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285410"/>
            <a:ext cx="18288000" cy="2000250"/>
          </a:xfrm>
          <a:custGeom>
            <a:avLst/>
            <a:gdLst/>
            <a:ahLst/>
            <a:cxnLst/>
            <a:rect l="l" t="t" r="r" b="b"/>
            <a:pathLst>
              <a:path w="18288000" h="2000250">
                <a:moveTo>
                  <a:pt x="18287998" y="2000249"/>
                </a:moveTo>
                <a:lnTo>
                  <a:pt x="0" y="20002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00024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5823" y="4350749"/>
            <a:ext cx="1629604" cy="54031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079725" y="255720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1036485" y="547649"/>
                </a:moveTo>
                <a:lnTo>
                  <a:pt x="1034135" y="499745"/>
                </a:lnTo>
                <a:lnTo>
                  <a:pt x="1027087" y="452297"/>
                </a:lnTo>
                <a:lnTo>
                  <a:pt x="1015441" y="405765"/>
                </a:lnTo>
                <a:lnTo>
                  <a:pt x="999274" y="360603"/>
                </a:lnTo>
                <a:lnTo>
                  <a:pt x="978776" y="317246"/>
                </a:lnTo>
                <a:lnTo>
                  <a:pt x="954112" y="276098"/>
                </a:lnTo>
                <a:lnTo>
                  <a:pt x="925537" y="237578"/>
                </a:lnTo>
                <a:lnTo>
                  <a:pt x="893330" y="202031"/>
                </a:lnTo>
                <a:lnTo>
                  <a:pt x="857783" y="169824"/>
                </a:lnTo>
                <a:lnTo>
                  <a:pt x="819251" y="141249"/>
                </a:lnTo>
                <a:lnTo>
                  <a:pt x="778116" y="116586"/>
                </a:lnTo>
                <a:lnTo>
                  <a:pt x="734758" y="96075"/>
                </a:lnTo>
                <a:lnTo>
                  <a:pt x="689597" y="79921"/>
                </a:lnTo>
                <a:lnTo>
                  <a:pt x="643064" y="68262"/>
                </a:lnTo>
                <a:lnTo>
                  <a:pt x="595617" y="61226"/>
                </a:lnTo>
                <a:lnTo>
                  <a:pt x="547712" y="58877"/>
                </a:lnTo>
                <a:lnTo>
                  <a:pt x="535711" y="59016"/>
                </a:lnTo>
                <a:lnTo>
                  <a:pt x="487870" y="62547"/>
                </a:lnTo>
                <a:lnTo>
                  <a:pt x="440613" y="70751"/>
                </a:lnTo>
                <a:lnTo>
                  <a:pt x="394385" y="83540"/>
                </a:lnTo>
                <a:lnTo>
                  <a:pt x="349631" y="100812"/>
                </a:lnTo>
                <a:lnTo>
                  <a:pt x="306781" y="122377"/>
                </a:lnTo>
                <a:lnTo>
                  <a:pt x="266255" y="148031"/>
                </a:lnTo>
                <a:lnTo>
                  <a:pt x="228447" y="177546"/>
                </a:lnTo>
                <a:lnTo>
                  <a:pt x="193713" y="210616"/>
                </a:lnTo>
                <a:lnTo>
                  <a:pt x="162382" y="246938"/>
                </a:lnTo>
                <a:lnTo>
                  <a:pt x="134759" y="286156"/>
                </a:lnTo>
                <a:lnTo>
                  <a:pt x="111112" y="327888"/>
                </a:lnTo>
                <a:lnTo>
                  <a:pt x="91681" y="371741"/>
                </a:lnTo>
                <a:lnTo>
                  <a:pt x="76631" y="417296"/>
                </a:lnTo>
                <a:lnTo>
                  <a:pt x="66128" y="464096"/>
                </a:lnTo>
                <a:lnTo>
                  <a:pt x="60248" y="511695"/>
                </a:lnTo>
                <a:lnTo>
                  <a:pt x="58928" y="547649"/>
                </a:lnTo>
                <a:lnTo>
                  <a:pt x="59080" y="559650"/>
                </a:lnTo>
                <a:lnTo>
                  <a:pt x="62598" y="607491"/>
                </a:lnTo>
                <a:lnTo>
                  <a:pt x="70802" y="654748"/>
                </a:lnTo>
                <a:lnTo>
                  <a:pt x="83604" y="700976"/>
                </a:lnTo>
                <a:lnTo>
                  <a:pt x="100863" y="745731"/>
                </a:lnTo>
                <a:lnTo>
                  <a:pt x="122428" y="788568"/>
                </a:lnTo>
                <a:lnTo>
                  <a:pt x="148094" y="829094"/>
                </a:lnTo>
                <a:lnTo>
                  <a:pt x="177596" y="866914"/>
                </a:lnTo>
                <a:lnTo>
                  <a:pt x="210680" y="901649"/>
                </a:lnTo>
                <a:lnTo>
                  <a:pt x="247002" y="932980"/>
                </a:lnTo>
                <a:lnTo>
                  <a:pt x="286219" y="960602"/>
                </a:lnTo>
                <a:lnTo>
                  <a:pt x="327952" y="984237"/>
                </a:lnTo>
                <a:lnTo>
                  <a:pt x="371805" y="1003681"/>
                </a:lnTo>
                <a:lnTo>
                  <a:pt x="417347" y="1018730"/>
                </a:lnTo>
                <a:lnTo>
                  <a:pt x="464146" y="1029233"/>
                </a:lnTo>
                <a:lnTo>
                  <a:pt x="511759" y="1035100"/>
                </a:lnTo>
                <a:lnTo>
                  <a:pt x="547712" y="1036434"/>
                </a:lnTo>
                <a:lnTo>
                  <a:pt x="559701" y="1036281"/>
                </a:lnTo>
                <a:lnTo>
                  <a:pt x="607542" y="1032751"/>
                </a:lnTo>
                <a:lnTo>
                  <a:pt x="654799" y="1024547"/>
                </a:lnTo>
                <a:lnTo>
                  <a:pt x="701027" y="1011758"/>
                </a:lnTo>
                <a:lnTo>
                  <a:pt x="745782" y="994498"/>
                </a:lnTo>
                <a:lnTo>
                  <a:pt x="788631" y="972934"/>
                </a:lnTo>
                <a:lnTo>
                  <a:pt x="829157" y="947267"/>
                </a:lnTo>
                <a:lnTo>
                  <a:pt x="866965" y="917752"/>
                </a:lnTo>
                <a:lnTo>
                  <a:pt x="901700" y="884682"/>
                </a:lnTo>
                <a:lnTo>
                  <a:pt x="933030" y="848360"/>
                </a:lnTo>
                <a:lnTo>
                  <a:pt x="960653" y="809142"/>
                </a:lnTo>
                <a:lnTo>
                  <a:pt x="984300" y="767410"/>
                </a:lnTo>
                <a:lnTo>
                  <a:pt x="1003731" y="723557"/>
                </a:lnTo>
                <a:lnTo>
                  <a:pt x="1018781" y="678014"/>
                </a:lnTo>
                <a:lnTo>
                  <a:pt x="1029284" y="631215"/>
                </a:lnTo>
                <a:lnTo>
                  <a:pt x="1035164" y="583603"/>
                </a:lnTo>
                <a:lnTo>
                  <a:pt x="1036485" y="547649"/>
                </a:lnTo>
                <a:close/>
              </a:path>
              <a:path w="1095375" h="1095375">
                <a:moveTo>
                  <a:pt x="1095375" y="547662"/>
                </a:moveTo>
                <a:lnTo>
                  <a:pt x="1093355" y="500468"/>
                </a:lnTo>
                <a:lnTo>
                  <a:pt x="1087424" y="454393"/>
                </a:lnTo>
                <a:lnTo>
                  <a:pt x="1077734" y="409575"/>
                </a:lnTo>
                <a:lnTo>
                  <a:pt x="1064475" y="366179"/>
                </a:lnTo>
                <a:lnTo>
                  <a:pt x="1057833" y="349567"/>
                </a:lnTo>
                <a:lnTo>
                  <a:pt x="1057833" y="547662"/>
                </a:lnTo>
                <a:lnTo>
                  <a:pt x="1055497" y="596722"/>
                </a:lnTo>
                <a:lnTo>
                  <a:pt x="1048613" y="644486"/>
                </a:lnTo>
                <a:lnTo>
                  <a:pt x="1037424" y="690727"/>
                </a:lnTo>
                <a:lnTo>
                  <a:pt x="1022121" y="735228"/>
                </a:lnTo>
                <a:lnTo>
                  <a:pt x="1002931" y="777773"/>
                </a:lnTo>
                <a:lnTo>
                  <a:pt x="980071" y="818159"/>
                </a:lnTo>
                <a:lnTo>
                  <a:pt x="953744" y="856157"/>
                </a:lnTo>
                <a:lnTo>
                  <a:pt x="924179" y="891565"/>
                </a:lnTo>
                <a:lnTo>
                  <a:pt x="891590" y="924153"/>
                </a:lnTo>
                <a:lnTo>
                  <a:pt x="856183" y="953719"/>
                </a:lnTo>
                <a:lnTo>
                  <a:pt x="818172" y="980046"/>
                </a:lnTo>
                <a:lnTo>
                  <a:pt x="777786" y="1002906"/>
                </a:lnTo>
                <a:lnTo>
                  <a:pt x="735241" y="1022096"/>
                </a:lnTo>
                <a:lnTo>
                  <a:pt x="690727" y="1037386"/>
                </a:lnTo>
                <a:lnTo>
                  <a:pt x="644486" y="1048588"/>
                </a:lnTo>
                <a:lnTo>
                  <a:pt x="596734" y="1055458"/>
                </a:lnTo>
                <a:lnTo>
                  <a:pt x="547662" y="1057795"/>
                </a:lnTo>
                <a:lnTo>
                  <a:pt x="498614" y="1055458"/>
                </a:lnTo>
                <a:lnTo>
                  <a:pt x="450862" y="1048588"/>
                </a:lnTo>
                <a:lnTo>
                  <a:pt x="404634" y="1037386"/>
                </a:lnTo>
                <a:lnTo>
                  <a:pt x="360133" y="1022096"/>
                </a:lnTo>
                <a:lnTo>
                  <a:pt x="317588" y="1002906"/>
                </a:lnTo>
                <a:lnTo>
                  <a:pt x="277202" y="980046"/>
                </a:lnTo>
                <a:lnTo>
                  <a:pt x="239204" y="953731"/>
                </a:lnTo>
                <a:lnTo>
                  <a:pt x="203796" y="924166"/>
                </a:lnTo>
                <a:lnTo>
                  <a:pt x="171196" y="891565"/>
                </a:lnTo>
                <a:lnTo>
                  <a:pt x="141630" y="856170"/>
                </a:lnTo>
                <a:lnTo>
                  <a:pt x="115303" y="818159"/>
                </a:lnTo>
                <a:lnTo>
                  <a:pt x="92443" y="777786"/>
                </a:lnTo>
                <a:lnTo>
                  <a:pt x="73253" y="735228"/>
                </a:lnTo>
                <a:lnTo>
                  <a:pt x="57950" y="690727"/>
                </a:lnTo>
                <a:lnTo>
                  <a:pt x="46748" y="644486"/>
                </a:lnTo>
                <a:lnTo>
                  <a:pt x="39878" y="596722"/>
                </a:lnTo>
                <a:lnTo>
                  <a:pt x="37541" y="547662"/>
                </a:lnTo>
                <a:lnTo>
                  <a:pt x="39878" y="498602"/>
                </a:lnTo>
                <a:lnTo>
                  <a:pt x="46748" y="450850"/>
                </a:lnTo>
                <a:lnTo>
                  <a:pt x="57950" y="404622"/>
                </a:lnTo>
                <a:lnTo>
                  <a:pt x="73253" y="360121"/>
                </a:lnTo>
                <a:lnTo>
                  <a:pt x="92443" y="317563"/>
                </a:lnTo>
                <a:lnTo>
                  <a:pt x="115303" y="277190"/>
                </a:lnTo>
                <a:lnTo>
                  <a:pt x="141630" y="239179"/>
                </a:lnTo>
                <a:lnTo>
                  <a:pt x="171196" y="203784"/>
                </a:lnTo>
                <a:lnTo>
                  <a:pt x="203784" y="171183"/>
                </a:lnTo>
                <a:lnTo>
                  <a:pt x="239191" y="141617"/>
                </a:lnTo>
                <a:lnTo>
                  <a:pt x="277190" y="115303"/>
                </a:lnTo>
                <a:lnTo>
                  <a:pt x="317576" y="92430"/>
                </a:lnTo>
                <a:lnTo>
                  <a:pt x="360121" y="73240"/>
                </a:lnTo>
                <a:lnTo>
                  <a:pt x="404622" y="57950"/>
                </a:lnTo>
                <a:lnTo>
                  <a:pt x="450862" y="46748"/>
                </a:lnTo>
                <a:lnTo>
                  <a:pt x="498614" y="39878"/>
                </a:lnTo>
                <a:lnTo>
                  <a:pt x="547662" y="37528"/>
                </a:lnTo>
                <a:lnTo>
                  <a:pt x="596722" y="39878"/>
                </a:lnTo>
                <a:lnTo>
                  <a:pt x="644486" y="46748"/>
                </a:lnTo>
                <a:lnTo>
                  <a:pt x="690727" y="57950"/>
                </a:lnTo>
                <a:lnTo>
                  <a:pt x="735241" y="73240"/>
                </a:lnTo>
                <a:lnTo>
                  <a:pt x="777786" y="92430"/>
                </a:lnTo>
                <a:lnTo>
                  <a:pt x="818184" y="115303"/>
                </a:lnTo>
                <a:lnTo>
                  <a:pt x="856183" y="141617"/>
                </a:lnTo>
                <a:lnTo>
                  <a:pt x="891590" y="171183"/>
                </a:lnTo>
                <a:lnTo>
                  <a:pt x="924191" y="203784"/>
                </a:lnTo>
                <a:lnTo>
                  <a:pt x="953757" y="239179"/>
                </a:lnTo>
                <a:lnTo>
                  <a:pt x="980084" y="277190"/>
                </a:lnTo>
                <a:lnTo>
                  <a:pt x="1002944" y="317563"/>
                </a:lnTo>
                <a:lnTo>
                  <a:pt x="1022134" y="360121"/>
                </a:lnTo>
                <a:lnTo>
                  <a:pt x="1037437" y="404622"/>
                </a:lnTo>
                <a:lnTo>
                  <a:pt x="1048626" y="450850"/>
                </a:lnTo>
                <a:lnTo>
                  <a:pt x="1055497" y="498602"/>
                </a:lnTo>
                <a:lnTo>
                  <a:pt x="1057833" y="547662"/>
                </a:lnTo>
                <a:lnTo>
                  <a:pt x="1057833" y="349567"/>
                </a:lnTo>
                <a:lnTo>
                  <a:pt x="1027823" y="284378"/>
                </a:lnTo>
                <a:lnTo>
                  <a:pt x="1004798" y="246278"/>
                </a:lnTo>
                <a:lnTo>
                  <a:pt x="978827" y="210286"/>
                </a:lnTo>
                <a:lnTo>
                  <a:pt x="950112" y="176555"/>
                </a:lnTo>
                <a:lnTo>
                  <a:pt x="918794" y="145237"/>
                </a:lnTo>
                <a:lnTo>
                  <a:pt x="885063" y="116522"/>
                </a:lnTo>
                <a:lnTo>
                  <a:pt x="849058" y="90563"/>
                </a:lnTo>
                <a:lnTo>
                  <a:pt x="810971" y="67525"/>
                </a:lnTo>
                <a:lnTo>
                  <a:pt x="770940" y="47586"/>
                </a:lnTo>
                <a:lnTo>
                  <a:pt x="729145" y="30899"/>
                </a:lnTo>
                <a:lnTo>
                  <a:pt x="685761" y="17627"/>
                </a:lnTo>
                <a:lnTo>
                  <a:pt x="640943" y="7937"/>
                </a:lnTo>
                <a:lnTo>
                  <a:pt x="594855" y="2006"/>
                </a:lnTo>
                <a:lnTo>
                  <a:pt x="547662" y="0"/>
                </a:lnTo>
                <a:lnTo>
                  <a:pt x="500468" y="2006"/>
                </a:lnTo>
                <a:lnTo>
                  <a:pt x="454380" y="7937"/>
                </a:lnTo>
                <a:lnTo>
                  <a:pt x="409562" y="17627"/>
                </a:lnTo>
                <a:lnTo>
                  <a:pt x="366179" y="30899"/>
                </a:lnTo>
                <a:lnTo>
                  <a:pt x="324396" y="47586"/>
                </a:lnTo>
                <a:lnTo>
                  <a:pt x="284365" y="67525"/>
                </a:lnTo>
                <a:lnTo>
                  <a:pt x="246278" y="90563"/>
                </a:lnTo>
                <a:lnTo>
                  <a:pt x="210286" y="116522"/>
                </a:lnTo>
                <a:lnTo>
                  <a:pt x="176542" y="145237"/>
                </a:lnTo>
                <a:lnTo>
                  <a:pt x="145237" y="176555"/>
                </a:lnTo>
                <a:lnTo>
                  <a:pt x="116522" y="210286"/>
                </a:lnTo>
                <a:lnTo>
                  <a:pt x="90563" y="246278"/>
                </a:lnTo>
                <a:lnTo>
                  <a:pt x="67525" y="284378"/>
                </a:lnTo>
                <a:lnTo>
                  <a:pt x="47586" y="324396"/>
                </a:lnTo>
                <a:lnTo>
                  <a:pt x="30899" y="366179"/>
                </a:lnTo>
                <a:lnTo>
                  <a:pt x="17627" y="409575"/>
                </a:lnTo>
                <a:lnTo>
                  <a:pt x="7937" y="454393"/>
                </a:lnTo>
                <a:lnTo>
                  <a:pt x="2006" y="500468"/>
                </a:lnTo>
                <a:lnTo>
                  <a:pt x="0" y="547662"/>
                </a:lnTo>
                <a:lnTo>
                  <a:pt x="2006" y="594855"/>
                </a:lnTo>
                <a:lnTo>
                  <a:pt x="7937" y="640943"/>
                </a:lnTo>
                <a:lnTo>
                  <a:pt x="17627" y="685761"/>
                </a:lnTo>
                <a:lnTo>
                  <a:pt x="30899" y="729145"/>
                </a:lnTo>
                <a:lnTo>
                  <a:pt x="47586" y="770940"/>
                </a:lnTo>
                <a:lnTo>
                  <a:pt x="67525" y="810958"/>
                </a:lnTo>
                <a:lnTo>
                  <a:pt x="90563" y="849058"/>
                </a:lnTo>
                <a:lnTo>
                  <a:pt x="116522" y="885050"/>
                </a:lnTo>
                <a:lnTo>
                  <a:pt x="145237" y="918794"/>
                </a:lnTo>
                <a:lnTo>
                  <a:pt x="176542" y="950099"/>
                </a:lnTo>
                <a:lnTo>
                  <a:pt x="210286" y="978814"/>
                </a:lnTo>
                <a:lnTo>
                  <a:pt x="246278" y="1004773"/>
                </a:lnTo>
                <a:lnTo>
                  <a:pt x="284365" y="1027811"/>
                </a:lnTo>
                <a:lnTo>
                  <a:pt x="324396" y="1047750"/>
                </a:lnTo>
                <a:lnTo>
                  <a:pt x="366179" y="1064437"/>
                </a:lnTo>
                <a:lnTo>
                  <a:pt x="409562" y="1077709"/>
                </a:lnTo>
                <a:lnTo>
                  <a:pt x="454380" y="1087399"/>
                </a:lnTo>
                <a:lnTo>
                  <a:pt x="500468" y="1093330"/>
                </a:lnTo>
                <a:lnTo>
                  <a:pt x="547662" y="1095336"/>
                </a:lnTo>
                <a:lnTo>
                  <a:pt x="594855" y="1093330"/>
                </a:lnTo>
                <a:lnTo>
                  <a:pt x="640943" y="1087399"/>
                </a:lnTo>
                <a:lnTo>
                  <a:pt x="685774" y="1077709"/>
                </a:lnTo>
                <a:lnTo>
                  <a:pt x="729157" y="1064437"/>
                </a:lnTo>
                <a:lnTo>
                  <a:pt x="770953" y="1047750"/>
                </a:lnTo>
                <a:lnTo>
                  <a:pt x="810983" y="1027811"/>
                </a:lnTo>
                <a:lnTo>
                  <a:pt x="849071" y="1004773"/>
                </a:lnTo>
                <a:lnTo>
                  <a:pt x="885075" y="978814"/>
                </a:lnTo>
                <a:lnTo>
                  <a:pt x="918806" y="950099"/>
                </a:lnTo>
                <a:lnTo>
                  <a:pt x="950125" y="918794"/>
                </a:lnTo>
                <a:lnTo>
                  <a:pt x="978839" y="885050"/>
                </a:lnTo>
                <a:lnTo>
                  <a:pt x="1004798" y="849058"/>
                </a:lnTo>
                <a:lnTo>
                  <a:pt x="1027836" y="810958"/>
                </a:lnTo>
                <a:lnTo>
                  <a:pt x="1047788" y="770940"/>
                </a:lnTo>
                <a:lnTo>
                  <a:pt x="1064475" y="729145"/>
                </a:lnTo>
                <a:lnTo>
                  <a:pt x="1077747" y="685761"/>
                </a:lnTo>
                <a:lnTo>
                  <a:pt x="1087424" y="640943"/>
                </a:lnTo>
                <a:lnTo>
                  <a:pt x="1093355" y="594855"/>
                </a:lnTo>
                <a:lnTo>
                  <a:pt x="1095375" y="547662"/>
                </a:lnTo>
                <a:close/>
              </a:path>
            </a:pathLst>
          </a:custGeom>
          <a:solidFill>
            <a:srgbClr val="ED8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436207" y="2776985"/>
            <a:ext cx="405765" cy="648970"/>
          </a:xfrm>
          <a:custGeom>
            <a:avLst/>
            <a:gdLst/>
            <a:ahLst/>
            <a:cxnLst/>
            <a:rect l="l" t="t" r="r" b="b"/>
            <a:pathLst>
              <a:path w="405765" h="648970">
                <a:moveTo>
                  <a:pt x="405003" y="648768"/>
                </a:moveTo>
                <a:lnTo>
                  <a:pt x="7842" y="647519"/>
                </a:lnTo>
                <a:lnTo>
                  <a:pt x="8390" y="484363"/>
                </a:lnTo>
                <a:lnTo>
                  <a:pt x="43584" y="484440"/>
                </a:lnTo>
                <a:lnTo>
                  <a:pt x="54487" y="483573"/>
                </a:lnTo>
                <a:lnTo>
                  <a:pt x="86616" y="454492"/>
                </a:lnTo>
                <a:lnTo>
                  <a:pt x="90160" y="226381"/>
                </a:lnTo>
                <a:lnTo>
                  <a:pt x="0" y="226085"/>
                </a:lnTo>
                <a:lnTo>
                  <a:pt x="394" y="80937"/>
                </a:lnTo>
                <a:lnTo>
                  <a:pt x="41120" y="77344"/>
                </a:lnTo>
                <a:lnTo>
                  <a:pt x="80783" y="64736"/>
                </a:lnTo>
                <a:lnTo>
                  <a:pt x="110556" y="40222"/>
                </a:lnTo>
                <a:lnTo>
                  <a:pt x="122539" y="0"/>
                </a:lnTo>
                <a:lnTo>
                  <a:pt x="326202" y="701"/>
                </a:lnTo>
                <a:lnTo>
                  <a:pt x="324811" y="437843"/>
                </a:lnTo>
                <a:lnTo>
                  <a:pt x="325648" y="451302"/>
                </a:lnTo>
                <a:lnTo>
                  <a:pt x="328279" y="462203"/>
                </a:lnTo>
                <a:lnTo>
                  <a:pt x="364978" y="484894"/>
                </a:lnTo>
                <a:lnTo>
                  <a:pt x="405628" y="485579"/>
                </a:lnTo>
                <a:lnTo>
                  <a:pt x="405003" y="6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1921" y="4497259"/>
            <a:ext cx="1114424" cy="111439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9728" y="6381874"/>
            <a:ext cx="1095374" cy="1095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764" y="2352631"/>
            <a:ext cx="7472680" cy="551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94917" y="3576266"/>
            <a:ext cx="5667375" cy="5686425"/>
          </a:xfrm>
          <a:custGeom>
            <a:avLst/>
            <a:gdLst/>
            <a:ahLst/>
            <a:cxnLst/>
            <a:rect l="l" t="t" r="r" b="b"/>
            <a:pathLst>
              <a:path w="5667375" h="5686425">
                <a:moveTo>
                  <a:pt x="5551976" y="5686385"/>
                </a:moveTo>
                <a:lnTo>
                  <a:pt x="115398" y="5686385"/>
                </a:lnTo>
                <a:lnTo>
                  <a:pt x="70541" y="5677294"/>
                </a:lnTo>
                <a:lnTo>
                  <a:pt x="33854" y="5652523"/>
                </a:lnTo>
                <a:lnTo>
                  <a:pt x="9089" y="5615827"/>
                </a:lnTo>
                <a:lnTo>
                  <a:pt x="0" y="5570960"/>
                </a:lnTo>
                <a:lnTo>
                  <a:pt x="0" y="115425"/>
                </a:lnTo>
                <a:lnTo>
                  <a:pt x="9089" y="70558"/>
                </a:lnTo>
                <a:lnTo>
                  <a:pt x="33854" y="33862"/>
                </a:lnTo>
                <a:lnTo>
                  <a:pt x="70541" y="9091"/>
                </a:lnTo>
                <a:lnTo>
                  <a:pt x="115398" y="0"/>
                </a:lnTo>
                <a:lnTo>
                  <a:pt x="5551976" y="0"/>
                </a:lnTo>
                <a:lnTo>
                  <a:pt x="5596833" y="9091"/>
                </a:lnTo>
                <a:lnTo>
                  <a:pt x="5633520" y="33862"/>
                </a:lnTo>
                <a:lnTo>
                  <a:pt x="5658286" y="70558"/>
                </a:lnTo>
                <a:lnTo>
                  <a:pt x="5667375" y="115425"/>
                </a:lnTo>
                <a:lnTo>
                  <a:pt x="5667375" y="5570960"/>
                </a:lnTo>
                <a:lnTo>
                  <a:pt x="5658286" y="5615827"/>
                </a:lnTo>
                <a:lnTo>
                  <a:pt x="5633520" y="5652523"/>
                </a:lnTo>
                <a:lnTo>
                  <a:pt x="5596833" y="5677294"/>
                </a:lnTo>
                <a:lnTo>
                  <a:pt x="5551976" y="5686385"/>
                </a:lnTo>
                <a:close/>
              </a:path>
            </a:pathLst>
          </a:custGeom>
          <a:solidFill>
            <a:srgbClr val="21A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28720"/>
            <a:ext cx="5667375" cy="5686425"/>
          </a:xfrm>
          <a:custGeom>
            <a:avLst/>
            <a:gdLst/>
            <a:ahLst/>
            <a:cxnLst/>
            <a:rect l="l" t="t" r="r" b="b"/>
            <a:pathLst>
              <a:path w="5667375" h="5686425">
                <a:moveTo>
                  <a:pt x="5551976" y="5686385"/>
                </a:moveTo>
                <a:lnTo>
                  <a:pt x="115398" y="5686385"/>
                </a:lnTo>
                <a:lnTo>
                  <a:pt x="70541" y="5677294"/>
                </a:lnTo>
                <a:lnTo>
                  <a:pt x="33854" y="5652523"/>
                </a:lnTo>
                <a:lnTo>
                  <a:pt x="9089" y="5615827"/>
                </a:lnTo>
                <a:lnTo>
                  <a:pt x="0" y="5570960"/>
                </a:lnTo>
                <a:lnTo>
                  <a:pt x="0" y="115425"/>
                </a:lnTo>
                <a:lnTo>
                  <a:pt x="9089" y="70558"/>
                </a:lnTo>
                <a:lnTo>
                  <a:pt x="33854" y="33862"/>
                </a:lnTo>
                <a:lnTo>
                  <a:pt x="70541" y="9091"/>
                </a:lnTo>
                <a:lnTo>
                  <a:pt x="115398" y="0"/>
                </a:lnTo>
                <a:lnTo>
                  <a:pt x="5551976" y="0"/>
                </a:lnTo>
                <a:lnTo>
                  <a:pt x="5596833" y="9091"/>
                </a:lnTo>
                <a:lnTo>
                  <a:pt x="5633520" y="33862"/>
                </a:lnTo>
                <a:lnTo>
                  <a:pt x="5658286" y="70558"/>
                </a:lnTo>
                <a:lnTo>
                  <a:pt x="5667375" y="115425"/>
                </a:lnTo>
                <a:lnTo>
                  <a:pt x="5667375" y="5570960"/>
                </a:lnTo>
                <a:lnTo>
                  <a:pt x="5658286" y="5615827"/>
                </a:lnTo>
                <a:lnTo>
                  <a:pt x="5633520" y="5652523"/>
                </a:lnTo>
                <a:lnTo>
                  <a:pt x="5596833" y="5677294"/>
                </a:lnTo>
                <a:lnTo>
                  <a:pt x="5551976" y="5686385"/>
                </a:lnTo>
                <a:close/>
              </a:path>
            </a:pathLst>
          </a:custGeom>
          <a:solidFill>
            <a:srgbClr val="21A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044" y="1984162"/>
            <a:ext cx="14839949" cy="6315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2271" y="1826385"/>
            <a:ext cx="412345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130" y="3215282"/>
            <a:ext cx="16383738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mailto:saadwnur.0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00959" y="4928625"/>
            <a:ext cx="2743200" cy="4333875"/>
          </a:xfrm>
          <a:custGeom>
            <a:avLst/>
            <a:gdLst/>
            <a:ahLst/>
            <a:cxnLst/>
            <a:rect l="l" t="t" r="r" b="b"/>
            <a:pathLst>
              <a:path w="2743200" h="4333875">
                <a:moveTo>
                  <a:pt x="2627697" y="4333738"/>
                </a:moveTo>
                <a:lnTo>
                  <a:pt x="115502" y="4333738"/>
                </a:lnTo>
                <a:lnTo>
                  <a:pt x="70605" y="4324645"/>
                </a:lnTo>
                <a:lnTo>
                  <a:pt x="33884" y="4299871"/>
                </a:lnTo>
                <a:lnTo>
                  <a:pt x="9097" y="4263168"/>
                </a:lnTo>
                <a:lnTo>
                  <a:pt x="0" y="4218294"/>
                </a:lnTo>
                <a:lnTo>
                  <a:pt x="0" y="115444"/>
                </a:lnTo>
                <a:lnTo>
                  <a:pt x="9097" y="70569"/>
                </a:lnTo>
                <a:lnTo>
                  <a:pt x="33884" y="33867"/>
                </a:lnTo>
                <a:lnTo>
                  <a:pt x="70605" y="9092"/>
                </a:lnTo>
                <a:lnTo>
                  <a:pt x="115502" y="0"/>
                </a:lnTo>
                <a:lnTo>
                  <a:pt x="2627697" y="0"/>
                </a:lnTo>
                <a:lnTo>
                  <a:pt x="2672594" y="9092"/>
                </a:lnTo>
                <a:lnTo>
                  <a:pt x="2709315" y="33867"/>
                </a:lnTo>
                <a:lnTo>
                  <a:pt x="2734102" y="70569"/>
                </a:lnTo>
                <a:lnTo>
                  <a:pt x="2743199" y="115444"/>
                </a:lnTo>
                <a:lnTo>
                  <a:pt x="2743199" y="4218294"/>
                </a:lnTo>
                <a:lnTo>
                  <a:pt x="2734102" y="4263168"/>
                </a:lnTo>
                <a:lnTo>
                  <a:pt x="2709315" y="4299871"/>
                </a:lnTo>
                <a:lnTo>
                  <a:pt x="2672594" y="4324645"/>
                </a:lnTo>
                <a:lnTo>
                  <a:pt x="2627697" y="4333738"/>
                </a:lnTo>
                <a:close/>
              </a:path>
            </a:pathLst>
          </a:custGeom>
          <a:solidFill>
            <a:srgbClr val="FF4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59081" y="4928564"/>
            <a:ext cx="3933825" cy="4327525"/>
            <a:chOff x="10259081" y="4928564"/>
            <a:chExt cx="3933825" cy="4327525"/>
          </a:xfrm>
        </p:grpSpPr>
        <p:sp>
          <p:nvSpPr>
            <p:cNvPr id="4" name="object 4"/>
            <p:cNvSpPr/>
            <p:nvPr/>
          </p:nvSpPr>
          <p:spPr>
            <a:xfrm>
              <a:off x="10259081" y="4928564"/>
              <a:ext cx="3933825" cy="2495550"/>
            </a:xfrm>
            <a:custGeom>
              <a:avLst/>
              <a:gdLst/>
              <a:ahLst/>
              <a:cxnLst/>
              <a:rect l="l" t="t" r="r" b="b"/>
              <a:pathLst>
                <a:path w="3933825" h="2495550">
                  <a:moveTo>
                    <a:pt x="3809335" y="2501670"/>
                  </a:moveTo>
                  <a:lnTo>
                    <a:pt x="124460" y="2501670"/>
                  </a:lnTo>
                  <a:lnTo>
                    <a:pt x="76080" y="2491867"/>
                  </a:lnTo>
                  <a:lnTo>
                    <a:pt x="36512" y="2465157"/>
                  </a:lnTo>
                  <a:lnTo>
                    <a:pt x="9802" y="2425589"/>
                  </a:lnTo>
                  <a:lnTo>
                    <a:pt x="0" y="2377210"/>
                  </a:lnTo>
                  <a:lnTo>
                    <a:pt x="0" y="124460"/>
                  </a:lnTo>
                  <a:lnTo>
                    <a:pt x="9802" y="76080"/>
                  </a:lnTo>
                  <a:lnTo>
                    <a:pt x="36512" y="36512"/>
                  </a:lnTo>
                  <a:lnTo>
                    <a:pt x="76080" y="9802"/>
                  </a:lnTo>
                  <a:lnTo>
                    <a:pt x="124460" y="0"/>
                  </a:lnTo>
                  <a:lnTo>
                    <a:pt x="3809335" y="0"/>
                  </a:lnTo>
                  <a:lnTo>
                    <a:pt x="3857714" y="9802"/>
                  </a:lnTo>
                  <a:lnTo>
                    <a:pt x="3897282" y="36512"/>
                  </a:lnTo>
                  <a:lnTo>
                    <a:pt x="3923992" y="76080"/>
                  </a:lnTo>
                  <a:lnTo>
                    <a:pt x="3933795" y="124460"/>
                  </a:lnTo>
                  <a:lnTo>
                    <a:pt x="3933795" y="2377210"/>
                  </a:lnTo>
                  <a:lnTo>
                    <a:pt x="3923992" y="2425589"/>
                  </a:lnTo>
                  <a:lnTo>
                    <a:pt x="3897282" y="2465157"/>
                  </a:lnTo>
                  <a:lnTo>
                    <a:pt x="3857714" y="2491867"/>
                  </a:lnTo>
                  <a:lnTo>
                    <a:pt x="3809335" y="2501670"/>
                  </a:lnTo>
                  <a:close/>
                </a:path>
              </a:pathLst>
            </a:custGeom>
            <a:solidFill>
              <a:srgbClr val="FFC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59081" y="7093454"/>
              <a:ext cx="3933825" cy="2162175"/>
            </a:xfrm>
            <a:custGeom>
              <a:avLst/>
              <a:gdLst/>
              <a:ahLst/>
              <a:cxnLst/>
              <a:rect l="l" t="t" r="r" b="b"/>
              <a:pathLst>
                <a:path w="3933825" h="2162175">
                  <a:moveTo>
                    <a:pt x="3818398" y="2162121"/>
                  </a:moveTo>
                  <a:lnTo>
                    <a:pt x="115425" y="2162121"/>
                  </a:lnTo>
                  <a:lnTo>
                    <a:pt x="70558" y="2153048"/>
                  </a:lnTo>
                  <a:lnTo>
                    <a:pt x="33862" y="2128327"/>
                  </a:lnTo>
                  <a:lnTo>
                    <a:pt x="9091" y="2091706"/>
                  </a:lnTo>
                  <a:lnTo>
                    <a:pt x="0" y="2046930"/>
                  </a:lnTo>
                  <a:lnTo>
                    <a:pt x="0" y="115191"/>
                  </a:lnTo>
                  <a:lnTo>
                    <a:pt x="9091" y="70415"/>
                  </a:lnTo>
                  <a:lnTo>
                    <a:pt x="33862" y="33793"/>
                  </a:lnTo>
                  <a:lnTo>
                    <a:pt x="70558" y="9072"/>
                  </a:lnTo>
                  <a:lnTo>
                    <a:pt x="115425" y="0"/>
                  </a:lnTo>
                  <a:lnTo>
                    <a:pt x="3818398" y="0"/>
                  </a:lnTo>
                  <a:lnTo>
                    <a:pt x="3863266" y="9072"/>
                  </a:lnTo>
                  <a:lnTo>
                    <a:pt x="3899962" y="33793"/>
                  </a:lnTo>
                  <a:lnTo>
                    <a:pt x="3924733" y="70415"/>
                  </a:lnTo>
                  <a:lnTo>
                    <a:pt x="3933824" y="115191"/>
                  </a:lnTo>
                  <a:lnTo>
                    <a:pt x="3933824" y="2046930"/>
                  </a:lnTo>
                  <a:lnTo>
                    <a:pt x="3924733" y="2091706"/>
                  </a:lnTo>
                  <a:lnTo>
                    <a:pt x="3899962" y="2128327"/>
                  </a:lnTo>
                  <a:lnTo>
                    <a:pt x="3863266" y="2153048"/>
                  </a:lnTo>
                  <a:lnTo>
                    <a:pt x="3818398" y="2162121"/>
                  </a:lnTo>
                  <a:close/>
                </a:path>
              </a:pathLst>
            </a:custGeom>
            <a:solidFill>
              <a:srgbClr val="FF87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9081" y="1028716"/>
            <a:ext cx="3143250" cy="3467100"/>
          </a:xfrm>
          <a:custGeom>
            <a:avLst/>
            <a:gdLst/>
            <a:ahLst/>
            <a:cxnLst/>
            <a:rect l="l" t="t" r="r" b="b"/>
            <a:pathLst>
              <a:path w="3143250" h="3467100">
                <a:moveTo>
                  <a:pt x="3027786" y="3467066"/>
                </a:moveTo>
                <a:lnTo>
                  <a:pt x="115462" y="3467066"/>
                </a:lnTo>
                <a:lnTo>
                  <a:pt x="70580" y="3457973"/>
                </a:lnTo>
                <a:lnTo>
                  <a:pt x="33872" y="3433198"/>
                </a:lnTo>
                <a:lnTo>
                  <a:pt x="9094" y="3396495"/>
                </a:lnTo>
                <a:lnTo>
                  <a:pt x="0" y="3351620"/>
                </a:lnTo>
                <a:lnTo>
                  <a:pt x="0" y="115445"/>
                </a:lnTo>
                <a:lnTo>
                  <a:pt x="9094" y="70570"/>
                </a:lnTo>
                <a:lnTo>
                  <a:pt x="33872" y="33868"/>
                </a:lnTo>
                <a:lnTo>
                  <a:pt x="70580" y="9092"/>
                </a:lnTo>
                <a:lnTo>
                  <a:pt x="115462" y="0"/>
                </a:lnTo>
                <a:lnTo>
                  <a:pt x="3027786" y="0"/>
                </a:lnTo>
                <a:lnTo>
                  <a:pt x="3072668" y="9092"/>
                </a:lnTo>
                <a:lnTo>
                  <a:pt x="3109376" y="33868"/>
                </a:lnTo>
                <a:lnTo>
                  <a:pt x="3134155" y="70570"/>
                </a:lnTo>
                <a:lnTo>
                  <a:pt x="3143249" y="115445"/>
                </a:lnTo>
                <a:lnTo>
                  <a:pt x="3143249" y="3351620"/>
                </a:lnTo>
                <a:lnTo>
                  <a:pt x="3134155" y="3396495"/>
                </a:lnTo>
                <a:lnTo>
                  <a:pt x="3109376" y="3433198"/>
                </a:lnTo>
                <a:lnTo>
                  <a:pt x="3072668" y="3457973"/>
                </a:lnTo>
                <a:lnTo>
                  <a:pt x="3027786" y="3467066"/>
                </a:lnTo>
                <a:close/>
              </a:path>
            </a:pathLst>
          </a:custGeom>
          <a:solidFill>
            <a:srgbClr val="2A7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259081" y="5152572"/>
            <a:ext cx="7004684" cy="4107815"/>
            <a:chOff x="10259081" y="5152572"/>
            <a:chExt cx="7004684" cy="41078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0009" y="5152572"/>
              <a:ext cx="2743199" cy="41052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9081" y="5316704"/>
              <a:ext cx="4714875" cy="39433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4289" y="1028700"/>
            <a:ext cx="3467100" cy="34670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06895" y="448139"/>
            <a:ext cx="2695574" cy="40481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2130" y="3215282"/>
            <a:ext cx="8882380" cy="4602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065" marR="5080" indent="-635" algn="ctr">
              <a:lnSpc>
                <a:spcPts val="7200"/>
              </a:lnSpc>
              <a:spcBef>
                <a:spcPts val="940"/>
              </a:spcBef>
            </a:pPr>
            <a:r>
              <a:rPr lang="en-ID" sz="6600" spc="125" dirty="0">
                <a:latin typeface="Georgia"/>
                <a:cs typeface="Georgia"/>
              </a:rPr>
              <a:t>Classification</a:t>
            </a:r>
            <a:r>
              <a:rPr sz="6600" spc="125" dirty="0">
                <a:latin typeface="Georgia"/>
                <a:cs typeface="Georgia"/>
              </a:rPr>
              <a:t> </a:t>
            </a:r>
            <a:r>
              <a:rPr sz="6600" spc="645" dirty="0">
                <a:latin typeface="Georgia"/>
                <a:cs typeface="Georgia"/>
              </a:rPr>
              <a:t>4 </a:t>
            </a:r>
            <a:r>
              <a:rPr lang="en-US" sz="6600" spc="55" dirty="0">
                <a:latin typeface="Georgia"/>
                <a:cs typeface="Georgia"/>
              </a:rPr>
              <a:t>Kinds </a:t>
            </a:r>
            <a:r>
              <a:rPr lang="en-US" sz="6600" spc="60" dirty="0">
                <a:latin typeface="Georgia"/>
                <a:cs typeface="Georgia"/>
              </a:rPr>
              <a:t> </a:t>
            </a:r>
            <a:r>
              <a:rPr lang="en-US" sz="6600" spc="135" dirty="0">
                <a:latin typeface="Georgia"/>
                <a:cs typeface="Georgia"/>
              </a:rPr>
              <a:t>of </a:t>
            </a:r>
            <a:r>
              <a:rPr lang="en-US" sz="6600" spc="150" dirty="0">
                <a:latin typeface="Georgia"/>
                <a:cs typeface="Georgia"/>
              </a:rPr>
              <a:t>Animals </a:t>
            </a:r>
            <a:r>
              <a:rPr lang="en-US" sz="6600" spc="140" dirty="0">
                <a:latin typeface="Georgia"/>
                <a:cs typeface="Georgia"/>
              </a:rPr>
              <a:t>With </a:t>
            </a:r>
            <a:r>
              <a:rPr lang="en-US" sz="6600" spc="145" dirty="0">
                <a:latin typeface="Georgia"/>
                <a:cs typeface="Georgia"/>
              </a:rPr>
              <a:t> </a:t>
            </a:r>
            <a:r>
              <a:rPr lang="en-US" sz="6600" spc="100" dirty="0" err="1">
                <a:latin typeface="Georgia"/>
                <a:cs typeface="Georgia"/>
              </a:rPr>
              <a:t>Mobilenet</a:t>
            </a:r>
            <a:r>
              <a:rPr lang="en-US" sz="6600" spc="-395" dirty="0">
                <a:latin typeface="Georgia"/>
                <a:cs typeface="Georgia"/>
              </a:rPr>
              <a:t> </a:t>
            </a:r>
            <a:r>
              <a:rPr lang="en-US" sz="6600" spc="120" dirty="0">
                <a:latin typeface="Georgia"/>
                <a:cs typeface="Georgia"/>
              </a:rPr>
              <a:t>Architecture</a:t>
            </a:r>
            <a:endParaRPr sz="6600" dirty="0">
              <a:latin typeface="Georgia"/>
              <a:cs typeface="Georgia"/>
            </a:endParaRPr>
          </a:p>
          <a:p>
            <a:pPr marL="2373630" marR="2453640" algn="ctr">
              <a:lnSpc>
                <a:spcPct val="116700"/>
              </a:lnSpc>
              <a:spcBef>
                <a:spcPts val="5195"/>
              </a:spcBef>
            </a:pPr>
            <a:r>
              <a:rPr lang="en-US" sz="3000" spc="114" dirty="0">
                <a:latin typeface="Trebuchet MS"/>
                <a:cs typeface="Trebuchet MS"/>
              </a:rPr>
              <a:t>S</a:t>
            </a:r>
            <a:r>
              <a:rPr sz="3000" spc="114" dirty="0">
                <a:latin typeface="Trebuchet MS"/>
                <a:cs typeface="Trebuchet MS"/>
              </a:rPr>
              <a:t>a</a:t>
            </a:r>
            <a:r>
              <a:rPr sz="3000" spc="5" dirty="0">
                <a:latin typeface="Trebuchet MS"/>
                <a:cs typeface="Trebuchet MS"/>
              </a:rPr>
              <a:t>l</a:t>
            </a:r>
            <a:r>
              <a:rPr sz="3000" spc="320" dirty="0">
                <a:latin typeface="Trebuchet MS"/>
                <a:cs typeface="Trebuchet MS"/>
              </a:rPr>
              <a:t>s</a:t>
            </a:r>
            <a:r>
              <a:rPr sz="3000" spc="114" dirty="0">
                <a:latin typeface="Trebuchet MS"/>
                <a:cs typeface="Trebuchet MS"/>
              </a:rPr>
              <a:t>a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240" dirty="0">
                <a:latin typeface="Trebuchet MS"/>
                <a:cs typeface="Trebuchet MS"/>
              </a:rPr>
              <a:t>D</a:t>
            </a:r>
            <a:r>
              <a:rPr sz="3000" spc="120" dirty="0">
                <a:latin typeface="Trebuchet MS"/>
                <a:cs typeface="Trebuchet MS"/>
              </a:rPr>
              <a:t>w</a:t>
            </a:r>
            <a:r>
              <a:rPr sz="3000" spc="-70" dirty="0">
                <a:latin typeface="Trebuchet MS"/>
                <a:cs typeface="Trebuchet MS"/>
              </a:rPr>
              <a:t>i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345" dirty="0">
                <a:latin typeface="Trebuchet MS"/>
                <a:cs typeface="Trebuchet MS"/>
              </a:rPr>
              <a:t>N</a:t>
            </a:r>
            <a:r>
              <a:rPr sz="3000" spc="75" dirty="0">
                <a:latin typeface="Trebuchet MS"/>
                <a:cs typeface="Trebuchet MS"/>
              </a:rPr>
              <a:t>u</a:t>
            </a:r>
            <a:r>
              <a:rPr sz="3000" spc="-5" dirty="0">
                <a:latin typeface="Trebuchet MS"/>
                <a:cs typeface="Trebuchet MS"/>
              </a:rPr>
              <a:t>r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335" dirty="0" err="1">
                <a:latin typeface="Trebuchet MS"/>
                <a:cs typeface="Trebuchet MS"/>
              </a:rPr>
              <a:t>H</a:t>
            </a:r>
            <a:r>
              <a:rPr sz="3000" spc="20" dirty="0" err="1">
                <a:latin typeface="Trebuchet MS"/>
                <a:cs typeface="Trebuchet MS"/>
              </a:rPr>
              <a:t>id</a:t>
            </a:r>
            <a:r>
              <a:rPr sz="3000" spc="114" dirty="0" err="1">
                <a:latin typeface="Trebuchet MS"/>
                <a:cs typeface="Trebuchet MS"/>
              </a:rPr>
              <a:t>a</a:t>
            </a:r>
            <a:r>
              <a:rPr sz="3000" spc="120" dirty="0" err="1">
                <a:latin typeface="Trebuchet MS"/>
                <a:cs typeface="Trebuchet MS"/>
              </a:rPr>
              <a:t>y</a:t>
            </a:r>
            <a:r>
              <a:rPr sz="3000" spc="114" dirty="0" err="1">
                <a:latin typeface="Trebuchet MS"/>
                <a:cs typeface="Trebuchet MS"/>
              </a:rPr>
              <a:t>a</a:t>
            </a:r>
            <a:r>
              <a:rPr sz="3000" spc="60" dirty="0" err="1">
                <a:latin typeface="Trebuchet MS"/>
                <a:cs typeface="Trebuchet MS"/>
              </a:rPr>
              <a:t>h</a:t>
            </a:r>
            <a:r>
              <a:rPr sz="3000" spc="60" dirty="0">
                <a:latin typeface="Trebuchet MS"/>
                <a:cs typeface="Trebuchet MS"/>
              </a:rPr>
              <a:t>  </a:t>
            </a:r>
            <a:r>
              <a:rPr sz="3000" spc="315" dirty="0">
                <a:latin typeface="Trebuchet MS"/>
                <a:cs typeface="Trebuchet MS"/>
              </a:rPr>
              <a:t>K</a:t>
            </a:r>
            <a:r>
              <a:rPr sz="3000" spc="50" dirty="0">
                <a:latin typeface="Trebuchet MS"/>
                <a:cs typeface="Trebuchet MS"/>
              </a:rPr>
              <a:t>e</a:t>
            </a:r>
            <a:r>
              <a:rPr sz="3000" spc="5" dirty="0">
                <a:latin typeface="Trebuchet MS"/>
                <a:cs typeface="Trebuchet MS"/>
              </a:rPr>
              <a:t>l</a:t>
            </a:r>
            <a:r>
              <a:rPr sz="3000" spc="114" dirty="0">
                <a:latin typeface="Trebuchet MS"/>
                <a:cs typeface="Trebuchet MS"/>
              </a:rPr>
              <a:t>a</a:t>
            </a:r>
            <a:r>
              <a:rPr sz="3000" spc="320" dirty="0">
                <a:latin typeface="Trebuchet MS"/>
                <a:cs typeface="Trebuchet MS"/>
              </a:rPr>
              <a:t>s</a:t>
            </a:r>
            <a:r>
              <a:rPr lang="en-ID" sz="3000" spc="-215" dirty="0">
                <a:latin typeface="Trebuchet MS"/>
                <a:cs typeface="Trebuchet MS"/>
              </a:rPr>
              <a:t> </a:t>
            </a:r>
            <a:r>
              <a:rPr sz="3000" spc="-430" dirty="0">
                <a:latin typeface="Trebuchet MS"/>
                <a:cs typeface="Trebuchet MS"/>
              </a:rPr>
              <a:t>:</a:t>
            </a:r>
            <a:r>
              <a:rPr lang="en-ID" sz="3000" spc="-215" dirty="0">
                <a:latin typeface="Trebuchet MS"/>
                <a:cs typeface="Trebuchet MS"/>
              </a:rPr>
              <a:t> </a:t>
            </a:r>
            <a:r>
              <a:rPr sz="3000" spc="170" dirty="0">
                <a:latin typeface="Trebuchet MS"/>
                <a:cs typeface="Trebuchet MS"/>
              </a:rPr>
              <a:t>G</a:t>
            </a:r>
            <a:r>
              <a:rPr sz="3000" spc="75" dirty="0">
                <a:latin typeface="Trebuchet MS"/>
                <a:cs typeface="Trebuchet MS"/>
              </a:rPr>
              <a:t>o</a:t>
            </a:r>
            <a:r>
              <a:rPr sz="3000" spc="5" dirty="0">
                <a:latin typeface="Trebuchet MS"/>
                <a:cs typeface="Trebuchet MS"/>
              </a:rPr>
              <a:t>l</a:t>
            </a:r>
            <a:r>
              <a:rPr sz="3000" spc="110" dirty="0">
                <a:latin typeface="Trebuchet MS"/>
                <a:cs typeface="Trebuchet MS"/>
              </a:rPr>
              <a:t>d</a:t>
            </a:r>
            <a:r>
              <a:rPr sz="3000" spc="105" dirty="0">
                <a:latin typeface="Trebuchet MS"/>
                <a:cs typeface="Trebuchet MS"/>
              </a:rPr>
              <a:t>f</a:t>
            </a:r>
            <a:r>
              <a:rPr sz="3000" spc="114" dirty="0">
                <a:latin typeface="Trebuchet MS"/>
                <a:cs typeface="Trebuchet MS"/>
              </a:rPr>
              <a:t>a</a:t>
            </a:r>
            <a:r>
              <a:rPr sz="3000" spc="55" dirty="0">
                <a:latin typeface="Trebuchet MS"/>
                <a:cs typeface="Trebuchet MS"/>
              </a:rPr>
              <a:t>rb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60007" y="2002408"/>
            <a:ext cx="666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Ujian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spc="110" dirty="0">
                <a:latin typeface="Trebuchet MS"/>
                <a:cs typeface="Trebuchet MS"/>
              </a:rPr>
              <a:t>Praktik</a:t>
            </a:r>
            <a:r>
              <a:rPr sz="3600" spc="-265" dirty="0">
                <a:latin typeface="Trebuchet MS"/>
                <a:cs typeface="Trebuchet MS"/>
              </a:rPr>
              <a:t> </a:t>
            </a:r>
            <a:r>
              <a:rPr sz="3600" spc="35" dirty="0">
                <a:latin typeface="Trebuchet MS"/>
                <a:cs typeface="Trebuchet MS"/>
              </a:rPr>
              <a:t>-</a:t>
            </a:r>
            <a:r>
              <a:rPr sz="3600" spc="-265" dirty="0">
                <a:latin typeface="Trebuchet MS"/>
                <a:cs typeface="Trebuchet MS"/>
              </a:rPr>
              <a:t> </a:t>
            </a:r>
            <a:r>
              <a:rPr sz="3600" spc="105" dirty="0">
                <a:latin typeface="Trebuchet MS"/>
                <a:cs typeface="Trebuchet MS"/>
              </a:rPr>
              <a:t>Computer</a:t>
            </a:r>
            <a:r>
              <a:rPr sz="3600" spc="-265" dirty="0">
                <a:latin typeface="Trebuchet MS"/>
                <a:cs typeface="Trebuchet MS"/>
              </a:rPr>
              <a:t> </a:t>
            </a:r>
            <a:r>
              <a:rPr sz="3600" spc="114" dirty="0">
                <a:latin typeface="Trebuchet MS"/>
                <a:cs typeface="Trebuchet MS"/>
              </a:rPr>
              <a:t>Vision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621" y="796302"/>
            <a:ext cx="5033010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-365" dirty="0">
                <a:latin typeface="Georgia"/>
                <a:cs typeface="Georgia"/>
              </a:rPr>
              <a:t>L</a:t>
            </a:r>
            <a:r>
              <a:rPr sz="5700" spc="200" dirty="0">
                <a:latin typeface="Georgia"/>
                <a:cs typeface="Georgia"/>
              </a:rPr>
              <a:t>a</a:t>
            </a:r>
            <a:r>
              <a:rPr sz="5700" spc="190" dirty="0">
                <a:latin typeface="Georgia"/>
                <a:cs typeface="Georgia"/>
              </a:rPr>
              <a:t>t</a:t>
            </a:r>
            <a:r>
              <a:rPr sz="5700" spc="200" dirty="0">
                <a:latin typeface="Georgia"/>
                <a:cs typeface="Georgia"/>
              </a:rPr>
              <a:t>a</a:t>
            </a:r>
            <a:r>
              <a:rPr sz="5700" spc="240" dirty="0">
                <a:latin typeface="Georgia"/>
                <a:cs typeface="Georgia"/>
              </a:rPr>
              <a:t>r</a:t>
            </a:r>
            <a:r>
              <a:rPr sz="5700" spc="-290" dirty="0">
                <a:latin typeface="Georgia"/>
                <a:cs typeface="Georgia"/>
              </a:rPr>
              <a:t> </a:t>
            </a:r>
            <a:r>
              <a:rPr sz="5700" spc="-105" dirty="0">
                <a:latin typeface="Georgia"/>
                <a:cs typeface="Georgia"/>
              </a:rPr>
              <a:t>B</a:t>
            </a:r>
            <a:r>
              <a:rPr sz="5700" spc="120" dirty="0">
                <a:latin typeface="Georgia"/>
                <a:cs typeface="Georgia"/>
              </a:rPr>
              <a:t>e</a:t>
            </a:r>
            <a:r>
              <a:rPr sz="5700" spc="195" dirty="0">
                <a:latin typeface="Georgia"/>
                <a:cs typeface="Georgia"/>
              </a:rPr>
              <a:t>la</a:t>
            </a:r>
            <a:r>
              <a:rPr sz="5700" spc="290" dirty="0">
                <a:latin typeface="Georgia"/>
                <a:cs typeface="Georgia"/>
              </a:rPr>
              <a:t>k</a:t>
            </a:r>
            <a:r>
              <a:rPr sz="5700" spc="200" dirty="0">
                <a:latin typeface="Georgia"/>
                <a:cs typeface="Georgia"/>
              </a:rPr>
              <a:t>a</a:t>
            </a:r>
            <a:r>
              <a:rPr sz="5700" spc="125" dirty="0">
                <a:latin typeface="Georgia"/>
                <a:cs typeface="Georgia"/>
              </a:rPr>
              <a:t>ng</a:t>
            </a:r>
            <a:endParaRPr sz="57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50" dirty="0"/>
              <a:t>Computer</a:t>
            </a:r>
            <a:r>
              <a:rPr spc="55" dirty="0"/>
              <a:t> </a:t>
            </a:r>
            <a:r>
              <a:rPr spc="-5" dirty="0"/>
              <a:t>vision</a:t>
            </a:r>
            <a:r>
              <a:rPr dirty="0"/>
              <a:t> </a:t>
            </a:r>
            <a:r>
              <a:rPr spc="40" dirty="0"/>
              <a:t>merupakan</a:t>
            </a:r>
            <a:r>
              <a:rPr spc="45" dirty="0"/>
              <a:t> </a:t>
            </a:r>
            <a:r>
              <a:rPr spc="20" dirty="0"/>
              <a:t>bidang</a:t>
            </a:r>
            <a:r>
              <a:rPr spc="25" dirty="0"/>
              <a:t> </a:t>
            </a:r>
            <a:r>
              <a:rPr dirty="0"/>
              <a:t>Artificial </a:t>
            </a:r>
            <a:r>
              <a:rPr spc="5" dirty="0"/>
              <a:t> </a:t>
            </a:r>
            <a:r>
              <a:rPr dirty="0"/>
              <a:t>Intellegence </a:t>
            </a:r>
            <a:r>
              <a:rPr spc="-45" dirty="0"/>
              <a:t>yang </a:t>
            </a:r>
            <a:r>
              <a:rPr spc="10" dirty="0"/>
              <a:t>digunakan </a:t>
            </a:r>
            <a:r>
              <a:rPr spc="75" dirty="0"/>
              <a:t>untuk </a:t>
            </a:r>
            <a:r>
              <a:rPr spc="-25" dirty="0"/>
              <a:t>menganalisa, </a:t>
            </a:r>
            <a:r>
              <a:rPr spc="-20" dirty="0"/>
              <a:t> </a:t>
            </a:r>
            <a:r>
              <a:rPr spc="20" dirty="0"/>
              <a:t>memproses,</a:t>
            </a:r>
            <a:r>
              <a:rPr spc="25" dirty="0"/>
              <a:t> </a:t>
            </a:r>
            <a:r>
              <a:rPr spc="40" dirty="0"/>
              <a:t>dan</a:t>
            </a:r>
            <a:r>
              <a:rPr spc="45" dirty="0"/>
              <a:t> </a:t>
            </a:r>
            <a:r>
              <a:rPr spc="40" dirty="0"/>
              <a:t>memahami</a:t>
            </a:r>
            <a:r>
              <a:rPr spc="45" dirty="0"/>
              <a:t> </a:t>
            </a:r>
            <a:r>
              <a:rPr spc="5" dirty="0"/>
              <a:t>citra.</a:t>
            </a:r>
            <a:r>
              <a:rPr spc="10" dirty="0"/>
              <a:t> </a:t>
            </a:r>
            <a:r>
              <a:rPr spc="55" dirty="0"/>
              <a:t>Untuk </a:t>
            </a:r>
            <a:r>
              <a:rPr spc="60" dirty="0"/>
              <a:t> memenuhi </a:t>
            </a:r>
            <a:r>
              <a:rPr spc="20" dirty="0"/>
              <a:t>ujian </a:t>
            </a:r>
            <a:r>
              <a:rPr spc="30" dirty="0"/>
              <a:t>praktik </a:t>
            </a:r>
            <a:r>
              <a:rPr spc="25" dirty="0"/>
              <a:t>ini </a:t>
            </a:r>
            <a:r>
              <a:rPr spc="-80" dirty="0"/>
              <a:t>Kaggle</a:t>
            </a:r>
            <a:r>
              <a:rPr spc="-75" dirty="0"/>
              <a:t> </a:t>
            </a:r>
            <a:r>
              <a:rPr spc="5" dirty="0"/>
              <a:t>mengadakan </a:t>
            </a:r>
            <a:r>
              <a:rPr spc="10" dirty="0"/>
              <a:t> </a:t>
            </a:r>
            <a:r>
              <a:rPr spc="30" dirty="0"/>
              <a:t>kompetisi </a:t>
            </a:r>
            <a:r>
              <a:rPr spc="-15" dirty="0"/>
              <a:t>pengklasifikasian </a:t>
            </a:r>
            <a:r>
              <a:rPr spc="40" dirty="0"/>
              <a:t>4 </a:t>
            </a:r>
            <a:r>
              <a:rPr spc="20" dirty="0"/>
              <a:t>hewan </a:t>
            </a:r>
            <a:r>
              <a:rPr spc="15" dirty="0"/>
              <a:t>diantaranya </a:t>
            </a:r>
            <a:r>
              <a:rPr spc="20" dirty="0"/>
              <a:t> </a:t>
            </a:r>
            <a:r>
              <a:rPr spc="-20" dirty="0"/>
              <a:t>rusa, kuda, </a:t>
            </a:r>
            <a:r>
              <a:rPr spc="-5" dirty="0"/>
              <a:t>kucing </a:t>
            </a:r>
            <a:r>
              <a:rPr spc="40" dirty="0"/>
              <a:t>dan </a:t>
            </a:r>
            <a:r>
              <a:rPr dirty="0"/>
              <a:t>anjing </a:t>
            </a:r>
            <a:r>
              <a:rPr spc="15" dirty="0"/>
              <a:t>dengan </a:t>
            </a:r>
            <a:r>
              <a:rPr spc="40" dirty="0"/>
              <a:t>jumlah </a:t>
            </a:r>
            <a:r>
              <a:rPr spc="30" dirty="0"/>
              <a:t>data </a:t>
            </a:r>
            <a:r>
              <a:rPr spc="35" dirty="0"/>
              <a:t> </a:t>
            </a:r>
            <a:r>
              <a:rPr spc="-45" dirty="0"/>
              <a:t>yang </a:t>
            </a:r>
            <a:r>
              <a:rPr spc="25" dirty="0"/>
              <a:t>tidak </a:t>
            </a:r>
            <a:r>
              <a:rPr spc="-5" dirty="0"/>
              <a:t>sedikit. </a:t>
            </a:r>
            <a:r>
              <a:rPr spc="5" dirty="0"/>
              <a:t>Oleh karena </a:t>
            </a:r>
            <a:r>
              <a:rPr spc="15" dirty="0"/>
              <a:t>itu, </a:t>
            </a:r>
            <a:r>
              <a:rPr spc="-15" dirty="0"/>
              <a:t>sangat </a:t>
            </a:r>
            <a:r>
              <a:rPr spc="45" dirty="0"/>
              <a:t>penting </a:t>
            </a:r>
            <a:r>
              <a:rPr spc="50" dirty="0"/>
              <a:t> </a:t>
            </a:r>
            <a:r>
              <a:rPr spc="75" dirty="0"/>
              <a:t>untuk </a:t>
            </a:r>
            <a:r>
              <a:rPr spc="10" dirty="0"/>
              <a:t>menggunakan </a:t>
            </a:r>
            <a:r>
              <a:rPr spc="45" dirty="0"/>
              <a:t>arsitektur </a:t>
            </a:r>
            <a:r>
              <a:rPr spc="-45" dirty="0"/>
              <a:t>yang </a:t>
            </a:r>
            <a:r>
              <a:rPr spc="60" dirty="0"/>
              <a:t>tepat</a:t>
            </a:r>
            <a:r>
              <a:rPr spc="65" dirty="0"/>
              <a:t> </a:t>
            </a:r>
            <a:r>
              <a:rPr spc="20" dirty="0"/>
              <a:t>dalam </a:t>
            </a:r>
            <a:r>
              <a:rPr spc="25" dirty="0"/>
              <a:t> </a:t>
            </a:r>
            <a:r>
              <a:rPr spc="-20" dirty="0"/>
              <a:t>pengklasifikasikannya</a:t>
            </a:r>
            <a:r>
              <a:rPr spc="-15" dirty="0"/>
              <a:t> </a:t>
            </a:r>
            <a:r>
              <a:rPr spc="5" dirty="0"/>
              <a:t>karena</a:t>
            </a:r>
            <a:r>
              <a:rPr spc="10" dirty="0"/>
              <a:t> </a:t>
            </a:r>
            <a:r>
              <a:rPr spc="30" dirty="0"/>
              <a:t>berkaitan</a:t>
            </a:r>
            <a:r>
              <a:rPr spc="35" dirty="0"/>
              <a:t> </a:t>
            </a:r>
            <a:r>
              <a:rPr spc="15" dirty="0"/>
              <a:t>dengan </a:t>
            </a:r>
            <a:r>
              <a:rPr spc="20" dirty="0"/>
              <a:t> proses</a:t>
            </a:r>
            <a:r>
              <a:rPr spc="25" dirty="0"/>
              <a:t> </a:t>
            </a:r>
            <a:r>
              <a:rPr spc="35" dirty="0"/>
              <a:t>training</a:t>
            </a:r>
            <a:r>
              <a:rPr spc="40" dirty="0"/>
              <a:t> dan</a:t>
            </a:r>
            <a:r>
              <a:rPr spc="45" dirty="0"/>
              <a:t> </a:t>
            </a:r>
            <a:r>
              <a:rPr spc="20" dirty="0"/>
              <a:t>skor</a:t>
            </a:r>
            <a:r>
              <a:rPr spc="25" dirty="0"/>
              <a:t> </a:t>
            </a:r>
            <a:r>
              <a:rPr spc="-25" dirty="0"/>
              <a:t>akurasinya.</a:t>
            </a:r>
            <a:r>
              <a:rPr spc="-20" dirty="0"/>
              <a:t> </a:t>
            </a:r>
            <a:r>
              <a:rPr spc="35" dirty="0"/>
              <a:t>Arsitektur </a:t>
            </a:r>
            <a:r>
              <a:rPr spc="40" dirty="0"/>
              <a:t> </a:t>
            </a:r>
            <a:r>
              <a:rPr spc="-45" dirty="0"/>
              <a:t>yang </a:t>
            </a:r>
            <a:r>
              <a:rPr spc="40" dirty="0"/>
              <a:t>dipilih </a:t>
            </a:r>
            <a:r>
              <a:rPr spc="-5" dirty="0"/>
              <a:t>adalah </a:t>
            </a:r>
            <a:r>
              <a:rPr spc="10" dirty="0"/>
              <a:t>menggunakan </a:t>
            </a:r>
            <a:r>
              <a:rPr spc="40" dirty="0"/>
              <a:t>MobileNet </a:t>
            </a:r>
            <a:r>
              <a:rPr spc="-45" dirty="0"/>
              <a:t>yang </a:t>
            </a:r>
            <a:r>
              <a:rPr spc="-40" dirty="0"/>
              <a:t> </a:t>
            </a:r>
            <a:r>
              <a:rPr spc="40" dirty="0"/>
              <a:t>merupakan</a:t>
            </a:r>
            <a:r>
              <a:rPr spc="-20" dirty="0"/>
              <a:t> </a:t>
            </a:r>
            <a:r>
              <a:rPr spc="15" dirty="0" err="1"/>
              <a:t>sebuah</a:t>
            </a:r>
            <a:r>
              <a:rPr spc="-15" dirty="0"/>
              <a:t> </a:t>
            </a:r>
            <a:r>
              <a:rPr lang="en-US" spc="55" dirty="0" err="1"/>
              <a:t>arsitektur</a:t>
            </a:r>
            <a:r>
              <a:rPr spc="-15" dirty="0"/>
              <a:t> </a:t>
            </a:r>
            <a:r>
              <a:rPr spc="40" dirty="0"/>
              <a:t>dari</a:t>
            </a:r>
            <a:r>
              <a:rPr spc="-15" dirty="0"/>
              <a:t> </a:t>
            </a:r>
            <a:r>
              <a:rPr spc="-95" dirty="0"/>
              <a:t>CNN.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8837" y="796302"/>
            <a:ext cx="6572250" cy="64856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65" dirty="0">
                <a:latin typeface="Georgia"/>
                <a:cs typeface="Georgia"/>
              </a:rPr>
              <a:t>Rumusan</a:t>
            </a:r>
            <a:r>
              <a:rPr sz="5700" spc="-310" dirty="0">
                <a:latin typeface="Georgia"/>
                <a:cs typeface="Georgia"/>
              </a:rPr>
              <a:t> </a:t>
            </a:r>
            <a:r>
              <a:rPr sz="5700" spc="160" dirty="0">
                <a:latin typeface="Georgia"/>
                <a:cs typeface="Georgia"/>
              </a:rPr>
              <a:t>Masalah</a:t>
            </a:r>
            <a:endParaRPr sz="5700" dirty="0">
              <a:latin typeface="Georgia"/>
              <a:cs typeface="Georgia"/>
            </a:endParaRPr>
          </a:p>
          <a:p>
            <a:pPr marL="1186815" marR="598805">
              <a:lnSpc>
                <a:spcPct val="114999"/>
              </a:lnSpc>
              <a:spcBef>
                <a:spcPts val="5405"/>
              </a:spcBef>
            </a:pPr>
            <a:r>
              <a:rPr sz="2500" spc="-35" dirty="0">
                <a:latin typeface="Microsoft Sans Serif"/>
                <a:cs typeface="Microsoft Sans Serif"/>
              </a:rPr>
              <a:t>Apakah </a:t>
            </a:r>
            <a:r>
              <a:rPr sz="2500" spc="10" dirty="0">
                <a:latin typeface="Microsoft Sans Serif"/>
                <a:cs typeface="Microsoft Sans Serif"/>
              </a:rPr>
              <a:t>dengan </a:t>
            </a:r>
            <a:r>
              <a:rPr sz="2500" spc="5" dirty="0">
                <a:latin typeface="Microsoft Sans Serif"/>
                <a:cs typeface="Microsoft Sans Serif"/>
              </a:rPr>
              <a:t>menggunakan 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40" dirty="0">
                <a:latin typeface="Microsoft Sans Serif"/>
                <a:cs typeface="Microsoft Sans Serif"/>
              </a:rPr>
              <a:t>arsitektur</a:t>
            </a:r>
            <a:r>
              <a:rPr sz="2500" spc="-25" dirty="0">
                <a:latin typeface="Microsoft Sans Serif"/>
                <a:cs typeface="Microsoft Sans Serif"/>
              </a:rPr>
              <a:t> </a:t>
            </a:r>
            <a:r>
              <a:rPr sz="2500" spc="30" dirty="0">
                <a:latin typeface="Microsoft Sans Serif"/>
                <a:cs typeface="Microsoft Sans Serif"/>
              </a:rPr>
              <a:t>MobileNet</a:t>
            </a:r>
            <a:r>
              <a:rPr sz="2500" spc="-20" dirty="0">
                <a:latin typeface="Microsoft Sans Serif"/>
                <a:cs typeface="Microsoft Sans Serif"/>
              </a:rPr>
              <a:t> </a:t>
            </a:r>
            <a:r>
              <a:rPr sz="2500" spc="20" dirty="0">
                <a:latin typeface="Microsoft Sans Serif"/>
                <a:cs typeface="Microsoft Sans Serif"/>
              </a:rPr>
              <a:t>efektif</a:t>
            </a:r>
            <a:r>
              <a:rPr sz="2500" spc="-25" dirty="0">
                <a:latin typeface="Microsoft Sans Serif"/>
                <a:cs typeface="Microsoft Sans Serif"/>
              </a:rPr>
              <a:t> </a:t>
            </a:r>
            <a:r>
              <a:rPr sz="2500" spc="65" dirty="0">
                <a:latin typeface="Microsoft Sans Serif"/>
                <a:cs typeface="Microsoft Sans Serif"/>
              </a:rPr>
              <a:t>untuk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15" dirty="0">
                <a:latin typeface="Microsoft Sans Serif"/>
                <a:cs typeface="Microsoft Sans Serif"/>
              </a:rPr>
              <a:t>proses</a:t>
            </a:r>
            <a:r>
              <a:rPr sz="2500" spc="-20" dirty="0">
                <a:latin typeface="Microsoft Sans Serif"/>
                <a:cs typeface="Microsoft Sans Serif"/>
              </a:rPr>
              <a:t> </a:t>
            </a:r>
            <a:r>
              <a:rPr sz="2500" spc="-35" dirty="0">
                <a:latin typeface="Microsoft Sans Serif"/>
                <a:cs typeface="Microsoft Sans Serif"/>
              </a:rPr>
              <a:t>klasifikasi</a:t>
            </a:r>
            <a:r>
              <a:rPr sz="2500" spc="-20" dirty="0">
                <a:latin typeface="Microsoft Sans Serif"/>
                <a:cs typeface="Microsoft Sans Serif"/>
              </a:rPr>
              <a:t> </a:t>
            </a:r>
            <a:r>
              <a:rPr sz="2500" spc="35" dirty="0">
                <a:latin typeface="Microsoft Sans Serif"/>
                <a:cs typeface="Microsoft Sans Serif"/>
              </a:rPr>
              <a:t>4</a:t>
            </a:r>
            <a:r>
              <a:rPr sz="2500" spc="-20" dirty="0">
                <a:latin typeface="Microsoft Sans Serif"/>
                <a:cs typeface="Microsoft Sans Serif"/>
              </a:rPr>
              <a:t> </a:t>
            </a:r>
            <a:r>
              <a:rPr sz="2500" spc="-50" dirty="0">
                <a:latin typeface="Microsoft Sans Serif"/>
                <a:cs typeface="Microsoft Sans Serif"/>
              </a:rPr>
              <a:t>hewan?</a:t>
            </a:r>
            <a:endParaRPr sz="2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400" dirty="0">
              <a:latin typeface="Microsoft Sans Serif"/>
              <a:cs typeface="Microsoft Sans Serif"/>
            </a:endParaRPr>
          </a:p>
          <a:p>
            <a:pPr marL="1186815" marR="822960">
              <a:lnSpc>
                <a:spcPct val="114999"/>
              </a:lnSpc>
              <a:spcBef>
                <a:spcPts val="3050"/>
              </a:spcBef>
            </a:pPr>
            <a:r>
              <a:rPr sz="2500" spc="-35" dirty="0">
                <a:latin typeface="Microsoft Sans Serif"/>
                <a:cs typeface="Microsoft Sans Serif"/>
              </a:rPr>
              <a:t>Bagaimana </a:t>
            </a:r>
            <a:r>
              <a:rPr sz="2500" spc="20" dirty="0">
                <a:latin typeface="Microsoft Sans Serif"/>
                <a:cs typeface="Microsoft Sans Serif"/>
              </a:rPr>
              <a:t>tingkat </a:t>
            </a:r>
            <a:r>
              <a:rPr sz="2500" spc="-10" dirty="0">
                <a:latin typeface="Microsoft Sans Serif"/>
                <a:cs typeface="Microsoft Sans Serif"/>
              </a:rPr>
              <a:t>akurasi </a:t>
            </a:r>
            <a:r>
              <a:rPr sz="2500" spc="-50" dirty="0">
                <a:latin typeface="Microsoft Sans Serif"/>
                <a:cs typeface="Microsoft Sans Serif"/>
              </a:rPr>
              <a:t>yang </a:t>
            </a:r>
            <a:r>
              <a:rPr sz="2500" spc="-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dihasilkan</a:t>
            </a:r>
            <a:r>
              <a:rPr sz="2500" spc="-45" dirty="0">
                <a:latin typeface="Microsoft Sans Serif"/>
                <a:cs typeface="Microsoft Sans Serif"/>
              </a:rPr>
              <a:t> </a:t>
            </a:r>
            <a:r>
              <a:rPr sz="2500" spc="40" dirty="0">
                <a:latin typeface="Microsoft Sans Serif"/>
                <a:cs typeface="Microsoft Sans Serif"/>
              </a:rPr>
              <a:t>arsitektur</a:t>
            </a:r>
            <a:r>
              <a:rPr sz="2500" spc="-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MobileNet?</a:t>
            </a:r>
            <a:endParaRPr sz="2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400" dirty="0">
              <a:latin typeface="Microsoft Sans Serif"/>
              <a:cs typeface="Microsoft Sans Serif"/>
            </a:endParaRPr>
          </a:p>
          <a:p>
            <a:pPr marL="1186815" marR="5080">
              <a:lnSpc>
                <a:spcPct val="114999"/>
              </a:lnSpc>
              <a:spcBef>
                <a:spcPts val="3055"/>
              </a:spcBef>
            </a:pPr>
            <a:r>
              <a:rPr sz="2500" spc="-50" dirty="0">
                <a:latin typeface="Microsoft Sans Serif"/>
                <a:cs typeface="Microsoft Sans Serif"/>
              </a:rPr>
              <a:t>Apa </a:t>
            </a:r>
            <a:r>
              <a:rPr sz="2500" dirty="0">
                <a:latin typeface="Microsoft Sans Serif"/>
                <a:cs typeface="Microsoft Sans Serif"/>
              </a:rPr>
              <a:t>kelemahan </a:t>
            </a:r>
            <a:r>
              <a:rPr sz="2500" spc="35" dirty="0" err="1">
                <a:latin typeface="Microsoft Sans Serif"/>
                <a:cs typeface="Microsoft Sans Serif"/>
              </a:rPr>
              <a:t>dari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lang="en-US" sz="2500" spc="50" dirty="0" err="1">
                <a:latin typeface="Microsoft Sans Serif"/>
                <a:cs typeface="Microsoft Sans Serif"/>
              </a:rPr>
              <a:t>arsitektur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30" dirty="0">
                <a:latin typeface="Microsoft Sans Serif"/>
                <a:cs typeface="Microsoft Sans Serif"/>
              </a:rPr>
              <a:t>MobileNet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10" dirty="0">
                <a:latin typeface="Microsoft Sans Serif"/>
                <a:cs typeface="Microsoft Sans Serif"/>
              </a:rPr>
              <a:t>tersebut?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85411"/>
            <a:ext cx="18288000" cy="2000250"/>
          </a:xfrm>
          <a:custGeom>
            <a:avLst/>
            <a:gdLst/>
            <a:ahLst/>
            <a:cxnLst/>
            <a:rect l="l" t="t" r="r" b="b"/>
            <a:pathLst>
              <a:path w="18288000" h="2000250">
                <a:moveTo>
                  <a:pt x="18287998" y="2000249"/>
                </a:moveTo>
                <a:lnTo>
                  <a:pt x="0" y="20002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00024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509" y="4253437"/>
            <a:ext cx="5934074" cy="31976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9271" y="3102300"/>
            <a:ext cx="6979227" cy="463450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850123" y="98501"/>
            <a:ext cx="2266950" cy="2061210"/>
          </a:xfrm>
          <a:custGeom>
            <a:avLst/>
            <a:gdLst/>
            <a:ahLst/>
            <a:cxnLst/>
            <a:rect l="l" t="t" r="r" b="b"/>
            <a:pathLst>
              <a:path w="2266950" h="2061210">
                <a:moveTo>
                  <a:pt x="769914" y="1745716"/>
                </a:moveTo>
                <a:lnTo>
                  <a:pt x="764345" y="1729336"/>
                </a:lnTo>
                <a:lnTo>
                  <a:pt x="758085" y="1712820"/>
                </a:lnTo>
                <a:lnTo>
                  <a:pt x="753777" y="1696827"/>
                </a:lnTo>
                <a:lnTo>
                  <a:pt x="766273" y="1634530"/>
                </a:lnTo>
                <a:lnTo>
                  <a:pt x="778582" y="1587087"/>
                </a:lnTo>
                <a:lnTo>
                  <a:pt x="791001" y="1539684"/>
                </a:lnTo>
                <a:lnTo>
                  <a:pt x="803538" y="1492320"/>
                </a:lnTo>
                <a:lnTo>
                  <a:pt x="816201" y="1444995"/>
                </a:lnTo>
                <a:lnTo>
                  <a:pt x="829001" y="1397707"/>
                </a:lnTo>
                <a:lnTo>
                  <a:pt x="841945" y="1350458"/>
                </a:lnTo>
                <a:lnTo>
                  <a:pt x="855043" y="1303246"/>
                </a:lnTo>
                <a:lnTo>
                  <a:pt x="868304" y="1256071"/>
                </a:lnTo>
                <a:lnTo>
                  <a:pt x="881736" y="1208933"/>
                </a:lnTo>
                <a:lnTo>
                  <a:pt x="895654" y="1160632"/>
                </a:lnTo>
                <a:lnTo>
                  <a:pt x="909605" y="1112344"/>
                </a:lnTo>
                <a:lnTo>
                  <a:pt x="923589" y="1064071"/>
                </a:lnTo>
                <a:lnTo>
                  <a:pt x="937605" y="1015811"/>
                </a:lnTo>
                <a:lnTo>
                  <a:pt x="951653" y="967563"/>
                </a:lnTo>
                <a:lnTo>
                  <a:pt x="965733" y="919327"/>
                </a:lnTo>
                <a:lnTo>
                  <a:pt x="979843" y="871103"/>
                </a:lnTo>
                <a:lnTo>
                  <a:pt x="993984" y="822890"/>
                </a:lnTo>
                <a:lnTo>
                  <a:pt x="1008155" y="774687"/>
                </a:lnTo>
                <a:lnTo>
                  <a:pt x="1022355" y="726493"/>
                </a:lnTo>
                <a:lnTo>
                  <a:pt x="1036584" y="678308"/>
                </a:lnTo>
                <a:lnTo>
                  <a:pt x="1050841" y="630132"/>
                </a:lnTo>
                <a:lnTo>
                  <a:pt x="1065127" y="581964"/>
                </a:lnTo>
                <a:lnTo>
                  <a:pt x="1079440" y="533803"/>
                </a:lnTo>
                <a:lnTo>
                  <a:pt x="1093780" y="485649"/>
                </a:lnTo>
                <a:lnTo>
                  <a:pt x="1108146" y="437501"/>
                </a:lnTo>
                <a:lnTo>
                  <a:pt x="1122539" y="389359"/>
                </a:lnTo>
                <a:lnTo>
                  <a:pt x="1136956" y="341221"/>
                </a:lnTo>
                <a:lnTo>
                  <a:pt x="1167112" y="297772"/>
                </a:lnTo>
                <a:lnTo>
                  <a:pt x="1178740" y="283736"/>
                </a:lnTo>
                <a:lnTo>
                  <a:pt x="1294672" y="334991"/>
                </a:lnTo>
                <a:lnTo>
                  <a:pt x="1388545" y="394790"/>
                </a:lnTo>
                <a:lnTo>
                  <a:pt x="1419988" y="414381"/>
                </a:lnTo>
                <a:lnTo>
                  <a:pt x="1468029" y="449755"/>
                </a:lnTo>
                <a:lnTo>
                  <a:pt x="1490862" y="483831"/>
                </a:lnTo>
                <a:lnTo>
                  <a:pt x="1490572" y="496468"/>
                </a:lnTo>
                <a:lnTo>
                  <a:pt x="1194260" y="365465"/>
                </a:lnTo>
                <a:lnTo>
                  <a:pt x="949555" y="1228077"/>
                </a:lnTo>
                <a:lnTo>
                  <a:pt x="895622" y="1418596"/>
                </a:lnTo>
                <a:lnTo>
                  <a:pt x="968406" y="1450775"/>
                </a:lnTo>
                <a:lnTo>
                  <a:pt x="861032" y="1639173"/>
                </a:lnTo>
                <a:lnTo>
                  <a:pt x="851632" y="1657516"/>
                </a:lnTo>
                <a:lnTo>
                  <a:pt x="842806" y="1676181"/>
                </a:lnTo>
                <a:lnTo>
                  <a:pt x="833339" y="1694290"/>
                </a:lnTo>
                <a:lnTo>
                  <a:pt x="822017" y="1710965"/>
                </a:lnTo>
                <a:lnTo>
                  <a:pt x="811161" y="1721379"/>
                </a:lnTo>
                <a:lnTo>
                  <a:pt x="797995" y="1729920"/>
                </a:lnTo>
                <a:lnTo>
                  <a:pt x="783815" y="1737671"/>
                </a:lnTo>
                <a:lnTo>
                  <a:pt x="769914" y="1745716"/>
                </a:lnTo>
                <a:close/>
              </a:path>
              <a:path w="2266950" h="2061210">
                <a:moveTo>
                  <a:pt x="968406" y="1450775"/>
                </a:moveTo>
                <a:lnTo>
                  <a:pt x="895622" y="1418596"/>
                </a:lnTo>
                <a:lnTo>
                  <a:pt x="904510" y="1420708"/>
                </a:lnTo>
                <a:lnTo>
                  <a:pt x="1432290" y="506681"/>
                </a:lnTo>
                <a:lnTo>
                  <a:pt x="1194260" y="365465"/>
                </a:lnTo>
                <a:lnTo>
                  <a:pt x="1490572" y="496468"/>
                </a:lnTo>
                <a:lnTo>
                  <a:pt x="1489960" y="523154"/>
                </a:lnTo>
                <a:lnTo>
                  <a:pt x="1466792" y="574270"/>
                </a:lnTo>
                <a:lnTo>
                  <a:pt x="1340846" y="796202"/>
                </a:lnTo>
                <a:lnTo>
                  <a:pt x="1214737" y="1018117"/>
                </a:lnTo>
                <a:lnTo>
                  <a:pt x="1063235" y="1284357"/>
                </a:lnTo>
                <a:lnTo>
                  <a:pt x="968406" y="1450775"/>
                </a:lnTo>
                <a:close/>
              </a:path>
              <a:path w="2266950" h="2061210">
                <a:moveTo>
                  <a:pt x="156063" y="1556519"/>
                </a:moveTo>
                <a:lnTo>
                  <a:pt x="126857" y="1530829"/>
                </a:lnTo>
                <a:lnTo>
                  <a:pt x="109927" y="1476870"/>
                </a:lnTo>
                <a:lnTo>
                  <a:pt x="98845" y="1421407"/>
                </a:lnTo>
                <a:lnTo>
                  <a:pt x="91469" y="1371343"/>
                </a:lnTo>
                <a:lnTo>
                  <a:pt x="84413" y="1321257"/>
                </a:lnTo>
                <a:lnTo>
                  <a:pt x="77673" y="1271151"/>
                </a:lnTo>
                <a:lnTo>
                  <a:pt x="71244" y="1221023"/>
                </a:lnTo>
                <a:lnTo>
                  <a:pt x="65123" y="1170875"/>
                </a:lnTo>
                <a:lnTo>
                  <a:pt x="59305" y="1120707"/>
                </a:lnTo>
                <a:lnTo>
                  <a:pt x="53786" y="1070518"/>
                </a:lnTo>
                <a:lnTo>
                  <a:pt x="48563" y="1020310"/>
                </a:lnTo>
                <a:lnTo>
                  <a:pt x="43631" y="970081"/>
                </a:lnTo>
                <a:lnTo>
                  <a:pt x="38986" y="919833"/>
                </a:lnTo>
                <a:lnTo>
                  <a:pt x="34624" y="869566"/>
                </a:lnTo>
                <a:lnTo>
                  <a:pt x="30541" y="819279"/>
                </a:lnTo>
                <a:lnTo>
                  <a:pt x="26733" y="768973"/>
                </a:lnTo>
                <a:lnTo>
                  <a:pt x="23196" y="718648"/>
                </a:lnTo>
                <a:lnTo>
                  <a:pt x="19925" y="668305"/>
                </a:lnTo>
                <a:lnTo>
                  <a:pt x="16917" y="617943"/>
                </a:lnTo>
                <a:lnTo>
                  <a:pt x="14168" y="567563"/>
                </a:lnTo>
                <a:lnTo>
                  <a:pt x="11673" y="517165"/>
                </a:lnTo>
                <a:lnTo>
                  <a:pt x="9429" y="466749"/>
                </a:lnTo>
                <a:lnTo>
                  <a:pt x="7431" y="416315"/>
                </a:lnTo>
                <a:lnTo>
                  <a:pt x="5675" y="365863"/>
                </a:lnTo>
                <a:lnTo>
                  <a:pt x="4157" y="315395"/>
                </a:lnTo>
                <a:lnTo>
                  <a:pt x="2874" y="264909"/>
                </a:lnTo>
                <a:lnTo>
                  <a:pt x="1820" y="214406"/>
                </a:lnTo>
                <a:lnTo>
                  <a:pt x="993" y="163886"/>
                </a:lnTo>
                <a:lnTo>
                  <a:pt x="387" y="113350"/>
                </a:lnTo>
                <a:lnTo>
                  <a:pt x="0" y="62798"/>
                </a:lnTo>
                <a:lnTo>
                  <a:pt x="1888" y="37108"/>
                </a:lnTo>
                <a:lnTo>
                  <a:pt x="9519" y="16171"/>
                </a:lnTo>
                <a:lnTo>
                  <a:pt x="24969" y="2848"/>
                </a:lnTo>
                <a:lnTo>
                  <a:pt x="50316" y="0"/>
                </a:lnTo>
                <a:lnTo>
                  <a:pt x="105009" y="6505"/>
                </a:lnTo>
                <a:lnTo>
                  <a:pt x="159669" y="13799"/>
                </a:lnTo>
                <a:lnTo>
                  <a:pt x="214291" y="21808"/>
                </a:lnTo>
                <a:lnTo>
                  <a:pt x="268872" y="30463"/>
                </a:lnTo>
                <a:lnTo>
                  <a:pt x="323409" y="39691"/>
                </a:lnTo>
                <a:lnTo>
                  <a:pt x="376015" y="71989"/>
                </a:lnTo>
                <a:lnTo>
                  <a:pt x="384282" y="100897"/>
                </a:lnTo>
                <a:lnTo>
                  <a:pt x="383177" y="137348"/>
                </a:lnTo>
                <a:lnTo>
                  <a:pt x="382273" y="144218"/>
                </a:lnTo>
                <a:lnTo>
                  <a:pt x="296203" y="106165"/>
                </a:lnTo>
                <a:lnTo>
                  <a:pt x="64556" y="82980"/>
                </a:lnTo>
                <a:lnTo>
                  <a:pt x="135730" y="1230193"/>
                </a:lnTo>
                <a:lnTo>
                  <a:pt x="236353" y="1274680"/>
                </a:lnTo>
                <a:lnTo>
                  <a:pt x="202796" y="1536782"/>
                </a:lnTo>
                <a:lnTo>
                  <a:pt x="194917" y="1543560"/>
                </a:lnTo>
                <a:lnTo>
                  <a:pt x="186132" y="1551539"/>
                </a:lnTo>
                <a:lnTo>
                  <a:pt x="177021" y="1557942"/>
                </a:lnTo>
                <a:lnTo>
                  <a:pt x="168162" y="1559994"/>
                </a:lnTo>
                <a:lnTo>
                  <a:pt x="156063" y="1556519"/>
                </a:lnTo>
                <a:close/>
              </a:path>
              <a:path w="2266950" h="2061210">
                <a:moveTo>
                  <a:pt x="236353" y="1274680"/>
                </a:moveTo>
                <a:lnTo>
                  <a:pt x="135730" y="1230193"/>
                </a:lnTo>
                <a:lnTo>
                  <a:pt x="159782" y="1231741"/>
                </a:lnTo>
                <a:lnTo>
                  <a:pt x="296203" y="106165"/>
                </a:lnTo>
                <a:lnTo>
                  <a:pt x="382273" y="144218"/>
                </a:lnTo>
                <a:lnTo>
                  <a:pt x="356837" y="338067"/>
                </a:lnTo>
                <a:lnTo>
                  <a:pt x="324262" y="589017"/>
                </a:lnTo>
                <a:lnTo>
                  <a:pt x="236353" y="1274680"/>
                </a:lnTo>
                <a:close/>
              </a:path>
              <a:path w="2266950" h="2061210">
                <a:moveTo>
                  <a:pt x="1008521" y="2051822"/>
                </a:moveTo>
                <a:lnTo>
                  <a:pt x="1010361" y="2039974"/>
                </a:lnTo>
                <a:lnTo>
                  <a:pt x="1011878" y="2027776"/>
                </a:lnTo>
                <a:lnTo>
                  <a:pt x="1014511" y="2016754"/>
                </a:lnTo>
                <a:lnTo>
                  <a:pt x="1019703" y="2008431"/>
                </a:lnTo>
                <a:lnTo>
                  <a:pt x="1049868" y="1980966"/>
                </a:lnTo>
                <a:lnTo>
                  <a:pt x="1080843" y="1954370"/>
                </a:lnTo>
                <a:lnTo>
                  <a:pt x="1112142" y="1928122"/>
                </a:lnTo>
                <a:lnTo>
                  <a:pt x="1143279" y="1901700"/>
                </a:lnTo>
                <a:lnTo>
                  <a:pt x="1997789" y="1161925"/>
                </a:lnTo>
                <a:lnTo>
                  <a:pt x="2041659" y="1125502"/>
                </a:lnTo>
                <a:lnTo>
                  <a:pt x="2075254" y="1104090"/>
                </a:lnTo>
                <a:lnTo>
                  <a:pt x="2102127" y="1098706"/>
                </a:lnTo>
                <a:lnTo>
                  <a:pt x="2125831" y="1110365"/>
                </a:lnTo>
                <a:lnTo>
                  <a:pt x="2149917" y="1140083"/>
                </a:lnTo>
                <a:lnTo>
                  <a:pt x="2177938" y="1188873"/>
                </a:lnTo>
                <a:lnTo>
                  <a:pt x="2183961" y="1201713"/>
                </a:lnTo>
                <a:lnTo>
                  <a:pt x="2095974" y="1162813"/>
                </a:lnTo>
                <a:lnTo>
                  <a:pt x="1340328" y="1830360"/>
                </a:lnTo>
                <a:lnTo>
                  <a:pt x="1344986" y="1843685"/>
                </a:lnTo>
                <a:lnTo>
                  <a:pt x="1424881" y="1879008"/>
                </a:lnTo>
                <a:lnTo>
                  <a:pt x="1135643" y="2019348"/>
                </a:lnTo>
                <a:lnTo>
                  <a:pt x="1116212" y="2029707"/>
                </a:lnTo>
                <a:lnTo>
                  <a:pt x="1097109" y="2040790"/>
                </a:lnTo>
                <a:lnTo>
                  <a:pt x="1077833" y="2051183"/>
                </a:lnTo>
                <a:lnTo>
                  <a:pt x="1057884" y="2059474"/>
                </a:lnTo>
                <a:lnTo>
                  <a:pt x="1046557" y="2060667"/>
                </a:lnTo>
                <a:lnTo>
                  <a:pt x="1034121" y="2058508"/>
                </a:lnTo>
                <a:lnTo>
                  <a:pt x="1021225" y="2054919"/>
                </a:lnTo>
                <a:lnTo>
                  <a:pt x="1008521" y="2051822"/>
                </a:lnTo>
                <a:close/>
              </a:path>
              <a:path w="2266950" h="2061210">
                <a:moveTo>
                  <a:pt x="1424881" y="1879008"/>
                </a:moveTo>
                <a:lnTo>
                  <a:pt x="1344986" y="1843685"/>
                </a:lnTo>
                <a:lnTo>
                  <a:pt x="2171351" y="1440730"/>
                </a:lnTo>
                <a:lnTo>
                  <a:pt x="2181677" y="1431939"/>
                </a:lnTo>
                <a:lnTo>
                  <a:pt x="2190564" y="1418150"/>
                </a:lnTo>
                <a:lnTo>
                  <a:pt x="2195997" y="1403380"/>
                </a:lnTo>
                <a:lnTo>
                  <a:pt x="2195962" y="1391644"/>
                </a:lnTo>
                <a:lnTo>
                  <a:pt x="2177444" y="1346008"/>
                </a:lnTo>
                <a:lnTo>
                  <a:pt x="2157907" y="1300620"/>
                </a:lnTo>
                <a:lnTo>
                  <a:pt x="2095974" y="1162813"/>
                </a:lnTo>
                <a:lnTo>
                  <a:pt x="2183961" y="1201713"/>
                </a:lnTo>
                <a:lnTo>
                  <a:pt x="2199945" y="1235781"/>
                </a:lnTo>
                <a:lnTo>
                  <a:pt x="2218265" y="1284670"/>
                </a:lnTo>
                <a:lnTo>
                  <a:pt x="2234369" y="1334742"/>
                </a:lnTo>
                <a:lnTo>
                  <a:pt x="2249726" y="1385199"/>
                </a:lnTo>
                <a:lnTo>
                  <a:pt x="2265807" y="1435243"/>
                </a:lnTo>
                <a:lnTo>
                  <a:pt x="2266820" y="1441103"/>
                </a:lnTo>
                <a:lnTo>
                  <a:pt x="2266460" y="1447752"/>
                </a:lnTo>
                <a:lnTo>
                  <a:pt x="2265444" y="1455270"/>
                </a:lnTo>
                <a:lnTo>
                  <a:pt x="2264487" y="1463734"/>
                </a:lnTo>
                <a:lnTo>
                  <a:pt x="2253348" y="1471342"/>
                </a:lnTo>
                <a:lnTo>
                  <a:pt x="2242121" y="1479150"/>
                </a:lnTo>
                <a:lnTo>
                  <a:pt x="2230627" y="1486635"/>
                </a:lnTo>
                <a:lnTo>
                  <a:pt x="2218688" y="1493277"/>
                </a:lnTo>
                <a:lnTo>
                  <a:pt x="1424881" y="1879008"/>
                </a:lnTo>
                <a:close/>
              </a:path>
            </a:pathLst>
          </a:custGeom>
          <a:solidFill>
            <a:srgbClr val="EC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7441" y="795228"/>
            <a:ext cx="1567815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-450" dirty="0">
                <a:latin typeface="Georgia"/>
                <a:cs typeface="Georgia"/>
              </a:rPr>
              <a:t>D</a:t>
            </a:r>
            <a:r>
              <a:rPr sz="5700" spc="195" dirty="0">
                <a:latin typeface="Georgia"/>
                <a:cs typeface="Georgia"/>
              </a:rPr>
              <a:t>a</a:t>
            </a:r>
            <a:r>
              <a:rPr sz="5700" spc="185" dirty="0">
                <a:latin typeface="Georgia"/>
                <a:cs typeface="Georgia"/>
              </a:rPr>
              <a:t>t</a:t>
            </a:r>
            <a:r>
              <a:rPr sz="5700" spc="200" dirty="0">
                <a:latin typeface="Georgia"/>
                <a:cs typeface="Georgia"/>
              </a:rPr>
              <a:t>a</a:t>
            </a:r>
            <a:endParaRPr sz="57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159" y="2985365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159" y="3423515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7809" y="1893159"/>
            <a:ext cx="1181544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4189729" algn="l"/>
                <a:tab pos="5449570" algn="l"/>
              </a:tabLst>
            </a:pPr>
            <a:r>
              <a:rPr sz="2500" spc="-10" dirty="0">
                <a:latin typeface="Microsoft Sans Serif"/>
                <a:cs typeface="Microsoft Sans Serif"/>
              </a:rPr>
              <a:t>Data </a:t>
            </a:r>
            <a:r>
              <a:rPr sz="2500" spc="-50" dirty="0">
                <a:latin typeface="Microsoft Sans Serif"/>
                <a:cs typeface="Microsoft Sans Serif"/>
              </a:rPr>
              <a:t>yang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5" dirty="0">
                <a:latin typeface="Microsoft Sans Serif"/>
                <a:cs typeface="Microsoft Sans Serif"/>
              </a:rPr>
              <a:t>digunakan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adalah	</a:t>
            </a:r>
            <a:r>
              <a:rPr sz="2500" spc="20" dirty="0">
                <a:latin typeface="Microsoft Sans Serif"/>
                <a:cs typeface="Microsoft Sans Serif"/>
              </a:rPr>
              <a:t>gambar	</a:t>
            </a:r>
            <a:r>
              <a:rPr sz="2500" spc="35" dirty="0">
                <a:latin typeface="Microsoft Sans Serif"/>
                <a:cs typeface="Microsoft Sans Serif"/>
              </a:rPr>
              <a:t>4</a:t>
            </a:r>
            <a:r>
              <a:rPr sz="2500" spc="-10" dirty="0">
                <a:latin typeface="Microsoft Sans Serif"/>
                <a:cs typeface="Microsoft Sans Serif"/>
              </a:rPr>
              <a:t> </a:t>
            </a:r>
            <a:r>
              <a:rPr sz="2500" spc="10" dirty="0">
                <a:latin typeface="Microsoft Sans Serif"/>
                <a:cs typeface="Microsoft Sans Serif"/>
              </a:rPr>
              <a:t>hewan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5" dirty="0">
                <a:latin typeface="Microsoft Sans Serif"/>
                <a:cs typeface="Microsoft Sans Serif"/>
              </a:rPr>
              <a:t>yaitu</a:t>
            </a:r>
            <a:r>
              <a:rPr sz="2500" spc="-10" dirty="0">
                <a:latin typeface="Microsoft Sans Serif"/>
                <a:cs typeface="Microsoft Sans Serif"/>
              </a:rPr>
              <a:t> </a:t>
            </a:r>
            <a:r>
              <a:rPr sz="2500" spc="-114" dirty="0">
                <a:latin typeface="Microsoft Sans Serif"/>
                <a:cs typeface="Microsoft Sans Serif"/>
              </a:rPr>
              <a:t>Rusa,</a:t>
            </a:r>
            <a:r>
              <a:rPr sz="2500" spc="-10" dirty="0">
                <a:latin typeface="Microsoft Sans Serif"/>
                <a:cs typeface="Microsoft Sans Serif"/>
              </a:rPr>
              <a:t> </a:t>
            </a:r>
            <a:r>
              <a:rPr sz="2500" spc="-60" dirty="0">
                <a:latin typeface="Microsoft Sans Serif"/>
                <a:cs typeface="Microsoft Sans Serif"/>
              </a:rPr>
              <a:t>Kuda,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kucing </a:t>
            </a:r>
            <a:r>
              <a:rPr sz="2500" spc="35" dirty="0">
                <a:latin typeface="Microsoft Sans Serif"/>
                <a:cs typeface="Microsoft Sans Serif"/>
              </a:rPr>
              <a:t>dan</a:t>
            </a:r>
            <a:r>
              <a:rPr sz="2500" spc="-10" dirty="0">
                <a:latin typeface="Microsoft Sans Serif"/>
                <a:cs typeface="Microsoft Sans Serif"/>
              </a:rPr>
              <a:t> </a:t>
            </a:r>
            <a:r>
              <a:rPr sz="2500" spc="-35" dirty="0">
                <a:latin typeface="Microsoft Sans Serif"/>
                <a:cs typeface="Microsoft Sans Serif"/>
              </a:rPr>
              <a:t>Anjing.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110" dirty="0">
                <a:latin typeface="Microsoft Sans Serif"/>
                <a:cs typeface="Microsoft Sans Serif"/>
              </a:rPr>
              <a:t>Yang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disediakan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35" dirty="0">
                <a:latin typeface="Microsoft Sans Serif"/>
                <a:cs typeface="Microsoft Sans Serif"/>
              </a:rPr>
              <a:t>dari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25" dirty="0">
                <a:latin typeface="Microsoft Sans Serif"/>
                <a:cs typeface="Microsoft Sans Serif"/>
              </a:rPr>
              <a:t>kompetisi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-55" dirty="0">
                <a:latin typeface="Microsoft Sans Serif"/>
                <a:cs typeface="Microsoft Sans Serif"/>
              </a:rPr>
              <a:t>kaggle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-65" dirty="0">
                <a:latin typeface="Microsoft Sans Serif"/>
                <a:cs typeface="Microsoft Sans Serif"/>
              </a:rPr>
              <a:t>nya,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65" dirty="0">
                <a:latin typeface="Microsoft Sans Serif"/>
                <a:cs typeface="Microsoft Sans Serif"/>
              </a:rPr>
              <a:t>terdiri</a:t>
            </a:r>
            <a:r>
              <a:rPr sz="2500" spc="-15" dirty="0">
                <a:latin typeface="Microsoft Sans Serif"/>
                <a:cs typeface="Microsoft Sans Serif"/>
              </a:rPr>
              <a:t> </a:t>
            </a:r>
            <a:r>
              <a:rPr sz="2500" spc="10" dirty="0">
                <a:latin typeface="Microsoft Sans Serif"/>
                <a:cs typeface="Microsoft Sans Serif"/>
              </a:rPr>
              <a:t>dari:</a:t>
            </a:r>
            <a:endParaRPr sz="2500">
              <a:latin typeface="Microsoft Sans Serif"/>
              <a:cs typeface="Microsoft Sans Serif"/>
            </a:endParaRPr>
          </a:p>
          <a:p>
            <a:pPr marL="551815" marR="7630159">
              <a:lnSpc>
                <a:spcPct val="114999"/>
              </a:lnSpc>
            </a:pPr>
            <a:r>
              <a:rPr sz="2500" spc="-10" dirty="0">
                <a:latin typeface="Microsoft Sans Serif"/>
                <a:cs typeface="Microsoft Sans Serif"/>
              </a:rPr>
              <a:t>Data</a:t>
            </a:r>
            <a:r>
              <a:rPr sz="2500" spc="-35" dirty="0">
                <a:latin typeface="Microsoft Sans Serif"/>
                <a:cs typeface="Microsoft Sans Serif"/>
              </a:rPr>
              <a:t> </a:t>
            </a:r>
            <a:r>
              <a:rPr sz="2500" spc="55" dirty="0">
                <a:latin typeface="Microsoft Sans Serif"/>
                <a:cs typeface="Microsoft Sans Serif"/>
              </a:rPr>
              <a:t>train</a:t>
            </a:r>
            <a:r>
              <a:rPr sz="2500" spc="-35" dirty="0">
                <a:latin typeface="Microsoft Sans Serif"/>
                <a:cs typeface="Microsoft Sans Serif"/>
              </a:rPr>
              <a:t> </a:t>
            </a:r>
            <a:r>
              <a:rPr sz="2500" spc="-105" dirty="0">
                <a:latin typeface="Microsoft Sans Serif"/>
                <a:cs typeface="Microsoft Sans Serif"/>
              </a:rPr>
              <a:t>:</a:t>
            </a:r>
            <a:r>
              <a:rPr sz="2500" spc="-35" dirty="0">
                <a:latin typeface="Microsoft Sans Serif"/>
                <a:cs typeface="Microsoft Sans Serif"/>
              </a:rPr>
              <a:t> </a:t>
            </a:r>
            <a:r>
              <a:rPr sz="2500" spc="5" dirty="0">
                <a:latin typeface="Microsoft Sans Serif"/>
                <a:cs typeface="Microsoft Sans Serif"/>
              </a:rPr>
              <a:t>2.800</a:t>
            </a:r>
            <a:r>
              <a:rPr sz="2500" spc="-35" dirty="0">
                <a:latin typeface="Microsoft Sans Serif"/>
                <a:cs typeface="Microsoft Sans Serif"/>
              </a:rPr>
              <a:t> </a:t>
            </a:r>
            <a:r>
              <a:rPr sz="2500" spc="20" dirty="0">
                <a:latin typeface="Microsoft Sans Serif"/>
                <a:cs typeface="Microsoft Sans Serif"/>
              </a:rPr>
              <a:t>gambar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Data</a:t>
            </a:r>
            <a:r>
              <a:rPr sz="2500" spc="-25" dirty="0">
                <a:latin typeface="Microsoft Sans Serif"/>
                <a:cs typeface="Microsoft Sans Serif"/>
              </a:rPr>
              <a:t> </a:t>
            </a:r>
            <a:r>
              <a:rPr sz="2500" spc="40" dirty="0">
                <a:latin typeface="Microsoft Sans Serif"/>
                <a:cs typeface="Microsoft Sans Serif"/>
              </a:rPr>
              <a:t>test</a:t>
            </a:r>
            <a:r>
              <a:rPr sz="2500" spc="-25" dirty="0">
                <a:latin typeface="Microsoft Sans Serif"/>
                <a:cs typeface="Microsoft Sans Serif"/>
              </a:rPr>
              <a:t> </a:t>
            </a:r>
            <a:r>
              <a:rPr sz="2500" spc="-105" dirty="0">
                <a:latin typeface="Microsoft Sans Serif"/>
                <a:cs typeface="Microsoft Sans Serif"/>
              </a:rPr>
              <a:t>:</a:t>
            </a:r>
            <a:r>
              <a:rPr sz="2500" spc="-20" dirty="0">
                <a:latin typeface="Microsoft Sans Serif"/>
                <a:cs typeface="Microsoft Sans Serif"/>
              </a:rPr>
              <a:t> </a:t>
            </a:r>
            <a:r>
              <a:rPr sz="2500" spc="30" dirty="0">
                <a:latin typeface="Microsoft Sans Serif"/>
                <a:cs typeface="Microsoft Sans Serif"/>
              </a:rPr>
              <a:t>729</a:t>
            </a:r>
            <a:r>
              <a:rPr sz="2500" spc="-25" dirty="0">
                <a:latin typeface="Microsoft Sans Serif"/>
                <a:cs typeface="Microsoft Sans Serif"/>
              </a:rPr>
              <a:t> </a:t>
            </a:r>
            <a:r>
              <a:rPr sz="2500" spc="20" dirty="0">
                <a:latin typeface="Microsoft Sans Serif"/>
                <a:cs typeface="Microsoft Sans Serif"/>
              </a:rPr>
              <a:t>gambar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0123" y="98501"/>
            <a:ext cx="2266950" cy="2061210"/>
          </a:xfrm>
          <a:custGeom>
            <a:avLst/>
            <a:gdLst/>
            <a:ahLst/>
            <a:cxnLst/>
            <a:rect l="l" t="t" r="r" b="b"/>
            <a:pathLst>
              <a:path w="2266950" h="2061210">
                <a:moveTo>
                  <a:pt x="769914" y="1745716"/>
                </a:moveTo>
                <a:lnTo>
                  <a:pt x="764345" y="1729336"/>
                </a:lnTo>
                <a:lnTo>
                  <a:pt x="758085" y="1712820"/>
                </a:lnTo>
                <a:lnTo>
                  <a:pt x="753777" y="1696827"/>
                </a:lnTo>
                <a:lnTo>
                  <a:pt x="766273" y="1634530"/>
                </a:lnTo>
                <a:lnTo>
                  <a:pt x="778582" y="1587087"/>
                </a:lnTo>
                <a:lnTo>
                  <a:pt x="791001" y="1539684"/>
                </a:lnTo>
                <a:lnTo>
                  <a:pt x="803538" y="1492320"/>
                </a:lnTo>
                <a:lnTo>
                  <a:pt x="816201" y="1444995"/>
                </a:lnTo>
                <a:lnTo>
                  <a:pt x="829001" y="1397707"/>
                </a:lnTo>
                <a:lnTo>
                  <a:pt x="841945" y="1350458"/>
                </a:lnTo>
                <a:lnTo>
                  <a:pt x="855043" y="1303246"/>
                </a:lnTo>
                <a:lnTo>
                  <a:pt x="868304" y="1256071"/>
                </a:lnTo>
                <a:lnTo>
                  <a:pt x="881736" y="1208933"/>
                </a:lnTo>
                <a:lnTo>
                  <a:pt x="895654" y="1160632"/>
                </a:lnTo>
                <a:lnTo>
                  <a:pt x="909605" y="1112344"/>
                </a:lnTo>
                <a:lnTo>
                  <a:pt x="923589" y="1064071"/>
                </a:lnTo>
                <a:lnTo>
                  <a:pt x="937605" y="1015811"/>
                </a:lnTo>
                <a:lnTo>
                  <a:pt x="951653" y="967563"/>
                </a:lnTo>
                <a:lnTo>
                  <a:pt x="965733" y="919327"/>
                </a:lnTo>
                <a:lnTo>
                  <a:pt x="979843" y="871103"/>
                </a:lnTo>
                <a:lnTo>
                  <a:pt x="993984" y="822890"/>
                </a:lnTo>
                <a:lnTo>
                  <a:pt x="1008155" y="774687"/>
                </a:lnTo>
                <a:lnTo>
                  <a:pt x="1022355" y="726493"/>
                </a:lnTo>
                <a:lnTo>
                  <a:pt x="1036584" y="678308"/>
                </a:lnTo>
                <a:lnTo>
                  <a:pt x="1050841" y="630132"/>
                </a:lnTo>
                <a:lnTo>
                  <a:pt x="1065127" y="581964"/>
                </a:lnTo>
                <a:lnTo>
                  <a:pt x="1079440" y="533803"/>
                </a:lnTo>
                <a:lnTo>
                  <a:pt x="1093780" y="485649"/>
                </a:lnTo>
                <a:lnTo>
                  <a:pt x="1108146" y="437501"/>
                </a:lnTo>
                <a:lnTo>
                  <a:pt x="1122539" y="389359"/>
                </a:lnTo>
                <a:lnTo>
                  <a:pt x="1136956" y="341221"/>
                </a:lnTo>
                <a:lnTo>
                  <a:pt x="1167112" y="297772"/>
                </a:lnTo>
                <a:lnTo>
                  <a:pt x="1178740" y="283736"/>
                </a:lnTo>
                <a:lnTo>
                  <a:pt x="1294672" y="334991"/>
                </a:lnTo>
                <a:lnTo>
                  <a:pt x="1388545" y="394790"/>
                </a:lnTo>
                <a:lnTo>
                  <a:pt x="1419988" y="414381"/>
                </a:lnTo>
                <a:lnTo>
                  <a:pt x="1468029" y="449755"/>
                </a:lnTo>
                <a:lnTo>
                  <a:pt x="1490862" y="483831"/>
                </a:lnTo>
                <a:lnTo>
                  <a:pt x="1490572" y="496468"/>
                </a:lnTo>
                <a:lnTo>
                  <a:pt x="1194260" y="365465"/>
                </a:lnTo>
                <a:lnTo>
                  <a:pt x="949555" y="1228077"/>
                </a:lnTo>
                <a:lnTo>
                  <a:pt x="895622" y="1418596"/>
                </a:lnTo>
                <a:lnTo>
                  <a:pt x="968406" y="1450775"/>
                </a:lnTo>
                <a:lnTo>
                  <a:pt x="861032" y="1639173"/>
                </a:lnTo>
                <a:lnTo>
                  <a:pt x="851632" y="1657516"/>
                </a:lnTo>
                <a:lnTo>
                  <a:pt x="842806" y="1676181"/>
                </a:lnTo>
                <a:lnTo>
                  <a:pt x="833339" y="1694290"/>
                </a:lnTo>
                <a:lnTo>
                  <a:pt x="822017" y="1710965"/>
                </a:lnTo>
                <a:lnTo>
                  <a:pt x="811161" y="1721379"/>
                </a:lnTo>
                <a:lnTo>
                  <a:pt x="797995" y="1729920"/>
                </a:lnTo>
                <a:lnTo>
                  <a:pt x="783815" y="1737671"/>
                </a:lnTo>
                <a:lnTo>
                  <a:pt x="769914" y="1745716"/>
                </a:lnTo>
                <a:close/>
              </a:path>
              <a:path w="2266950" h="2061210">
                <a:moveTo>
                  <a:pt x="968406" y="1450775"/>
                </a:moveTo>
                <a:lnTo>
                  <a:pt x="895622" y="1418596"/>
                </a:lnTo>
                <a:lnTo>
                  <a:pt x="904510" y="1420708"/>
                </a:lnTo>
                <a:lnTo>
                  <a:pt x="1432290" y="506681"/>
                </a:lnTo>
                <a:lnTo>
                  <a:pt x="1194260" y="365465"/>
                </a:lnTo>
                <a:lnTo>
                  <a:pt x="1490572" y="496468"/>
                </a:lnTo>
                <a:lnTo>
                  <a:pt x="1489960" y="523154"/>
                </a:lnTo>
                <a:lnTo>
                  <a:pt x="1466792" y="574270"/>
                </a:lnTo>
                <a:lnTo>
                  <a:pt x="1340846" y="796202"/>
                </a:lnTo>
                <a:lnTo>
                  <a:pt x="1214737" y="1018117"/>
                </a:lnTo>
                <a:lnTo>
                  <a:pt x="1063235" y="1284357"/>
                </a:lnTo>
                <a:lnTo>
                  <a:pt x="968406" y="1450775"/>
                </a:lnTo>
                <a:close/>
              </a:path>
              <a:path w="2266950" h="2061210">
                <a:moveTo>
                  <a:pt x="156063" y="1556519"/>
                </a:moveTo>
                <a:lnTo>
                  <a:pt x="126857" y="1530829"/>
                </a:lnTo>
                <a:lnTo>
                  <a:pt x="109927" y="1476870"/>
                </a:lnTo>
                <a:lnTo>
                  <a:pt x="98845" y="1421407"/>
                </a:lnTo>
                <a:lnTo>
                  <a:pt x="91469" y="1371343"/>
                </a:lnTo>
                <a:lnTo>
                  <a:pt x="84413" y="1321257"/>
                </a:lnTo>
                <a:lnTo>
                  <a:pt x="77673" y="1271151"/>
                </a:lnTo>
                <a:lnTo>
                  <a:pt x="71244" y="1221023"/>
                </a:lnTo>
                <a:lnTo>
                  <a:pt x="65123" y="1170875"/>
                </a:lnTo>
                <a:lnTo>
                  <a:pt x="59305" y="1120707"/>
                </a:lnTo>
                <a:lnTo>
                  <a:pt x="53786" y="1070518"/>
                </a:lnTo>
                <a:lnTo>
                  <a:pt x="48563" y="1020310"/>
                </a:lnTo>
                <a:lnTo>
                  <a:pt x="43631" y="970081"/>
                </a:lnTo>
                <a:lnTo>
                  <a:pt x="38986" y="919833"/>
                </a:lnTo>
                <a:lnTo>
                  <a:pt x="34624" y="869566"/>
                </a:lnTo>
                <a:lnTo>
                  <a:pt x="30541" y="819279"/>
                </a:lnTo>
                <a:lnTo>
                  <a:pt x="26733" y="768973"/>
                </a:lnTo>
                <a:lnTo>
                  <a:pt x="23196" y="718648"/>
                </a:lnTo>
                <a:lnTo>
                  <a:pt x="19925" y="668305"/>
                </a:lnTo>
                <a:lnTo>
                  <a:pt x="16917" y="617943"/>
                </a:lnTo>
                <a:lnTo>
                  <a:pt x="14168" y="567563"/>
                </a:lnTo>
                <a:lnTo>
                  <a:pt x="11673" y="517165"/>
                </a:lnTo>
                <a:lnTo>
                  <a:pt x="9429" y="466749"/>
                </a:lnTo>
                <a:lnTo>
                  <a:pt x="7431" y="416315"/>
                </a:lnTo>
                <a:lnTo>
                  <a:pt x="5675" y="365863"/>
                </a:lnTo>
                <a:lnTo>
                  <a:pt x="4157" y="315395"/>
                </a:lnTo>
                <a:lnTo>
                  <a:pt x="2874" y="264909"/>
                </a:lnTo>
                <a:lnTo>
                  <a:pt x="1820" y="214406"/>
                </a:lnTo>
                <a:lnTo>
                  <a:pt x="993" y="163886"/>
                </a:lnTo>
                <a:lnTo>
                  <a:pt x="387" y="113350"/>
                </a:lnTo>
                <a:lnTo>
                  <a:pt x="0" y="62798"/>
                </a:lnTo>
                <a:lnTo>
                  <a:pt x="1888" y="37108"/>
                </a:lnTo>
                <a:lnTo>
                  <a:pt x="9519" y="16171"/>
                </a:lnTo>
                <a:lnTo>
                  <a:pt x="24969" y="2848"/>
                </a:lnTo>
                <a:lnTo>
                  <a:pt x="50316" y="0"/>
                </a:lnTo>
                <a:lnTo>
                  <a:pt x="105009" y="6505"/>
                </a:lnTo>
                <a:lnTo>
                  <a:pt x="159669" y="13799"/>
                </a:lnTo>
                <a:lnTo>
                  <a:pt x="214291" y="21808"/>
                </a:lnTo>
                <a:lnTo>
                  <a:pt x="268872" y="30463"/>
                </a:lnTo>
                <a:lnTo>
                  <a:pt x="323409" y="39691"/>
                </a:lnTo>
                <a:lnTo>
                  <a:pt x="376015" y="71989"/>
                </a:lnTo>
                <a:lnTo>
                  <a:pt x="384282" y="100897"/>
                </a:lnTo>
                <a:lnTo>
                  <a:pt x="383177" y="137348"/>
                </a:lnTo>
                <a:lnTo>
                  <a:pt x="382273" y="144218"/>
                </a:lnTo>
                <a:lnTo>
                  <a:pt x="296203" y="106165"/>
                </a:lnTo>
                <a:lnTo>
                  <a:pt x="64556" y="82980"/>
                </a:lnTo>
                <a:lnTo>
                  <a:pt x="135730" y="1230193"/>
                </a:lnTo>
                <a:lnTo>
                  <a:pt x="236353" y="1274680"/>
                </a:lnTo>
                <a:lnTo>
                  <a:pt x="202796" y="1536782"/>
                </a:lnTo>
                <a:lnTo>
                  <a:pt x="194917" y="1543560"/>
                </a:lnTo>
                <a:lnTo>
                  <a:pt x="186132" y="1551539"/>
                </a:lnTo>
                <a:lnTo>
                  <a:pt x="177021" y="1557942"/>
                </a:lnTo>
                <a:lnTo>
                  <a:pt x="168162" y="1559994"/>
                </a:lnTo>
                <a:lnTo>
                  <a:pt x="156063" y="1556519"/>
                </a:lnTo>
                <a:close/>
              </a:path>
              <a:path w="2266950" h="2061210">
                <a:moveTo>
                  <a:pt x="236353" y="1274680"/>
                </a:moveTo>
                <a:lnTo>
                  <a:pt x="135730" y="1230193"/>
                </a:lnTo>
                <a:lnTo>
                  <a:pt x="159782" y="1231741"/>
                </a:lnTo>
                <a:lnTo>
                  <a:pt x="296203" y="106165"/>
                </a:lnTo>
                <a:lnTo>
                  <a:pt x="382273" y="144218"/>
                </a:lnTo>
                <a:lnTo>
                  <a:pt x="356837" y="338067"/>
                </a:lnTo>
                <a:lnTo>
                  <a:pt x="324262" y="589017"/>
                </a:lnTo>
                <a:lnTo>
                  <a:pt x="236353" y="1274680"/>
                </a:lnTo>
                <a:close/>
              </a:path>
              <a:path w="2266950" h="2061210">
                <a:moveTo>
                  <a:pt x="1008521" y="2051822"/>
                </a:moveTo>
                <a:lnTo>
                  <a:pt x="1010361" y="2039974"/>
                </a:lnTo>
                <a:lnTo>
                  <a:pt x="1011878" y="2027776"/>
                </a:lnTo>
                <a:lnTo>
                  <a:pt x="1014511" y="2016754"/>
                </a:lnTo>
                <a:lnTo>
                  <a:pt x="1019703" y="2008431"/>
                </a:lnTo>
                <a:lnTo>
                  <a:pt x="1049868" y="1980966"/>
                </a:lnTo>
                <a:lnTo>
                  <a:pt x="1080843" y="1954370"/>
                </a:lnTo>
                <a:lnTo>
                  <a:pt x="1112142" y="1928122"/>
                </a:lnTo>
                <a:lnTo>
                  <a:pt x="1143279" y="1901700"/>
                </a:lnTo>
                <a:lnTo>
                  <a:pt x="1997789" y="1161925"/>
                </a:lnTo>
                <a:lnTo>
                  <a:pt x="2041659" y="1125502"/>
                </a:lnTo>
                <a:lnTo>
                  <a:pt x="2075254" y="1104090"/>
                </a:lnTo>
                <a:lnTo>
                  <a:pt x="2102127" y="1098706"/>
                </a:lnTo>
                <a:lnTo>
                  <a:pt x="2125831" y="1110365"/>
                </a:lnTo>
                <a:lnTo>
                  <a:pt x="2149917" y="1140083"/>
                </a:lnTo>
                <a:lnTo>
                  <a:pt x="2177938" y="1188873"/>
                </a:lnTo>
                <a:lnTo>
                  <a:pt x="2183961" y="1201713"/>
                </a:lnTo>
                <a:lnTo>
                  <a:pt x="2095974" y="1162813"/>
                </a:lnTo>
                <a:lnTo>
                  <a:pt x="1340328" y="1830360"/>
                </a:lnTo>
                <a:lnTo>
                  <a:pt x="1344986" y="1843685"/>
                </a:lnTo>
                <a:lnTo>
                  <a:pt x="1424881" y="1879008"/>
                </a:lnTo>
                <a:lnTo>
                  <a:pt x="1135643" y="2019348"/>
                </a:lnTo>
                <a:lnTo>
                  <a:pt x="1116212" y="2029707"/>
                </a:lnTo>
                <a:lnTo>
                  <a:pt x="1097109" y="2040790"/>
                </a:lnTo>
                <a:lnTo>
                  <a:pt x="1077833" y="2051183"/>
                </a:lnTo>
                <a:lnTo>
                  <a:pt x="1057884" y="2059474"/>
                </a:lnTo>
                <a:lnTo>
                  <a:pt x="1046557" y="2060667"/>
                </a:lnTo>
                <a:lnTo>
                  <a:pt x="1034121" y="2058508"/>
                </a:lnTo>
                <a:lnTo>
                  <a:pt x="1021225" y="2054919"/>
                </a:lnTo>
                <a:lnTo>
                  <a:pt x="1008521" y="2051822"/>
                </a:lnTo>
                <a:close/>
              </a:path>
              <a:path w="2266950" h="2061210">
                <a:moveTo>
                  <a:pt x="1424881" y="1879008"/>
                </a:moveTo>
                <a:lnTo>
                  <a:pt x="1344986" y="1843685"/>
                </a:lnTo>
                <a:lnTo>
                  <a:pt x="2171351" y="1440730"/>
                </a:lnTo>
                <a:lnTo>
                  <a:pt x="2181677" y="1431939"/>
                </a:lnTo>
                <a:lnTo>
                  <a:pt x="2190564" y="1418150"/>
                </a:lnTo>
                <a:lnTo>
                  <a:pt x="2195997" y="1403380"/>
                </a:lnTo>
                <a:lnTo>
                  <a:pt x="2195962" y="1391644"/>
                </a:lnTo>
                <a:lnTo>
                  <a:pt x="2177444" y="1346008"/>
                </a:lnTo>
                <a:lnTo>
                  <a:pt x="2157907" y="1300620"/>
                </a:lnTo>
                <a:lnTo>
                  <a:pt x="2095974" y="1162813"/>
                </a:lnTo>
                <a:lnTo>
                  <a:pt x="2183961" y="1201713"/>
                </a:lnTo>
                <a:lnTo>
                  <a:pt x="2199945" y="1235781"/>
                </a:lnTo>
                <a:lnTo>
                  <a:pt x="2218265" y="1284670"/>
                </a:lnTo>
                <a:lnTo>
                  <a:pt x="2234369" y="1334742"/>
                </a:lnTo>
                <a:lnTo>
                  <a:pt x="2249726" y="1385199"/>
                </a:lnTo>
                <a:lnTo>
                  <a:pt x="2265807" y="1435243"/>
                </a:lnTo>
                <a:lnTo>
                  <a:pt x="2266820" y="1441103"/>
                </a:lnTo>
                <a:lnTo>
                  <a:pt x="2266460" y="1447752"/>
                </a:lnTo>
                <a:lnTo>
                  <a:pt x="2265444" y="1455270"/>
                </a:lnTo>
                <a:lnTo>
                  <a:pt x="2264487" y="1463734"/>
                </a:lnTo>
                <a:lnTo>
                  <a:pt x="2253348" y="1471342"/>
                </a:lnTo>
                <a:lnTo>
                  <a:pt x="2242121" y="1479150"/>
                </a:lnTo>
                <a:lnTo>
                  <a:pt x="2230627" y="1486635"/>
                </a:lnTo>
                <a:lnTo>
                  <a:pt x="2218688" y="1493277"/>
                </a:lnTo>
                <a:lnTo>
                  <a:pt x="1424881" y="1879008"/>
                </a:lnTo>
                <a:close/>
              </a:path>
            </a:pathLst>
          </a:custGeom>
          <a:solidFill>
            <a:srgbClr val="EC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141" y="2457860"/>
            <a:ext cx="14477999" cy="1581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141" y="4229222"/>
            <a:ext cx="6667499" cy="4029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4038" y="8662189"/>
            <a:ext cx="6285489" cy="5991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42144" y="6719818"/>
            <a:ext cx="2566211" cy="3083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32684" y="8097949"/>
            <a:ext cx="2109584" cy="218533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7441" y="795225"/>
            <a:ext cx="6423660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-35" dirty="0">
                <a:latin typeface="Georgia"/>
                <a:cs typeface="Georgia"/>
              </a:rPr>
              <a:t>P</a:t>
            </a:r>
            <a:r>
              <a:rPr sz="5700" spc="235" dirty="0">
                <a:latin typeface="Georgia"/>
                <a:cs typeface="Georgia"/>
              </a:rPr>
              <a:t>r</a:t>
            </a:r>
            <a:r>
              <a:rPr sz="5700" spc="114" dirty="0">
                <a:latin typeface="Georgia"/>
                <a:cs typeface="Georgia"/>
              </a:rPr>
              <a:t>e</a:t>
            </a:r>
            <a:r>
              <a:rPr sz="5700" spc="-10" dirty="0">
                <a:latin typeface="Georgia"/>
                <a:cs typeface="Georgia"/>
              </a:rPr>
              <a:t>p</a:t>
            </a:r>
            <a:r>
              <a:rPr sz="5700" spc="235" dirty="0">
                <a:latin typeface="Georgia"/>
                <a:cs typeface="Georgia"/>
              </a:rPr>
              <a:t>r</a:t>
            </a:r>
            <a:r>
              <a:rPr sz="5700" spc="50" dirty="0">
                <a:latin typeface="Georgia"/>
                <a:cs typeface="Georgia"/>
              </a:rPr>
              <a:t>oc</a:t>
            </a:r>
            <a:r>
              <a:rPr sz="5700" spc="114" dirty="0">
                <a:latin typeface="Georgia"/>
                <a:cs typeface="Georgia"/>
              </a:rPr>
              <a:t>e</a:t>
            </a:r>
            <a:r>
              <a:rPr sz="5700" spc="250" dirty="0">
                <a:latin typeface="Georgia"/>
                <a:cs typeface="Georgia"/>
              </a:rPr>
              <a:t>ss</a:t>
            </a:r>
            <a:r>
              <a:rPr sz="5700" spc="110" dirty="0">
                <a:latin typeface="Georgia"/>
                <a:cs typeface="Georgia"/>
              </a:rPr>
              <a:t>i</a:t>
            </a:r>
            <a:r>
              <a:rPr sz="5700" spc="125" dirty="0">
                <a:latin typeface="Georgia"/>
                <a:cs typeface="Georgia"/>
              </a:rPr>
              <a:t>ng</a:t>
            </a:r>
            <a:r>
              <a:rPr sz="5700" spc="-290" dirty="0">
                <a:latin typeface="Georgia"/>
                <a:cs typeface="Georgia"/>
              </a:rPr>
              <a:t> </a:t>
            </a:r>
            <a:r>
              <a:rPr sz="5700" spc="-450" dirty="0">
                <a:latin typeface="Georgia"/>
                <a:cs typeface="Georgia"/>
              </a:rPr>
              <a:t>D</a:t>
            </a:r>
            <a:r>
              <a:rPr sz="5700" spc="195" dirty="0">
                <a:latin typeface="Georgia"/>
                <a:cs typeface="Georgia"/>
              </a:rPr>
              <a:t>a</a:t>
            </a:r>
            <a:r>
              <a:rPr sz="5700" spc="185" dirty="0">
                <a:latin typeface="Georgia"/>
                <a:cs typeface="Georgia"/>
              </a:rPr>
              <a:t>t</a:t>
            </a:r>
            <a:r>
              <a:rPr sz="5700" spc="200" dirty="0">
                <a:latin typeface="Georgia"/>
                <a:cs typeface="Georgia"/>
              </a:rPr>
              <a:t>a</a:t>
            </a:r>
            <a:endParaRPr sz="57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0397" y="4444117"/>
            <a:ext cx="520446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2350" spc="15" dirty="0">
                <a:latin typeface="Microsoft Sans Serif"/>
                <a:cs typeface="Microsoft Sans Serif"/>
              </a:rPr>
              <a:t>Mempersiapkan</a:t>
            </a:r>
            <a:r>
              <a:rPr sz="2350" spc="-35" dirty="0">
                <a:latin typeface="Microsoft Sans Serif"/>
                <a:cs typeface="Microsoft Sans Serif"/>
              </a:rPr>
              <a:t> </a:t>
            </a:r>
            <a:r>
              <a:rPr sz="2350" spc="20" dirty="0">
                <a:latin typeface="Microsoft Sans Serif"/>
                <a:cs typeface="Microsoft Sans Serif"/>
              </a:rPr>
              <a:t>data</a:t>
            </a:r>
            <a:r>
              <a:rPr sz="2350" spc="-30" dirty="0">
                <a:latin typeface="Microsoft Sans Serif"/>
                <a:cs typeface="Microsoft Sans Serif"/>
              </a:rPr>
              <a:t> </a:t>
            </a:r>
            <a:r>
              <a:rPr sz="2350" spc="25" dirty="0">
                <a:latin typeface="Microsoft Sans Serif"/>
                <a:cs typeface="Microsoft Sans Serif"/>
              </a:rPr>
              <a:t>training</a:t>
            </a:r>
            <a:r>
              <a:rPr sz="2350" spc="-30" dirty="0">
                <a:latin typeface="Microsoft Sans Serif"/>
                <a:cs typeface="Microsoft Sans Serif"/>
              </a:rPr>
              <a:t> </a:t>
            </a:r>
            <a:r>
              <a:rPr sz="2350" spc="30" dirty="0">
                <a:latin typeface="Microsoft Sans Serif"/>
                <a:cs typeface="Microsoft Sans Serif"/>
              </a:rPr>
              <a:t>dan</a:t>
            </a:r>
            <a:r>
              <a:rPr sz="2350" spc="-30" dirty="0">
                <a:latin typeface="Microsoft Sans Serif"/>
                <a:cs typeface="Microsoft Sans Serif"/>
              </a:rPr>
              <a:t> </a:t>
            </a:r>
            <a:r>
              <a:rPr sz="2350" spc="20" dirty="0">
                <a:latin typeface="Microsoft Sans Serif"/>
                <a:cs typeface="Microsoft Sans Serif"/>
              </a:rPr>
              <a:t>data </a:t>
            </a:r>
            <a:r>
              <a:rPr sz="2350" spc="-605" dirty="0">
                <a:latin typeface="Microsoft Sans Serif"/>
                <a:cs typeface="Microsoft Sans Serif"/>
              </a:rPr>
              <a:t> </a:t>
            </a:r>
            <a:r>
              <a:rPr sz="2350" spc="-35" dirty="0">
                <a:latin typeface="Microsoft Sans Serif"/>
                <a:cs typeface="Microsoft Sans Serif"/>
              </a:rPr>
              <a:t>validasi</a:t>
            </a:r>
            <a:r>
              <a:rPr sz="2350" spc="-25" dirty="0">
                <a:latin typeface="Microsoft Sans Serif"/>
                <a:cs typeface="Microsoft Sans Serif"/>
              </a:rPr>
              <a:t> </a:t>
            </a:r>
            <a:r>
              <a:rPr sz="2350" spc="60" dirty="0">
                <a:latin typeface="Microsoft Sans Serif"/>
                <a:cs typeface="Microsoft Sans Serif"/>
              </a:rPr>
              <a:t>untuk</a:t>
            </a:r>
            <a:r>
              <a:rPr sz="2350" spc="-25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proses</a:t>
            </a:r>
            <a:r>
              <a:rPr sz="2350" spc="-2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selanjutnya.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141" y="2520318"/>
            <a:ext cx="13104756" cy="3667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141" y="7244920"/>
            <a:ext cx="10820399" cy="1371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822" y="4545282"/>
            <a:ext cx="5162549" cy="4200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7441" y="795228"/>
            <a:ext cx="2096770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50" dirty="0">
                <a:latin typeface="Georgia"/>
                <a:cs typeface="Georgia"/>
              </a:rPr>
              <a:t>Model</a:t>
            </a:r>
            <a:endParaRPr sz="57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8121" y="2444110"/>
            <a:ext cx="501332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latin typeface="Microsoft Sans Serif"/>
                <a:cs typeface="Microsoft Sans Serif"/>
              </a:rPr>
              <a:t>Menggunakan</a:t>
            </a:r>
            <a:r>
              <a:rPr sz="2500" spc="-40" dirty="0">
                <a:latin typeface="Microsoft Sans Serif"/>
                <a:cs typeface="Microsoft Sans Serif"/>
              </a:rPr>
              <a:t> </a:t>
            </a:r>
            <a:r>
              <a:rPr sz="2500" spc="40" dirty="0">
                <a:latin typeface="Microsoft Sans Serif"/>
                <a:cs typeface="Microsoft Sans Serif"/>
              </a:rPr>
              <a:t>arsitektur</a:t>
            </a:r>
            <a:r>
              <a:rPr sz="2500" spc="-35" dirty="0">
                <a:latin typeface="Microsoft Sans Serif"/>
                <a:cs typeface="Microsoft Sans Serif"/>
              </a:rPr>
              <a:t> </a:t>
            </a:r>
            <a:r>
              <a:rPr sz="2500" spc="45" dirty="0">
                <a:latin typeface="Microsoft Sans Serif"/>
                <a:cs typeface="Microsoft Sans Serif"/>
              </a:rPr>
              <a:t>mobilenet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5" dirty="0">
                <a:latin typeface="Microsoft Sans Serif"/>
                <a:cs typeface="Microsoft Sans Serif"/>
              </a:rPr>
              <a:t>menggunakan </a:t>
            </a:r>
            <a:r>
              <a:rPr sz="2500" spc="10" dirty="0">
                <a:latin typeface="Microsoft Sans Serif"/>
                <a:cs typeface="Microsoft Sans Serif"/>
              </a:rPr>
              <a:t>activation </a:t>
            </a:r>
            <a:r>
              <a:rPr sz="2500" spc="45" dirty="0">
                <a:latin typeface="Microsoft Sans Serif"/>
                <a:cs typeface="Microsoft Sans Serif"/>
              </a:rPr>
              <a:t>relu </a:t>
            </a:r>
            <a:r>
              <a:rPr sz="2500" spc="35" dirty="0">
                <a:latin typeface="Microsoft Sans Serif"/>
                <a:cs typeface="Microsoft Sans Serif"/>
              </a:rPr>
              <a:t>dan 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30" dirty="0">
                <a:latin typeface="Microsoft Sans Serif"/>
                <a:cs typeface="Microsoft Sans Serif"/>
              </a:rPr>
              <a:t>softmax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7441" y="6413096"/>
            <a:ext cx="101206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Microsoft Sans Serif"/>
                <a:cs typeface="Microsoft Sans Serif"/>
              </a:rPr>
              <a:t>Compile </a:t>
            </a:r>
            <a:r>
              <a:rPr sz="2500" spc="50" dirty="0">
                <a:latin typeface="Microsoft Sans Serif"/>
                <a:cs typeface="Microsoft Sans Serif"/>
              </a:rPr>
              <a:t>model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40" dirty="0">
                <a:latin typeface="Microsoft Sans Serif"/>
                <a:cs typeface="Microsoft Sans Serif"/>
              </a:rPr>
              <a:t>arsitektur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45" dirty="0">
                <a:latin typeface="Microsoft Sans Serif"/>
                <a:cs typeface="Microsoft Sans Serif"/>
              </a:rPr>
              <a:t>mobilenet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10" dirty="0">
                <a:latin typeface="Microsoft Sans Serif"/>
                <a:cs typeface="Microsoft Sans Serif"/>
              </a:rPr>
              <a:t>dengan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30" dirty="0">
                <a:latin typeface="Microsoft Sans Serif"/>
                <a:cs typeface="Microsoft Sans Serif"/>
              </a:rPr>
              <a:t>loss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10" dirty="0">
                <a:latin typeface="Microsoft Sans Serif"/>
                <a:cs typeface="Microsoft Sans Serif"/>
              </a:rPr>
              <a:t>kategori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25" dirty="0">
                <a:latin typeface="Microsoft Sans Serif"/>
                <a:cs typeface="Microsoft Sans Serif"/>
              </a:rPr>
              <a:t>crossentropy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18683" y="3"/>
            <a:ext cx="5714365" cy="1667510"/>
            <a:chOff x="12518683" y="3"/>
            <a:chExt cx="5714365" cy="1667510"/>
          </a:xfrm>
        </p:grpSpPr>
        <p:sp>
          <p:nvSpPr>
            <p:cNvPr id="9" name="object 9"/>
            <p:cNvSpPr/>
            <p:nvPr/>
          </p:nvSpPr>
          <p:spPr>
            <a:xfrm>
              <a:off x="14129181" y="811065"/>
              <a:ext cx="4104004" cy="856615"/>
            </a:xfrm>
            <a:custGeom>
              <a:avLst/>
              <a:gdLst/>
              <a:ahLst/>
              <a:cxnLst/>
              <a:rect l="l" t="t" r="r" b="b"/>
              <a:pathLst>
                <a:path w="4104005" h="856614">
                  <a:moveTo>
                    <a:pt x="1907504" y="856196"/>
                  </a:moveTo>
                  <a:lnTo>
                    <a:pt x="1717568" y="794018"/>
                  </a:lnTo>
                  <a:lnTo>
                    <a:pt x="1610345" y="689039"/>
                  </a:lnTo>
                  <a:lnTo>
                    <a:pt x="1562860" y="590178"/>
                  </a:lnTo>
                  <a:lnTo>
                    <a:pt x="1552137" y="546354"/>
                  </a:lnTo>
                  <a:lnTo>
                    <a:pt x="1503697" y="584128"/>
                  </a:lnTo>
                  <a:lnTo>
                    <a:pt x="1363737" y="655918"/>
                  </a:lnTo>
                  <a:lnTo>
                    <a:pt x="1140298" y="699425"/>
                  </a:lnTo>
                  <a:lnTo>
                    <a:pt x="841423" y="652352"/>
                  </a:lnTo>
                  <a:lnTo>
                    <a:pt x="594882" y="535832"/>
                  </a:lnTo>
                  <a:lnTo>
                    <a:pt x="486581" y="426580"/>
                  </a:lnTo>
                  <a:lnTo>
                    <a:pt x="461760" y="345615"/>
                  </a:lnTo>
                  <a:lnTo>
                    <a:pt x="465655" y="313957"/>
                  </a:lnTo>
                  <a:lnTo>
                    <a:pt x="405534" y="322366"/>
                  </a:lnTo>
                  <a:lnTo>
                    <a:pt x="266528" y="323132"/>
                  </a:lnTo>
                  <a:lnTo>
                    <a:pt x="110671" y="279560"/>
                  </a:lnTo>
                  <a:lnTo>
                    <a:pt x="0" y="154954"/>
                  </a:lnTo>
                  <a:lnTo>
                    <a:pt x="41931" y="183934"/>
                  </a:lnTo>
                  <a:lnTo>
                    <a:pt x="163895" y="233931"/>
                  </a:lnTo>
                  <a:lnTo>
                    <a:pt x="360150" y="249531"/>
                  </a:lnTo>
                  <a:lnTo>
                    <a:pt x="624952" y="175317"/>
                  </a:lnTo>
                  <a:lnTo>
                    <a:pt x="626229" y="204876"/>
                  </a:lnTo>
                  <a:lnTo>
                    <a:pt x="650481" y="280301"/>
                  </a:lnTo>
                  <a:lnTo>
                    <a:pt x="728342" y="381713"/>
                  </a:lnTo>
                  <a:lnTo>
                    <a:pt x="890444" y="489234"/>
                  </a:lnTo>
                  <a:lnTo>
                    <a:pt x="940762" y="511159"/>
                  </a:lnTo>
                  <a:lnTo>
                    <a:pt x="990757" y="528164"/>
                  </a:lnTo>
                  <a:lnTo>
                    <a:pt x="1040357" y="540493"/>
                  </a:lnTo>
                  <a:lnTo>
                    <a:pt x="1089494" y="548390"/>
                  </a:lnTo>
                  <a:lnTo>
                    <a:pt x="1138096" y="552099"/>
                  </a:lnTo>
                  <a:lnTo>
                    <a:pt x="1186096" y="551864"/>
                  </a:lnTo>
                  <a:lnTo>
                    <a:pt x="1233421" y="547930"/>
                  </a:lnTo>
                  <a:lnTo>
                    <a:pt x="1280004" y="540539"/>
                  </a:lnTo>
                  <a:lnTo>
                    <a:pt x="1325773" y="529937"/>
                  </a:lnTo>
                  <a:lnTo>
                    <a:pt x="1370659" y="516367"/>
                  </a:lnTo>
                  <a:lnTo>
                    <a:pt x="1414592" y="500073"/>
                  </a:lnTo>
                  <a:lnTo>
                    <a:pt x="1457503" y="481299"/>
                  </a:lnTo>
                  <a:lnTo>
                    <a:pt x="1499320" y="460289"/>
                  </a:lnTo>
                  <a:lnTo>
                    <a:pt x="1539976" y="437288"/>
                  </a:lnTo>
                  <a:lnTo>
                    <a:pt x="1579399" y="412539"/>
                  </a:lnTo>
                  <a:lnTo>
                    <a:pt x="1617519" y="386286"/>
                  </a:lnTo>
                  <a:lnTo>
                    <a:pt x="1654268" y="358773"/>
                  </a:lnTo>
                  <a:lnTo>
                    <a:pt x="1660905" y="394769"/>
                  </a:lnTo>
                  <a:lnTo>
                    <a:pt x="1695111" y="478547"/>
                  </a:lnTo>
                  <a:lnTo>
                    <a:pt x="1778329" y="573791"/>
                  </a:lnTo>
                  <a:lnTo>
                    <a:pt x="1932001" y="644187"/>
                  </a:lnTo>
                  <a:lnTo>
                    <a:pt x="2088885" y="651506"/>
                  </a:lnTo>
                  <a:lnTo>
                    <a:pt x="2179136" y="607992"/>
                  </a:lnTo>
                  <a:lnTo>
                    <a:pt x="2220370" y="553013"/>
                  </a:lnTo>
                  <a:lnTo>
                    <a:pt x="2230200" y="525938"/>
                  </a:lnTo>
                  <a:lnTo>
                    <a:pt x="2241113" y="540655"/>
                  </a:lnTo>
                  <a:lnTo>
                    <a:pt x="2274617" y="576395"/>
                  </a:lnTo>
                  <a:lnTo>
                    <a:pt x="2331862" y="620548"/>
                  </a:lnTo>
                  <a:lnTo>
                    <a:pt x="2413996" y="660502"/>
                  </a:lnTo>
                  <a:lnTo>
                    <a:pt x="2500600" y="666671"/>
                  </a:lnTo>
                  <a:lnTo>
                    <a:pt x="2567673" y="636534"/>
                  </a:lnTo>
                  <a:lnTo>
                    <a:pt x="2611004" y="597992"/>
                  </a:lnTo>
                  <a:lnTo>
                    <a:pt x="2626383" y="578944"/>
                  </a:lnTo>
                  <a:lnTo>
                    <a:pt x="2648084" y="594231"/>
                  </a:lnTo>
                  <a:lnTo>
                    <a:pt x="2711142" y="627861"/>
                  </a:lnTo>
                  <a:lnTo>
                    <a:pt x="2812495" y="661491"/>
                  </a:lnTo>
                  <a:lnTo>
                    <a:pt x="2949081" y="676778"/>
                  </a:lnTo>
                  <a:lnTo>
                    <a:pt x="3000833" y="672039"/>
                  </a:lnTo>
                  <a:lnTo>
                    <a:pt x="3044724" y="658681"/>
                  </a:lnTo>
                  <a:lnTo>
                    <a:pt x="3080790" y="637990"/>
                  </a:lnTo>
                  <a:lnTo>
                    <a:pt x="3109068" y="611253"/>
                  </a:lnTo>
                  <a:lnTo>
                    <a:pt x="3142407" y="544786"/>
                  </a:lnTo>
                  <a:lnTo>
                    <a:pt x="3147542" y="507628"/>
                  </a:lnTo>
                  <a:lnTo>
                    <a:pt x="3145035" y="469571"/>
                  </a:lnTo>
                  <a:lnTo>
                    <a:pt x="3134923" y="431899"/>
                  </a:lnTo>
                  <a:lnTo>
                    <a:pt x="3117244" y="395900"/>
                  </a:lnTo>
                  <a:lnTo>
                    <a:pt x="3092034" y="362860"/>
                  </a:lnTo>
                  <a:lnTo>
                    <a:pt x="3126562" y="383247"/>
                  </a:lnTo>
                  <a:lnTo>
                    <a:pt x="3218148" y="428098"/>
                  </a:lnTo>
                  <a:lnTo>
                    <a:pt x="3348793" y="472950"/>
                  </a:lnTo>
                  <a:lnTo>
                    <a:pt x="3500497" y="493337"/>
                  </a:lnTo>
                  <a:lnTo>
                    <a:pt x="3627311" y="469762"/>
                  </a:lnTo>
                  <a:lnTo>
                    <a:pt x="3703193" y="417897"/>
                  </a:lnTo>
                  <a:lnTo>
                    <a:pt x="3740015" y="366033"/>
                  </a:lnTo>
                  <a:lnTo>
                    <a:pt x="3749650" y="342458"/>
                  </a:lnTo>
                  <a:lnTo>
                    <a:pt x="3772561" y="345136"/>
                  </a:lnTo>
                  <a:lnTo>
                    <a:pt x="3831849" y="342465"/>
                  </a:lnTo>
                  <a:lnTo>
                    <a:pt x="3913350" y="318388"/>
                  </a:lnTo>
                  <a:lnTo>
                    <a:pt x="4002899" y="256850"/>
                  </a:lnTo>
                  <a:lnTo>
                    <a:pt x="4065632" y="168566"/>
                  </a:lnTo>
                  <a:lnTo>
                    <a:pt x="4088156" y="85624"/>
                  </a:lnTo>
                  <a:lnTo>
                    <a:pt x="4088471" y="24082"/>
                  </a:lnTo>
                  <a:lnTo>
                    <a:pt x="4084576" y="0"/>
                  </a:lnTo>
                  <a:lnTo>
                    <a:pt x="4098346" y="64808"/>
                  </a:lnTo>
                  <a:lnTo>
                    <a:pt x="4103522" y="124706"/>
                  </a:lnTo>
                  <a:lnTo>
                    <a:pt x="4101040" y="179707"/>
                  </a:lnTo>
                  <a:lnTo>
                    <a:pt x="4091836" y="229825"/>
                  </a:lnTo>
                  <a:lnTo>
                    <a:pt x="4076845" y="275073"/>
                  </a:lnTo>
                  <a:lnTo>
                    <a:pt x="4057004" y="315467"/>
                  </a:lnTo>
                  <a:lnTo>
                    <a:pt x="4033248" y="351018"/>
                  </a:lnTo>
                  <a:lnTo>
                    <a:pt x="4006514" y="381743"/>
                  </a:lnTo>
                  <a:lnTo>
                    <a:pt x="3977738" y="407654"/>
                  </a:lnTo>
                  <a:lnTo>
                    <a:pt x="3917802" y="445090"/>
                  </a:lnTo>
                  <a:lnTo>
                    <a:pt x="3888514" y="456644"/>
                  </a:lnTo>
                  <a:lnTo>
                    <a:pt x="3856666" y="503595"/>
                  </a:lnTo>
                  <a:lnTo>
                    <a:pt x="3753212" y="590679"/>
                  </a:lnTo>
                  <a:lnTo>
                    <a:pt x="3566281" y="637246"/>
                  </a:lnTo>
                  <a:lnTo>
                    <a:pt x="3284007" y="562643"/>
                  </a:lnTo>
                  <a:lnTo>
                    <a:pt x="3279666" y="587871"/>
                  </a:lnTo>
                  <a:lnTo>
                    <a:pt x="3252348" y="648265"/>
                  </a:lnTo>
                  <a:lnTo>
                    <a:pt x="3180607" y="720887"/>
                  </a:lnTo>
                  <a:lnTo>
                    <a:pt x="3043000" y="782801"/>
                  </a:lnTo>
                  <a:lnTo>
                    <a:pt x="2882435" y="799497"/>
                  </a:lnTo>
                  <a:lnTo>
                    <a:pt x="2760156" y="772615"/>
                  </a:lnTo>
                  <a:lnTo>
                    <a:pt x="2682294" y="733499"/>
                  </a:lnTo>
                  <a:lnTo>
                    <a:pt x="2654977" y="713495"/>
                  </a:lnTo>
                  <a:lnTo>
                    <a:pt x="2628682" y="739679"/>
                  </a:lnTo>
                  <a:lnTo>
                    <a:pt x="2554902" y="782300"/>
                  </a:lnTo>
                  <a:lnTo>
                    <a:pt x="2441296" y="787463"/>
                  </a:lnTo>
                  <a:lnTo>
                    <a:pt x="2295521" y="701269"/>
                  </a:lnTo>
                  <a:lnTo>
                    <a:pt x="2279697" y="730063"/>
                  </a:lnTo>
                  <a:lnTo>
                    <a:pt x="2220988" y="790964"/>
                  </a:lnTo>
                  <a:lnTo>
                    <a:pt x="2102542" y="845749"/>
                  </a:lnTo>
                  <a:lnTo>
                    <a:pt x="1907504" y="856196"/>
                  </a:lnTo>
                  <a:close/>
                </a:path>
              </a:pathLst>
            </a:custGeom>
            <a:solidFill>
              <a:srgbClr val="C1D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18683" y="3"/>
              <a:ext cx="4115435" cy="979805"/>
            </a:xfrm>
            <a:custGeom>
              <a:avLst/>
              <a:gdLst/>
              <a:ahLst/>
              <a:cxnLst/>
              <a:rect l="l" t="t" r="r" b="b"/>
              <a:pathLst>
                <a:path w="4115434" h="979805">
                  <a:moveTo>
                    <a:pt x="1919223" y="979344"/>
                  </a:moveTo>
                  <a:lnTo>
                    <a:pt x="1729287" y="917166"/>
                  </a:lnTo>
                  <a:lnTo>
                    <a:pt x="1622063" y="812187"/>
                  </a:lnTo>
                  <a:lnTo>
                    <a:pt x="1574578" y="713327"/>
                  </a:lnTo>
                  <a:lnTo>
                    <a:pt x="1563856" y="669502"/>
                  </a:lnTo>
                  <a:lnTo>
                    <a:pt x="1515415" y="707276"/>
                  </a:lnTo>
                  <a:lnTo>
                    <a:pt x="1375455" y="779066"/>
                  </a:lnTo>
                  <a:lnTo>
                    <a:pt x="1152017" y="822573"/>
                  </a:lnTo>
                  <a:lnTo>
                    <a:pt x="853142" y="775500"/>
                  </a:lnTo>
                  <a:lnTo>
                    <a:pt x="606600" y="658980"/>
                  </a:lnTo>
                  <a:lnTo>
                    <a:pt x="498300" y="549728"/>
                  </a:lnTo>
                  <a:lnTo>
                    <a:pt x="473478" y="468763"/>
                  </a:lnTo>
                  <a:lnTo>
                    <a:pt x="477374" y="437105"/>
                  </a:lnTo>
                  <a:lnTo>
                    <a:pt x="417253" y="445514"/>
                  </a:lnTo>
                  <a:lnTo>
                    <a:pt x="278246" y="446280"/>
                  </a:lnTo>
                  <a:lnTo>
                    <a:pt x="122390" y="402708"/>
                  </a:lnTo>
                  <a:lnTo>
                    <a:pt x="11718" y="278102"/>
                  </a:lnTo>
                  <a:lnTo>
                    <a:pt x="0" y="216032"/>
                  </a:lnTo>
                  <a:lnTo>
                    <a:pt x="1747" y="183290"/>
                  </a:lnTo>
                  <a:lnTo>
                    <a:pt x="18951" y="116073"/>
                  </a:lnTo>
                  <a:lnTo>
                    <a:pt x="52421" y="48786"/>
                  </a:lnTo>
                  <a:lnTo>
                    <a:pt x="74503" y="15956"/>
                  </a:lnTo>
                  <a:lnTo>
                    <a:pt x="87156" y="0"/>
                  </a:lnTo>
                  <a:lnTo>
                    <a:pt x="4028313" y="0"/>
                  </a:lnTo>
                  <a:lnTo>
                    <a:pt x="4096295" y="123148"/>
                  </a:lnTo>
                  <a:lnTo>
                    <a:pt x="4110065" y="187957"/>
                  </a:lnTo>
                  <a:lnTo>
                    <a:pt x="4115241" y="247854"/>
                  </a:lnTo>
                  <a:lnTo>
                    <a:pt x="4112759" y="302855"/>
                  </a:lnTo>
                  <a:lnTo>
                    <a:pt x="4103554" y="352973"/>
                  </a:lnTo>
                  <a:lnTo>
                    <a:pt x="4088563" y="398221"/>
                  </a:lnTo>
                  <a:lnTo>
                    <a:pt x="4068722" y="438615"/>
                  </a:lnTo>
                  <a:lnTo>
                    <a:pt x="4044967" y="474166"/>
                  </a:lnTo>
                  <a:lnTo>
                    <a:pt x="4018233" y="504891"/>
                  </a:lnTo>
                  <a:lnTo>
                    <a:pt x="3989457" y="530802"/>
                  </a:lnTo>
                  <a:lnTo>
                    <a:pt x="3929520" y="568239"/>
                  </a:lnTo>
                  <a:lnTo>
                    <a:pt x="3900232" y="579792"/>
                  </a:lnTo>
                  <a:lnTo>
                    <a:pt x="3868385" y="626743"/>
                  </a:lnTo>
                  <a:lnTo>
                    <a:pt x="3764930" y="713828"/>
                  </a:lnTo>
                  <a:lnTo>
                    <a:pt x="3577999" y="760394"/>
                  </a:lnTo>
                  <a:lnTo>
                    <a:pt x="3295725" y="685791"/>
                  </a:lnTo>
                  <a:lnTo>
                    <a:pt x="3291384" y="711019"/>
                  </a:lnTo>
                  <a:lnTo>
                    <a:pt x="3264066" y="771413"/>
                  </a:lnTo>
                  <a:lnTo>
                    <a:pt x="3192325" y="844035"/>
                  </a:lnTo>
                  <a:lnTo>
                    <a:pt x="3054718" y="905949"/>
                  </a:lnTo>
                  <a:lnTo>
                    <a:pt x="2894154" y="922645"/>
                  </a:lnTo>
                  <a:lnTo>
                    <a:pt x="2771875" y="895763"/>
                  </a:lnTo>
                  <a:lnTo>
                    <a:pt x="2694012" y="856647"/>
                  </a:lnTo>
                  <a:lnTo>
                    <a:pt x="2666695" y="836643"/>
                  </a:lnTo>
                  <a:lnTo>
                    <a:pt x="2640400" y="862827"/>
                  </a:lnTo>
                  <a:lnTo>
                    <a:pt x="2566620" y="905448"/>
                  </a:lnTo>
                  <a:lnTo>
                    <a:pt x="2453014" y="910611"/>
                  </a:lnTo>
                  <a:lnTo>
                    <a:pt x="2307240" y="824417"/>
                  </a:lnTo>
                  <a:lnTo>
                    <a:pt x="2291415" y="853211"/>
                  </a:lnTo>
                  <a:lnTo>
                    <a:pt x="2232706" y="914112"/>
                  </a:lnTo>
                  <a:lnTo>
                    <a:pt x="2114260" y="968897"/>
                  </a:lnTo>
                  <a:lnTo>
                    <a:pt x="1919223" y="97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30401" y="123151"/>
              <a:ext cx="4104004" cy="856615"/>
            </a:xfrm>
            <a:custGeom>
              <a:avLst/>
              <a:gdLst/>
              <a:ahLst/>
              <a:cxnLst/>
              <a:rect l="l" t="t" r="r" b="b"/>
              <a:pathLst>
                <a:path w="4104005" h="856615">
                  <a:moveTo>
                    <a:pt x="1907504" y="856196"/>
                  </a:moveTo>
                  <a:lnTo>
                    <a:pt x="1717568" y="794018"/>
                  </a:lnTo>
                  <a:lnTo>
                    <a:pt x="1610345" y="689039"/>
                  </a:lnTo>
                  <a:lnTo>
                    <a:pt x="1562860" y="590178"/>
                  </a:lnTo>
                  <a:lnTo>
                    <a:pt x="1552137" y="546354"/>
                  </a:lnTo>
                  <a:lnTo>
                    <a:pt x="1503697" y="584128"/>
                  </a:lnTo>
                  <a:lnTo>
                    <a:pt x="1363737" y="655918"/>
                  </a:lnTo>
                  <a:lnTo>
                    <a:pt x="1140298" y="699425"/>
                  </a:lnTo>
                  <a:lnTo>
                    <a:pt x="841423" y="652352"/>
                  </a:lnTo>
                  <a:lnTo>
                    <a:pt x="594882" y="535832"/>
                  </a:lnTo>
                  <a:lnTo>
                    <a:pt x="486581" y="426580"/>
                  </a:lnTo>
                  <a:lnTo>
                    <a:pt x="461760" y="345615"/>
                  </a:lnTo>
                  <a:lnTo>
                    <a:pt x="465655" y="313957"/>
                  </a:lnTo>
                  <a:lnTo>
                    <a:pt x="405534" y="322366"/>
                  </a:lnTo>
                  <a:lnTo>
                    <a:pt x="266528" y="323132"/>
                  </a:lnTo>
                  <a:lnTo>
                    <a:pt x="110671" y="279560"/>
                  </a:lnTo>
                  <a:lnTo>
                    <a:pt x="0" y="154954"/>
                  </a:lnTo>
                  <a:lnTo>
                    <a:pt x="41931" y="183934"/>
                  </a:lnTo>
                  <a:lnTo>
                    <a:pt x="163895" y="233931"/>
                  </a:lnTo>
                  <a:lnTo>
                    <a:pt x="360150" y="249531"/>
                  </a:lnTo>
                  <a:lnTo>
                    <a:pt x="624952" y="175317"/>
                  </a:lnTo>
                  <a:lnTo>
                    <a:pt x="626229" y="204876"/>
                  </a:lnTo>
                  <a:lnTo>
                    <a:pt x="650481" y="280301"/>
                  </a:lnTo>
                  <a:lnTo>
                    <a:pt x="728342" y="381713"/>
                  </a:lnTo>
                  <a:lnTo>
                    <a:pt x="890444" y="489234"/>
                  </a:lnTo>
                  <a:lnTo>
                    <a:pt x="940762" y="511159"/>
                  </a:lnTo>
                  <a:lnTo>
                    <a:pt x="990757" y="528164"/>
                  </a:lnTo>
                  <a:lnTo>
                    <a:pt x="1040357" y="540493"/>
                  </a:lnTo>
                  <a:lnTo>
                    <a:pt x="1089494" y="548390"/>
                  </a:lnTo>
                  <a:lnTo>
                    <a:pt x="1138096" y="552099"/>
                  </a:lnTo>
                  <a:lnTo>
                    <a:pt x="1186096" y="551864"/>
                  </a:lnTo>
                  <a:lnTo>
                    <a:pt x="1233421" y="547930"/>
                  </a:lnTo>
                  <a:lnTo>
                    <a:pt x="1280004" y="540539"/>
                  </a:lnTo>
                  <a:lnTo>
                    <a:pt x="1325773" y="529937"/>
                  </a:lnTo>
                  <a:lnTo>
                    <a:pt x="1370659" y="516367"/>
                  </a:lnTo>
                  <a:lnTo>
                    <a:pt x="1414592" y="500073"/>
                  </a:lnTo>
                  <a:lnTo>
                    <a:pt x="1457503" y="481299"/>
                  </a:lnTo>
                  <a:lnTo>
                    <a:pt x="1499320" y="460289"/>
                  </a:lnTo>
                  <a:lnTo>
                    <a:pt x="1539976" y="437288"/>
                  </a:lnTo>
                  <a:lnTo>
                    <a:pt x="1579399" y="412539"/>
                  </a:lnTo>
                  <a:lnTo>
                    <a:pt x="1617519" y="386286"/>
                  </a:lnTo>
                  <a:lnTo>
                    <a:pt x="1654268" y="358773"/>
                  </a:lnTo>
                  <a:lnTo>
                    <a:pt x="1660905" y="394769"/>
                  </a:lnTo>
                  <a:lnTo>
                    <a:pt x="1695111" y="478547"/>
                  </a:lnTo>
                  <a:lnTo>
                    <a:pt x="1778329" y="573791"/>
                  </a:lnTo>
                  <a:lnTo>
                    <a:pt x="1932001" y="644187"/>
                  </a:lnTo>
                  <a:lnTo>
                    <a:pt x="2088885" y="651506"/>
                  </a:lnTo>
                  <a:lnTo>
                    <a:pt x="2179136" y="607992"/>
                  </a:lnTo>
                  <a:lnTo>
                    <a:pt x="2220370" y="553013"/>
                  </a:lnTo>
                  <a:lnTo>
                    <a:pt x="2230200" y="525938"/>
                  </a:lnTo>
                  <a:lnTo>
                    <a:pt x="2241113" y="540655"/>
                  </a:lnTo>
                  <a:lnTo>
                    <a:pt x="2274617" y="576395"/>
                  </a:lnTo>
                  <a:lnTo>
                    <a:pt x="2331862" y="620548"/>
                  </a:lnTo>
                  <a:lnTo>
                    <a:pt x="2413996" y="660502"/>
                  </a:lnTo>
                  <a:lnTo>
                    <a:pt x="2500600" y="666671"/>
                  </a:lnTo>
                  <a:lnTo>
                    <a:pt x="2567673" y="636534"/>
                  </a:lnTo>
                  <a:lnTo>
                    <a:pt x="2611004" y="597992"/>
                  </a:lnTo>
                  <a:lnTo>
                    <a:pt x="2626383" y="578944"/>
                  </a:lnTo>
                  <a:lnTo>
                    <a:pt x="2648084" y="594231"/>
                  </a:lnTo>
                  <a:lnTo>
                    <a:pt x="2711142" y="627861"/>
                  </a:lnTo>
                  <a:lnTo>
                    <a:pt x="2812495" y="661491"/>
                  </a:lnTo>
                  <a:lnTo>
                    <a:pt x="2949081" y="676778"/>
                  </a:lnTo>
                  <a:lnTo>
                    <a:pt x="3000833" y="672039"/>
                  </a:lnTo>
                  <a:lnTo>
                    <a:pt x="3044724" y="658681"/>
                  </a:lnTo>
                  <a:lnTo>
                    <a:pt x="3080790" y="637990"/>
                  </a:lnTo>
                  <a:lnTo>
                    <a:pt x="3109068" y="611253"/>
                  </a:lnTo>
                  <a:lnTo>
                    <a:pt x="3142407" y="544786"/>
                  </a:lnTo>
                  <a:lnTo>
                    <a:pt x="3147542" y="507628"/>
                  </a:lnTo>
                  <a:lnTo>
                    <a:pt x="3145035" y="469571"/>
                  </a:lnTo>
                  <a:lnTo>
                    <a:pt x="3134923" y="431899"/>
                  </a:lnTo>
                  <a:lnTo>
                    <a:pt x="3117244" y="395900"/>
                  </a:lnTo>
                  <a:lnTo>
                    <a:pt x="3092034" y="362860"/>
                  </a:lnTo>
                  <a:lnTo>
                    <a:pt x="3126562" y="383247"/>
                  </a:lnTo>
                  <a:lnTo>
                    <a:pt x="3218148" y="428098"/>
                  </a:lnTo>
                  <a:lnTo>
                    <a:pt x="3348793" y="472950"/>
                  </a:lnTo>
                  <a:lnTo>
                    <a:pt x="3500497" y="493337"/>
                  </a:lnTo>
                  <a:lnTo>
                    <a:pt x="3627311" y="469762"/>
                  </a:lnTo>
                  <a:lnTo>
                    <a:pt x="3703193" y="417897"/>
                  </a:lnTo>
                  <a:lnTo>
                    <a:pt x="3740015" y="366033"/>
                  </a:lnTo>
                  <a:lnTo>
                    <a:pt x="3749650" y="342458"/>
                  </a:lnTo>
                  <a:lnTo>
                    <a:pt x="3772561" y="345136"/>
                  </a:lnTo>
                  <a:lnTo>
                    <a:pt x="3831849" y="342465"/>
                  </a:lnTo>
                  <a:lnTo>
                    <a:pt x="3913350" y="318388"/>
                  </a:lnTo>
                  <a:lnTo>
                    <a:pt x="4002899" y="256850"/>
                  </a:lnTo>
                  <a:lnTo>
                    <a:pt x="4065632" y="168566"/>
                  </a:lnTo>
                  <a:lnTo>
                    <a:pt x="4088156" y="85624"/>
                  </a:lnTo>
                  <a:lnTo>
                    <a:pt x="4088471" y="24082"/>
                  </a:lnTo>
                  <a:lnTo>
                    <a:pt x="4084576" y="0"/>
                  </a:lnTo>
                  <a:lnTo>
                    <a:pt x="4098346" y="64808"/>
                  </a:lnTo>
                  <a:lnTo>
                    <a:pt x="4103522" y="124706"/>
                  </a:lnTo>
                  <a:lnTo>
                    <a:pt x="4101040" y="179707"/>
                  </a:lnTo>
                  <a:lnTo>
                    <a:pt x="4091836" y="229825"/>
                  </a:lnTo>
                  <a:lnTo>
                    <a:pt x="4076845" y="275073"/>
                  </a:lnTo>
                  <a:lnTo>
                    <a:pt x="4057004" y="315467"/>
                  </a:lnTo>
                  <a:lnTo>
                    <a:pt x="4033248" y="351018"/>
                  </a:lnTo>
                  <a:lnTo>
                    <a:pt x="4006514" y="381743"/>
                  </a:lnTo>
                  <a:lnTo>
                    <a:pt x="3977738" y="407654"/>
                  </a:lnTo>
                  <a:lnTo>
                    <a:pt x="3917802" y="445090"/>
                  </a:lnTo>
                  <a:lnTo>
                    <a:pt x="3888514" y="456644"/>
                  </a:lnTo>
                  <a:lnTo>
                    <a:pt x="3856666" y="503595"/>
                  </a:lnTo>
                  <a:lnTo>
                    <a:pt x="3753212" y="590679"/>
                  </a:lnTo>
                  <a:lnTo>
                    <a:pt x="3566281" y="637246"/>
                  </a:lnTo>
                  <a:lnTo>
                    <a:pt x="3284007" y="562643"/>
                  </a:lnTo>
                  <a:lnTo>
                    <a:pt x="3279666" y="587871"/>
                  </a:lnTo>
                  <a:lnTo>
                    <a:pt x="3252348" y="648265"/>
                  </a:lnTo>
                  <a:lnTo>
                    <a:pt x="3180607" y="720887"/>
                  </a:lnTo>
                  <a:lnTo>
                    <a:pt x="3043000" y="782801"/>
                  </a:lnTo>
                  <a:lnTo>
                    <a:pt x="2882435" y="799497"/>
                  </a:lnTo>
                  <a:lnTo>
                    <a:pt x="2760156" y="772615"/>
                  </a:lnTo>
                  <a:lnTo>
                    <a:pt x="2682294" y="733499"/>
                  </a:lnTo>
                  <a:lnTo>
                    <a:pt x="2654977" y="713495"/>
                  </a:lnTo>
                  <a:lnTo>
                    <a:pt x="2628682" y="739679"/>
                  </a:lnTo>
                  <a:lnTo>
                    <a:pt x="2554902" y="782300"/>
                  </a:lnTo>
                  <a:lnTo>
                    <a:pt x="2441296" y="787463"/>
                  </a:lnTo>
                  <a:lnTo>
                    <a:pt x="2295521" y="701269"/>
                  </a:lnTo>
                  <a:lnTo>
                    <a:pt x="2279697" y="730063"/>
                  </a:lnTo>
                  <a:lnTo>
                    <a:pt x="2220988" y="790964"/>
                  </a:lnTo>
                  <a:lnTo>
                    <a:pt x="2102542" y="845749"/>
                  </a:lnTo>
                  <a:lnTo>
                    <a:pt x="1907504" y="856196"/>
                  </a:lnTo>
                  <a:close/>
                </a:path>
              </a:pathLst>
            </a:custGeom>
            <a:solidFill>
              <a:srgbClr val="C1D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0123" y="98501"/>
            <a:ext cx="2266950" cy="2061210"/>
          </a:xfrm>
          <a:custGeom>
            <a:avLst/>
            <a:gdLst/>
            <a:ahLst/>
            <a:cxnLst/>
            <a:rect l="l" t="t" r="r" b="b"/>
            <a:pathLst>
              <a:path w="2266950" h="2061210">
                <a:moveTo>
                  <a:pt x="769914" y="1745716"/>
                </a:moveTo>
                <a:lnTo>
                  <a:pt x="764345" y="1729336"/>
                </a:lnTo>
                <a:lnTo>
                  <a:pt x="758085" y="1712820"/>
                </a:lnTo>
                <a:lnTo>
                  <a:pt x="753777" y="1696827"/>
                </a:lnTo>
                <a:lnTo>
                  <a:pt x="766273" y="1634530"/>
                </a:lnTo>
                <a:lnTo>
                  <a:pt x="778582" y="1587087"/>
                </a:lnTo>
                <a:lnTo>
                  <a:pt x="791001" y="1539684"/>
                </a:lnTo>
                <a:lnTo>
                  <a:pt x="803538" y="1492320"/>
                </a:lnTo>
                <a:lnTo>
                  <a:pt x="816201" y="1444995"/>
                </a:lnTo>
                <a:lnTo>
                  <a:pt x="829001" y="1397707"/>
                </a:lnTo>
                <a:lnTo>
                  <a:pt x="841945" y="1350458"/>
                </a:lnTo>
                <a:lnTo>
                  <a:pt x="855043" y="1303246"/>
                </a:lnTo>
                <a:lnTo>
                  <a:pt x="868304" y="1256071"/>
                </a:lnTo>
                <a:lnTo>
                  <a:pt x="881736" y="1208933"/>
                </a:lnTo>
                <a:lnTo>
                  <a:pt x="895654" y="1160632"/>
                </a:lnTo>
                <a:lnTo>
                  <a:pt x="909605" y="1112344"/>
                </a:lnTo>
                <a:lnTo>
                  <a:pt x="923589" y="1064071"/>
                </a:lnTo>
                <a:lnTo>
                  <a:pt x="937605" y="1015811"/>
                </a:lnTo>
                <a:lnTo>
                  <a:pt x="951653" y="967563"/>
                </a:lnTo>
                <a:lnTo>
                  <a:pt x="965733" y="919327"/>
                </a:lnTo>
                <a:lnTo>
                  <a:pt x="979843" y="871103"/>
                </a:lnTo>
                <a:lnTo>
                  <a:pt x="993984" y="822890"/>
                </a:lnTo>
                <a:lnTo>
                  <a:pt x="1008155" y="774687"/>
                </a:lnTo>
                <a:lnTo>
                  <a:pt x="1022355" y="726493"/>
                </a:lnTo>
                <a:lnTo>
                  <a:pt x="1036584" y="678308"/>
                </a:lnTo>
                <a:lnTo>
                  <a:pt x="1050841" y="630132"/>
                </a:lnTo>
                <a:lnTo>
                  <a:pt x="1065127" y="581964"/>
                </a:lnTo>
                <a:lnTo>
                  <a:pt x="1079440" y="533803"/>
                </a:lnTo>
                <a:lnTo>
                  <a:pt x="1093780" y="485649"/>
                </a:lnTo>
                <a:lnTo>
                  <a:pt x="1108146" y="437501"/>
                </a:lnTo>
                <a:lnTo>
                  <a:pt x="1122539" y="389359"/>
                </a:lnTo>
                <a:lnTo>
                  <a:pt x="1136956" y="341221"/>
                </a:lnTo>
                <a:lnTo>
                  <a:pt x="1167112" y="297772"/>
                </a:lnTo>
                <a:lnTo>
                  <a:pt x="1178740" y="283736"/>
                </a:lnTo>
                <a:lnTo>
                  <a:pt x="1294672" y="334991"/>
                </a:lnTo>
                <a:lnTo>
                  <a:pt x="1388545" y="394790"/>
                </a:lnTo>
                <a:lnTo>
                  <a:pt x="1419988" y="414381"/>
                </a:lnTo>
                <a:lnTo>
                  <a:pt x="1468029" y="449755"/>
                </a:lnTo>
                <a:lnTo>
                  <a:pt x="1490862" y="483831"/>
                </a:lnTo>
                <a:lnTo>
                  <a:pt x="1490572" y="496468"/>
                </a:lnTo>
                <a:lnTo>
                  <a:pt x="1194260" y="365465"/>
                </a:lnTo>
                <a:lnTo>
                  <a:pt x="949555" y="1228077"/>
                </a:lnTo>
                <a:lnTo>
                  <a:pt x="895622" y="1418596"/>
                </a:lnTo>
                <a:lnTo>
                  <a:pt x="968406" y="1450775"/>
                </a:lnTo>
                <a:lnTo>
                  <a:pt x="861032" y="1639173"/>
                </a:lnTo>
                <a:lnTo>
                  <a:pt x="851632" y="1657516"/>
                </a:lnTo>
                <a:lnTo>
                  <a:pt x="842806" y="1676181"/>
                </a:lnTo>
                <a:lnTo>
                  <a:pt x="833339" y="1694290"/>
                </a:lnTo>
                <a:lnTo>
                  <a:pt x="822017" y="1710965"/>
                </a:lnTo>
                <a:lnTo>
                  <a:pt x="811161" y="1721379"/>
                </a:lnTo>
                <a:lnTo>
                  <a:pt x="797995" y="1729920"/>
                </a:lnTo>
                <a:lnTo>
                  <a:pt x="783815" y="1737671"/>
                </a:lnTo>
                <a:lnTo>
                  <a:pt x="769914" y="1745716"/>
                </a:lnTo>
                <a:close/>
              </a:path>
              <a:path w="2266950" h="2061210">
                <a:moveTo>
                  <a:pt x="968406" y="1450775"/>
                </a:moveTo>
                <a:lnTo>
                  <a:pt x="895622" y="1418596"/>
                </a:lnTo>
                <a:lnTo>
                  <a:pt x="904510" y="1420708"/>
                </a:lnTo>
                <a:lnTo>
                  <a:pt x="1432290" y="506681"/>
                </a:lnTo>
                <a:lnTo>
                  <a:pt x="1194260" y="365465"/>
                </a:lnTo>
                <a:lnTo>
                  <a:pt x="1490572" y="496468"/>
                </a:lnTo>
                <a:lnTo>
                  <a:pt x="1489960" y="523154"/>
                </a:lnTo>
                <a:lnTo>
                  <a:pt x="1466792" y="574270"/>
                </a:lnTo>
                <a:lnTo>
                  <a:pt x="1340846" y="796202"/>
                </a:lnTo>
                <a:lnTo>
                  <a:pt x="1214737" y="1018117"/>
                </a:lnTo>
                <a:lnTo>
                  <a:pt x="1063235" y="1284357"/>
                </a:lnTo>
                <a:lnTo>
                  <a:pt x="968406" y="1450775"/>
                </a:lnTo>
                <a:close/>
              </a:path>
              <a:path w="2266950" h="2061210">
                <a:moveTo>
                  <a:pt x="156063" y="1556519"/>
                </a:moveTo>
                <a:lnTo>
                  <a:pt x="126857" y="1530829"/>
                </a:lnTo>
                <a:lnTo>
                  <a:pt x="109927" y="1476870"/>
                </a:lnTo>
                <a:lnTo>
                  <a:pt x="98845" y="1421407"/>
                </a:lnTo>
                <a:lnTo>
                  <a:pt x="91469" y="1371343"/>
                </a:lnTo>
                <a:lnTo>
                  <a:pt x="84413" y="1321257"/>
                </a:lnTo>
                <a:lnTo>
                  <a:pt x="77673" y="1271151"/>
                </a:lnTo>
                <a:lnTo>
                  <a:pt x="71244" y="1221023"/>
                </a:lnTo>
                <a:lnTo>
                  <a:pt x="65123" y="1170875"/>
                </a:lnTo>
                <a:lnTo>
                  <a:pt x="59305" y="1120707"/>
                </a:lnTo>
                <a:lnTo>
                  <a:pt x="53786" y="1070518"/>
                </a:lnTo>
                <a:lnTo>
                  <a:pt x="48563" y="1020310"/>
                </a:lnTo>
                <a:lnTo>
                  <a:pt x="43631" y="970081"/>
                </a:lnTo>
                <a:lnTo>
                  <a:pt x="38986" y="919833"/>
                </a:lnTo>
                <a:lnTo>
                  <a:pt x="34624" y="869566"/>
                </a:lnTo>
                <a:lnTo>
                  <a:pt x="30541" y="819279"/>
                </a:lnTo>
                <a:lnTo>
                  <a:pt x="26733" y="768973"/>
                </a:lnTo>
                <a:lnTo>
                  <a:pt x="23196" y="718648"/>
                </a:lnTo>
                <a:lnTo>
                  <a:pt x="19925" y="668305"/>
                </a:lnTo>
                <a:lnTo>
                  <a:pt x="16917" y="617943"/>
                </a:lnTo>
                <a:lnTo>
                  <a:pt x="14168" y="567563"/>
                </a:lnTo>
                <a:lnTo>
                  <a:pt x="11673" y="517165"/>
                </a:lnTo>
                <a:lnTo>
                  <a:pt x="9429" y="466749"/>
                </a:lnTo>
                <a:lnTo>
                  <a:pt x="7431" y="416315"/>
                </a:lnTo>
                <a:lnTo>
                  <a:pt x="5675" y="365863"/>
                </a:lnTo>
                <a:lnTo>
                  <a:pt x="4157" y="315395"/>
                </a:lnTo>
                <a:lnTo>
                  <a:pt x="2874" y="264909"/>
                </a:lnTo>
                <a:lnTo>
                  <a:pt x="1820" y="214406"/>
                </a:lnTo>
                <a:lnTo>
                  <a:pt x="993" y="163886"/>
                </a:lnTo>
                <a:lnTo>
                  <a:pt x="387" y="113350"/>
                </a:lnTo>
                <a:lnTo>
                  <a:pt x="0" y="62798"/>
                </a:lnTo>
                <a:lnTo>
                  <a:pt x="1888" y="37108"/>
                </a:lnTo>
                <a:lnTo>
                  <a:pt x="9519" y="16171"/>
                </a:lnTo>
                <a:lnTo>
                  <a:pt x="24969" y="2848"/>
                </a:lnTo>
                <a:lnTo>
                  <a:pt x="50316" y="0"/>
                </a:lnTo>
                <a:lnTo>
                  <a:pt x="105009" y="6505"/>
                </a:lnTo>
                <a:lnTo>
                  <a:pt x="159669" y="13799"/>
                </a:lnTo>
                <a:lnTo>
                  <a:pt x="214291" y="21808"/>
                </a:lnTo>
                <a:lnTo>
                  <a:pt x="268872" y="30463"/>
                </a:lnTo>
                <a:lnTo>
                  <a:pt x="323409" y="39691"/>
                </a:lnTo>
                <a:lnTo>
                  <a:pt x="376015" y="71989"/>
                </a:lnTo>
                <a:lnTo>
                  <a:pt x="384282" y="100897"/>
                </a:lnTo>
                <a:lnTo>
                  <a:pt x="383177" y="137348"/>
                </a:lnTo>
                <a:lnTo>
                  <a:pt x="382273" y="144218"/>
                </a:lnTo>
                <a:lnTo>
                  <a:pt x="296203" y="106165"/>
                </a:lnTo>
                <a:lnTo>
                  <a:pt x="64556" y="82980"/>
                </a:lnTo>
                <a:lnTo>
                  <a:pt x="135730" y="1230193"/>
                </a:lnTo>
                <a:lnTo>
                  <a:pt x="236353" y="1274680"/>
                </a:lnTo>
                <a:lnTo>
                  <a:pt x="202796" y="1536782"/>
                </a:lnTo>
                <a:lnTo>
                  <a:pt x="194917" y="1543560"/>
                </a:lnTo>
                <a:lnTo>
                  <a:pt x="186132" y="1551539"/>
                </a:lnTo>
                <a:lnTo>
                  <a:pt x="177021" y="1557942"/>
                </a:lnTo>
                <a:lnTo>
                  <a:pt x="168162" y="1559994"/>
                </a:lnTo>
                <a:lnTo>
                  <a:pt x="156063" y="1556519"/>
                </a:lnTo>
                <a:close/>
              </a:path>
              <a:path w="2266950" h="2061210">
                <a:moveTo>
                  <a:pt x="236353" y="1274680"/>
                </a:moveTo>
                <a:lnTo>
                  <a:pt x="135730" y="1230193"/>
                </a:lnTo>
                <a:lnTo>
                  <a:pt x="159782" y="1231741"/>
                </a:lnTo>
                <a:lnTo>
                  <a:pt x="296203" y="106165"/>
                </a:lnTo>
                <a:lnTo>
                  <a:pt x="382273" y="144218"/>
                </a:lnTo>
                <a:lnTo>
                  <a:pt x="356837" y="338067"/>
                </a:lnTo>
                <a:lnTo>
                  <a:pt x="324262" y="589017"/>
                </a:lnTo>
                <a:lnTo>
                  <a:pt x="236353" y="1274680"/>
                </a:lnTo>
                <a:close/>
              </a:path>
              <a:path w="2266950" h="2061210">
                <a:moveTo>
                  <a:pt x="1008521" y="2051823"/>
                </a:moveTo>
                <a:lnTo>
                  <a:pt x="1010361" y="2039974"/>
                </a:lnTo>
                <a:lnTo>
                  <a:pt x="1011878" y="2027776"/>
                </a:lnTo>
                <a:lnTo>
                  <a:pt x="1014511" y="2016754"/>
                </a:lnTo>
                <a:lnTo>
                  <a:pt x="1019703" y="2008431"/>
                </a:lnTo>
                <a:lnTo>
                  <a:pt x="1049868" y="1980966"/>
                </a:lnTo>
                <a:lnTo>
                  <a:pt x="1080843" y="1954370"/>
                </a:lnTo>
                <a:lnTo>
                  <a:pt x="1112142" y="1928122"/>
                </a:lnTo>
                <a:lnTo>
                  <a:pt x="1143279" y="1901700"/>
                </a:lnTo>
                <a:lnTo>
                  <a:pt x="1997789" y="1161925"/>
                </a:lnTo>
                <a:lnTo>
                  <a:pt x="2041659" y="1125502"/>
                </a:lnTo>
                <a:lnTo>
                  <a:pt x="2075254" y="1104090"/>
                </a:lnTo>
                <a:lnTo>
                  <a:pt x="2102127" y="1098706"/>
                </a:lnTo>
                <a:lnTo>
                  <a:pt x="2125831" y="1110365"/>
                </a:lnTo>
                <a:lnTo>
                  <a:pt x="2149917" y="1140083"/>
                </a:lnTo>
                <a:lnTo>
                  <a:pt x="2177938" y="1188873"/>
                </a:lnTo>
                <a:lnTo>
                  <a:pt x="2183961" y="1201713"/>
                </a:lnTo>
                <a:lnTo>
                  <a:pt x="2095974" y="1162813"/>
                </a:lnTo>
                <a:lnTo>
                  <a:pt x="1340328" y="1830360"/>
                </a:lnTo>
                <a:lnTo>
                  <a:pt x="1344986" y="1843685"/>
                </a:lnTo>
                <a:lnTo>
                  <a:pt x="1424881" y="1879008"/>
                </a:lnTo>
                <a:lnTo>
                  <a:pt x="1135643" y="2019348"/>
                </a:lnTo>
                <a:lnTo>
                  <a:pt x="1116212" y="2029707"/>
                </a:lnTo>
                <a:lnTo>
                  <a:pt x="1097109" y="2040790"/>
                </a:lnTo>
                <a:lnTo>
                  <a:pt x="1077833" y="2051183"/>
                </a:lnTo>
                <a:lnTo>
                  <a:pt x="1057884" y="2059474"/>
                </a:lnTo>
                <a:lnTo>
                  <a:pt x="1046557" y="2060667"/>
                </a:lnTo>
                <a:lnTo>
                  <a:pt x="1034121" y="2058508"/>
                </a:lnTo>
                <a:lnTo>
                  <a:pt x="1021225" y="2054919"/>
                </a:lnTo>
                <a:lnTo>
                  <a:pt x="1008521" y="2051823"/>
                </a:lnTo>
                <a:close/>
              </a:path>
              <a:path w="2266950" h="2061210">
                <a:moveTo>
                  <a:pt x="1424881" y="1879008"/>
                </a:moveTo>
                <a:lnTo>
                  <a:pt x="1344986" y="1843685"/>
                </a:lnTo>
                <a:lnTo>
                  <a:pt x="2171351" y="1440730"/>
                </a:lnTo>
                <a:lnTo>
                  <a:pt x="2181677" y="1431939"/>
                </a:lnTo>
                <a:lnTo>
                  <a:pt x="2190564" y="1418150"/>
                </a:lnTo>
                <a:lnTo>
                  <a:pt x="2195997" y="1403380"/>
                </a:lnTo>
                <a:lnTo>
                  <a:pt x="2195962" y="1391644"/>
                </a:lnTo>
                <a:lnTo>
                  <a:pt x="2177444" y="1346008"/>
                </a:lnTo>
                <a:lnTo>
                  <a:pt x="2157907" y="1300620"/>
                </a:lnTo>
                <a:lnTo>
                  <a:pt x="2095974" y="1162813"/>
                </a:lnTo>
                <a:lnTo>
                  <a:pt x="2183961" y="1201713"/>
                </a:lnTo>
                <a:lnTo>
                  <a:pt x="2199945" y="1235781"/>
                </a:lnTo>
                <a:lnTo>
                  <a:pt x="2218265" y="1284670"/>
                </a:lnTo>
                <a:lnTo>
                  <a:pt x="2234369" y="1334742"/>
                </a:lnTo>
                <a:lnTo>
                  <a:pt x="2249726" y="1385199"/>
                </a:lnTo>
                <a:lnTo>
                  <a:pt x="2265807" y="1435243"/>
                </a:lnTo>
                <a:lnTo>
                  <a:pt x="2266820" y="1441103"/>
                </a:lnTo>
                <a:lnTo>
                  <a:pt x="2266460" y="1447752"/>
                </a:lnTo>
                <a:lnTo>
                  <a:pt x="2265444" y="1455270"/>
                </a:lnTo>
                <a:lnTo>
                  <a:pt x="2264487" y="1463734"/>
                </a:lnTo>
                <a:lnTo>
                  <a:pt x="2253348" y="1471342"/>
                </a:lnTo>
                <a:lnTo>
                  <a:pt x="2242121" y="1479150"/>
                </a:lnTo>
                <a:lnTo>
                  <a:pt x="2230627" y="1486635"/>
                </a:lnTo>
                <a:lnTo>
                  <a:pt x="2218688" y="1493277"/>
                </a:lnTo>
                <a:lnTo>
                  <a:pt x="1424881" y="1879008"/>
                </a:lnTo>
                <a:close/>
              </a:path>
            </a:pathLst>
          </a:custGeom>
          <a:solidFill>
            <a:srgbClr val="EC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0141" y="2450464"/>
            <a:ext cx="15974694" cy="6808470"/>
            <a:chOff x="1450141" y="2450464"/>
            <a:chExt cx="15974694" cy="6808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4498" y="5780308"/>
              <a:ext cx="10820399" cy="47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141" y="2450464"/>
              <a:ext cx="11306174" cy="4162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0371" y="3726458"/>
              <a:ext cx="4324349" cy="55323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4516" y="7501638"/>
              <a:ext cx="11137425" cy="4202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7441" y="792480"/>
            <a:ext cx="7512050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155" dirty="0"/>
              <a:t>M</a:t>
            </a:r>
            <a:r>
              <a:rPr sz="5700" spc="270" dirty="0"/>
              <a:t>o</a:t>
            </a:r>
            <a:r>
              <a:rPr sz="5700" spc="385" dirty="0"/>
              <a:t>d</a:t>
            </a:r>
            <a:r>
              <a:rPr sz="5700" spc="340" dirty="0"/>
              <a:t>e</a:t>
            </a:r>
            <a:r>
              <a:rPr sz="5700" spc="240" dirty="0"/>
              <a:t>l</a:t>
            </a:r>
            <a:r>
              <a:rPr sz="5700" spc="-340" dirty="0"/>
              <a:t> </a:t>
            </a:r>
            <a:r>
              <a:rPr sz="5700" spc="180" dirty="0"/>
              <a:t>y</a:t>
            </a:r>
            <a:r>
              <a:rPr sz="5700" spc="540" dirty="0"/>
              <a:t>a</a:t>
            </a:r>
            <a:r>
              <a:rPr sz="5700" spc="645" dirty="0"/>
              <a:t>n</a:t>
            </a:r>
            <a:r>
              <a:rPr sz="5700" spc="180" dirty="0"/>
              <a:t>g</a:t>
            </a:r>
            <a:r>
              <a:rPr sz="5700" spc="-340" dirty="0"/>
              <a:t> </a:t>
            </a:r>
            <a:r>
              <a:rPr sz="5700" spc="385" dirty="0"/>
              <a:t>d</a:t>
            </a:r>
            <a:r>
              <a:rPr sz="5700" spc="195" dirty="0"/>
              <a:t>i</a:t>
            </a:r>
            <a:r>
              <a:rPr sz="5700" spc="590" dirty="0"/>
              <a:t>h</a:t>
            </a:r>
            <a:r>
              <a:rPr sz="5700" spc="540" dirty="0"/>
              <a:t>a</a:t>
            </a:r>
            <a:r>
              <a:rPr sz="5700" spc="495" dirty="0"/>
              <a:t>s</a:t>
            </a:r>
            <a:r>
              <a:rPr sz="5700" spc="195" dirty="0"/>
              <a:t>i</a:t>
            </a:r>
            <a:r>
              <a:rPr sz="5700" spc="235" dirty="0"/>
              <a:t>l</a:t>
            </a:r>
            <a:r>
              <a:rPr sz="5700" spc="495" dirty="0"/>
              <a:t>k</a:t>
            </a:r>
            <a:r>
              <a:rPr sz="5700" spc="540" dirty="0"/>
              <a:t>a</a:t>
            </a:r>
            <a:r>
              <a:rPr sz="5700" spc="650" dirty="0"/>
              <a:t>n</a:t>
            </a:r>
            <a:endParaRPr sz="5700"/>
          </a:p>
        </p:txBody>
      </p:sp>
      <p:sp>
        <p:nvSpPr>
          <p:cNvPr id="9" name="object 9"/>
          <p:cNvSpPr txBox="1"/>
          <p:nvPr/>
        </p:nvSpPr>
        <p:spPr>
          <a:xfrm>
            <a:off x="1427809" y="1875821"/>
            <a:ext cx="4545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Tahoma"/>
                <a:cs typeface="Tahoma"/>
              </a:rPr>
              <a:t>Hasil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5" dirty="0">
                <a:latin typeface="Tahoma"/>
                <a:cs typeface="Tahoma"/>
              </a:rPr>
              <a:t>training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35" dirty="0">
                <a:latin typeface="Tahoma"/>
                <a:cs typeface="Tahoma"/>
              </a:rPr>
              <a:t>dengan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epoch=10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7441" y="6775715"/>
            <a:ext cx="1931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Tahoma"/>
                <a:cs typeface="Tahoma"/>
              </a:rPr>
              <a:t>Hasil</a:t>
            </a:r>
            <a:r>
              <a:rPr sz="2500" spc="-180" dirty="0">
                <a:latin typeface="Tahoma"/>
                <a:cs typeface="Tahoma"/>
              </a:rPr>
              <a:t> </a:t>
            </a:r>
            <a:r>
              <a:rPr sz="2500" spc="5" dirty="0">
                <a:latin typeface="Tahoma"/>
                <a:cs typeface="Tahoma"/>
              </a:rPr>
              <a:t>evaluasi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2104" y="974090"/>
            <a:ext cx="7599680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-409" dirty="0"/>
              <a:t>L</a:t>
            </a:r>
            <a:r>
              <a:rPr sz="5700" spc="340" dirty="0"/>
              <a:t>e</a:t>
            </a:r>
            <a:r>
              <a:rPr sz="5700" spc="540" dirty="0"/>
              <a:t>a</a:t>
            </a:r>
            <a:r>
              <a:rPr sz="5700" spc="385" dirty="0"/>
              <a:t>d</a:t>
            </a:r>
            <a:r>
              <a:rPr sz="5700" spc="340" dirty="0"/>
              <a:t>e</a:t>
            </a:r>
            <a:r>
              <a:rPr sz="5700" spc="675" dirty="0"/>
              <a:t>r</a:t>
            </a:r>
            <a:r>
              <a:rPr sz="5700" spc="405" dirty="0"/>
              <a:t>b</a:t>
            </a:r>
            <a:r>
              <a:rPr sz="5700" spc="270" dirty="0"/>
              <a:t>o</a:t>
            </a:r>
            <a:r>
              <a:rPr sz="5700" spc="540" dirty="0"/>
              <a:t>a</a:t>
            </a:r>
            <a:r>
              <a:rPr sz="5700" spc="675" dirty="0"/>
              <a:t>r</a:t>
            </a:r>
            <a:r>
              <a:rPr sz="5700" spc="390" dirty="0"/>
              <a:t>d</a:t>
            </a:r>
            <a:r>
              <a:rPr sz="5700" spc="-340" dirty="0"/>
              <a:t> </a:t>
            </a:r>
            <a:r>
              <a:rPr sz="5700" spc="385" dirty="0"/>
              <a:t>d</a:t>
            </a:r>
            <a:r>
              <a:rPr sz="5700" spc="540" dirty="0"/>
              <a:t>a</a:t>
            </a:r>
            <a:r>
              <a:rPr sz="5700" spc="650" dirty="0"/>
              <a:t>n</a:t>
            </a:r>
            <a:r>
              <a:rPr sz="5700" spc="-340" dirty="0"/>
              <a:t> </a:t>
            </a:r>
            <a:r>
              <a:rPr sz="5700" spc="220" dirty="0"/>
              <a:t>S</a:t>
            </a:r>
            <a:r>
              <a:rPr sz="5700" spc="110" dirty="0"/>
              <a:t>c</a:t>
            </a:r>
            <a:r>
              <a:rPr sz="5700" spc="270" dirty="0"/>
              <a:t>o</a:t>
            </a:r>
            <a:r>
              <a:rPr sz="5700" spc="675" dirty="0"/>
              <a:t>r</a:t>
            </a:r>
            <a:r>
              <a:rPr sz="5700" spc="345" dirty="0"/>
              <a:t>e</a:t>
            </a:r>
            <a:endParaRPr sz="5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Kesimpulan:</a:t>
            </a:r>
          </a:p>
        </p:txBody>
      </p:sp>
      <p:sp>
        <p:nvSpPr>
          <p:cNvPr id="3" name="object 3"/>
          <p:cNvSpPr/>
          <p:nvPr/>
        </p:nvSpPr>
        <p:spPr>
          <a:xfrm>
            <a:off x="7411045" y="3883543"/>
            <a:ext cx="4572000" cy="3867150"/>
          </a:xfrm>
          <a:custGeom>
            <a:avLst/>
            <a:gdLst/>
            <a:ahLst/>
            <a:cxnLst/>
            <a:rect l="l" t="t" r="r" b="b"/>
            <a:pathLst>
              <a:path w="4572000" h="3867150">
                <a:moveTo>
                  <a:pt x="4456578" y="3867149"/>
                </a:moveTo>
                <a:lnTo>
                  <a:pt x="115369" y="3867149"/>
                </a:lnTo>
                <a:lnTo>
                  <a:pt x="70523" y="3858055"/>
                </a:lnTo>
                <a:lnTo>
                  <a:pt x="33845" y="3833274"/>
                </a:lnTo>
                <a:lnTo>
                  <a:pt x="9086" y="3796564"/>
                </a:lnTo>
                <a:lnTo>
                  <a:pt x="0" y="3751680"/>
                </a:lnTo>
                <a:lnTo>
                  <a:pt x="0" y="115468"/>
                </a:lnTo>
                <a:lnTo>
                  <a:pt x="9086" y="70584"/>
                </a:lnTo>
                <a:lnTo>
                  <a:pt x="33845" y="33874"/>
                </a:lnTo>
                <a:lnTo>
                  <a:pt x="70523" y="9094"/>
                </a:lnTo>
                <a:lnTo>
                  <a:pt x="115369" y="0"/>
                </a:lnTo>
                <a:lnTo>
                  <a:pt x="4456578" y="0"/>
                </a:lnTo>
                <a:lnTo>
                  <a:pt x="4501424" y="9094"/>
                </a:lnTo>
                <a:lnTo>
                  <a:pt x="4538102" y="33874"/>
                </a:lnTo>
                <a:lnTo>
                  <a:pt x="4562861" y="70584"/>
                </a:lnTo>
                <a:lnTo>
                  <a:pt x="4571948" y="115468"/>
                </a:lnTo>
                <a:lnTo>
                  <a:pt x="4571948" y="3751680"/>
                </a:lnTo>
                <a:lnTo>
                  <a:pt x="4562861" y="3796564"/>
                </a:lnTo>
                <a:lnTo>
                  <a:pt x="4538102" y="3833274"/>
                </a:lnTo>
                <a:lnTo>
                  <a:pt x="4501424" y="3858055"/>
                </a:lnTo>
                <a:lnTo>
                  <a:pt x="4456578" y="3867149"/>
                </a:lnTo>
                <a:close/>
              </a:path>
            </a:pathLst>
          </a:custGeom>
          <a:solidFill>
            <a:srgbClr val="2A7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377" y="3883563"/>
            <a:ext cx="4848225" cy="3867150"/>
          </a:xfrm>
          <a:custGeom>
            <a:avLst/>
            <a:gdLst/>
            <a:ahLst/>
            <a:cxnLst/>
            <a:rect l="l" t="t" r="r" b="b"/>
            <a:pathLst>
              <a:path w="4848225" h="3867150">
                <a:moveTo>
                  <a:pt x="4732855" y="3867108"/>
                </a:moveTo>
                <a:lnTo>
                  <a:pt x="115369" y="3867108"/>
                </a:lnTo>
                <a:lnTo>
                  <a:pt x="70524" y="3858014"/>
                </a:lnTo>
                <a:lnTo>
                  <a:pt x="33845" y="3833234"/>
                </a:lnTo>
                <a:lnTo>
                  <a:pt x="9086" y="3796524"/>
                </a:lnTo>
                <a:lnTo>
                  <a:pt x="0" y="3751640"/>
                </a:lnTo>
                <a:lnTo>
                  <a:pt x="0" y="115467"/>
                </a:lnTo>
                <a:lnTo>
                  <a:pt x="9086" y="70584"/>
                </a:lnTo>
                <a:lnTo>
                  <a:pt x="33845" y="33874"/>
                </a:lnTo>
                <a:lnTo>
                  <a:pt x="70524" y="9094"/>
                </a:lnTo>
                <a:lnTo>
                  <a:pt x="115369" y="0"/>
                </a:lnTo>
                <a:lnTo>
                  <a:pt x="4732855" y="0"/>
                </a:lnTo>
                <a:lnTo>
                  <a:pt x="4777700" y="9094"/>
                </a:lnTo>
                <a:lnTo>
                  <a:pt x="4814379" y="33874"/>
                </a:lnTo>
                <a:lnTo>
                  <a:pt x="4839138" y="70584"/>
                </a:lnTo>
                <a:lnTo>
                  <a:pt x="4848224" y="115467"/>
                </a:lnTo>
                <a:lnTo>
                  <a:pt x="4848224" y="3751640"/>
                </a:lnTo>
                <a:lnTo>
                  <a:pt x="4839138" y="3796524"/>
                </a:lnTo>
                <a:lnTo>
                  <a:pt x="4814379" y="3833234"/>
                </a:lnTo>
                <a:lnTo>
                  <a:pt x="4777700" y="3858014"/>
                </a:lnTo>
                <a:lnTo>
                  <a:pt x="4732855" y="3867108"/>
                </a:lnTo>
                <a:close/>
              </a:path>
            </a:pathLst>
          </a:custGeom>
          <a:solidFill>
            <a:srgbClr val="FFC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9330" y="3883543"/>
            <a:ext cx="4543425" cy="3867150"/>
          </a:xfrm>
          <a:custGeom>
            <a:avLst/>
            <a:gdLst/>
            <a:ahLst/>
            <a:cxnLst/>
            <a:rect l="l" t="t" r="r" b="b"/>
            <a:pathLst>
              <a:path w="4543425" h="3867150">
                <a:moveTo>
                  <a:pt x="4427922" y="3867149"/>
                </a:moveTo>
                <a:lnTo>
                  <a:pt x="115422" y="3867149"/>
                </a:lnTo>
                <a:lnTo>
                  <a:pt x="70556" y="3858055"/>
                </a:lnTo>
                <a:lnTo>
                  <a:pt x="33861" y="3833274"/>
                </a:lnTo>
                <a:lnTo>
                  <a:pt x="9091" y="3796564"/>
                </a:lnTo>
                <a:lnTo>
                  <a:pt x="0" y="3751680"/>
                </a:lnTo>
                <a:lnTo>
                  <a:pt x="0" y="115468"/>
                </a:lnTo>
                <a:lnTo>
                  <a:pt x="9091" y="70584"/>
                </a:lnTo>
                <a:lnTo>
                  <a:pt x="33861" y="33874"/>
                </a:lnTo>
                <a:lnTo>
                  <a:pt x="70556" y="9094"/>
                </a:lnTo>
                <a:lnTo>
                  <a:pt x="115422" y="0"/>
                </a:lnTo>
                <a:lnTo>
                  <a:pt x="4427922" y="0"/>
                </a:lnTo>
                <a:lnTo>
                  <a:pt x="4472788" y="9094"/>
                </a:lnTo>
                <a:lnTo>
                  <a:pt x="4509484" y="33874"/>
                </a:lnTo>
                <a:lnTo>
                  <a:pt x="4534254" y="70584"/>
                </a:lnTo>
                <a:lnTo>
                  <a:pt x="4543345" y="115468"/>
                </a:lnTo>
                <a:lnTo>
                  <a:pt x="4543345" y="3751680"/>
                </a:lnTo>
                <a:lnTo>
                  <a:pt x="4534254" y="3796564"/>
                </a:lnTo>
                <a:lnTo>
                  <a:pt x="4509484" y="3833274"/>
                </a:lnTo>
                <a:lnTo>
                  <a:pt x="4472788" y="3858055"/>
                </a:lnTo>
                <a:lnTo>
                  <a:pt x="4427922" y="3867149"/>
                </a:lnTo>
                <a:close/>
              </a:path>
            </a:pathLst>
          </a:custGeom>
          <a:solidFill>
            <a:srgbClr val="FF8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7820" y="4555075"/>
            <a:ext cx="408622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99"/>
              </a:lnSpc>
              <a:spcBef>
                <a:spcPts val="100"/>
              </a:spcBef>
            </a:pPr>
            <a:r>
              <a:rPr sz="3400" spc="35" dirty="0" err="1">
                <a:latin typeface="Tahoma"/>
                <a:cs typeface="Tahoma"/>
              </a:rPr>
              <a:t>Arsitektur</a:t>
            </a:r>
            <a:r>
              <a:rPr sz="3400" spc="3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MobilNet 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ini </a:t>
            </a:r>
            <a:r>
              <a:rPr sz="3400" spc="65" dirty="0">
                <a:latin typeface="Tahoma"/>
                <a:cs typeface="Tahoma"/>
              </a:rPr>
              <a:t>cukup </a:t>
            </a:r>
            <a:r>
              <a:rPr sz="3400" spc="-10" dirty="0">
                <a:latin typeface="Tahoma"/>
                <a:cs typeface="Tahoma"/>
              </a:rPr>
              <a:t>efektif </a:t>
            </a:r>
            <a:r>
              <a:rPr sz="3400" spc="-5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untuk </a:t>
            </a:r>
            <a:r>
              <a:rPr sz="3400" spc="-10" dirty="0">
                <a:latin typeface="Tahoma"/>
                <a:cs typeface="Tahoma"/>
              </a:rPr>
              <a:t>klasifikasi </a:t>
            </a:r>
            <a:r>
              <a:rPr sz="3400" spc="80" dirty="0">
                <a:latin typeface="Tahoma"/>
                <a:cs typeface="Tahoma"/>
              </a:rPr>
              <a:t>4 </a:t>
            </a:r>
            <a:r>
              <a:rPr sz="3400" spc="8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hewan</a:t>
            </a:r>
            <a:r>
              <a:rPr sz="3400" spc="-220" dirty="0">
                <a:latin typeface="Tahoma"/>
                <a:cs typeface="Tahoma"/>
              </a:rPr>
              <a:t> </a:t>
            </a:r>
            <a:r>
              <a:rPr sz="3400" spc="-35" dirty="0">
                <a:latin typeface="Tahoma"/>
                <a:cs typeface="Tahoma"/>
              </a:rPr>
              <a:t>yang</a:t>
            </a:r>
            <a:r>
              <a:rPr sz="3400" spc="-21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berbeda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3198" y="4555075"/>
            <a:ext cx="396621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760" algn="ctr">
              <a:lnSpc>
                <a:spcPct val="115799"/>
              </a:lnSpc>
              <a:spcBef>
                <a:spcPts val="100"/>
              </a:spcBef>
            </a:pPr>
            <a:r>
              <a:rPr sz="3400" spc="30" dirty="0" err="1">
                <a:solidFill>
                  <a:srgbClr val="FFFFFF"/>
                </a:solidFill>
                <a:latin typeface="Tahoma"/>
                <a:cs typeface="Tahoma"/>
              </a:rPr>
              <a:t>Dibuktikan</a:t>
            </a:r>
            <a:r>
              <a:rPr sz="3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Tahoma"/>
                <a:cs typeface="Tahoma"/>
              </a:rPr>
              <a:t>dengan </a:t>
            </a:r>
            <a:r>
              <a:rPr sz="34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Tahoma"/>
                <a:cs typeface="Tahoma"/>
              </a:rPr>
              <a:t>hasil </a:t>
            </a:r>
            <a:r>
              <a:rPr sz="3400" spc="10" dirty="0">
                <a:solidFill>
                  <a:srgbClr val="FFFFFF"/>
                </a:solidFill>
                <a:latin typeface="Tahoma"/>
                <a:cs typeface="Tahoma"/>
              </a:rPr>
              <a:t>evaluasi </a:t>
            </a:r>
            <a:r>
              <a:rPr sz="3400" spc="15" dirty="0">
                <a:solidFill>
                  <a:srgbClr val="FFFFFF"/>
                </a:solidFill>
                <a:latin typeface="Tahoma"/>
                <a:cs typeface="Tahoma"/>
              </a:rPr>
              <a:t>nilai </a:t>
            </a:r>
            <a:r>
              <a:rPr sz="3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Tahoma"/>
                <a:cs typeface="Tahoma"/>
              </a:rPr>
              <a:t>loss</a:t>
            </a:r>
            <a:r>
              <a:rPr sz="34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Tahoma"/>
                <a:cs typeface="Tahoma"/>
              </a:rPr>
              <a:t>0.1397</a:t>
            </a:r>
            <a:r>
              <a:rPr sz="34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34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Tahoma"/>
                <a:cs typeface="Tahoma"/>
              </a:rPr>
              <a:t>nilai </a:t>
            </a:r>
            <a:r>
              <a:rPr sz="3400" spc="-10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sz="34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dirty="0">
                <a:solidFill>
                  <a:srgbClr val="FFFFFF"/>
                </a:solidFill>
                <a:latin typeface="Tahoma"/>
                <a:cs typeface="Tahoma"/>
              </a:rPr>
              <a:t>0.95189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9501" y="3996425"/>
            <a:ext cx="3799840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5"/>
              </a:spcBef>
            </a:pPr>
            <a:r>
              <a:rPr sz="2700" spc="70" dirty="0" err="1">
                <a:latin typeface="Tahoma"/>
                <a:cs typeface="Tahoma"/>
              </a:rPr>
              <a:t>Untuk</a:t>
            </a:r>
            <a:r>
              <a:rPr sz="2700" spc="7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kelemahannya </a:t>
            </a:r>
            <a:r>
              <a:rPr sz="2700" spc="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membutuhkan </a:t>
            </a:r>
            <a:r>
              <a:rPr sz="2700" spc="10" dirty="0">
                <a:latin typeface="Tahoma"/>
                <a:cs typeface="Tahoma"/>
              </a:rPr>
              <a:t>waktu 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yang </a:t>
            </a:r>
            <a:r>
              <a:rPr sz="2700" spc="65" dirty="0">
                <a:latin typeface="Tahoma"/>
                <a:cs typeface="Tahoma"/>
              </a:rPr>
              <a:t>cukup </a:t>
            </a:r>
            <a:r>
              <a:rPr sz="2700" spc="45" dirty="0">
                <a:latin typeface="Tahoma"/>
                <a:cs typeface="Tahoma"/>
              </a:rPr>
              <a:t>lama </a:t>
            </a:r>
            <a:r>
              <a:rPr sz="2700" spc="40" dirty="0">
                <a:latin typeface="Tahoma"/>
                <a:cs typeface="Tahoma"/>
              </a:rPr>
              <a:t>karna </a:t>
            </a:r>
            <a:r>
              <a:rPr sz="2700" spc="45" dirty="0">
                <a:latin typeface="Tahoma"/>
                <a:cs typeface="Tahoma"/>
              </a:rPr>
              <a:t> data </a:t>
            </a:r>
            <a:r>
              <a:rPr sz="2700" spc="-15" dirty="0">
                <a:latin typeface="Tahoma"/>
                <a:cs typeface="Tahoma"/>
              </a:rPr>
              <a:t>yang </a:t>
            </a:r>
            <a:r>
              <a:rPr sz="2700" spc="40" dirty="0">
                <a:latin typeface="Tahoma"/>
                <a:cs typeface="Tahoma"/>
              </a:rPr>
              <a:t>digunakan </a:t>
            </a:r>
            <a:r>
              <a:rPr sz="2700" spc="45" dirty="0">
                <a:latin typeface="Tahoma"/>
                <a:cs typeface="Tahoma"/>
              </a:rPr>
              <a:t> </a:t>
            </a:r>
            <a:r>
              <a:rPr sz="2700" spc="20" dirty="0">
                <a:latin typeface="Tahoma"/>
                <a:cs typeface="Tahoma"/>
              </a:rPr>
              <a:t>sangat banyak </a:t>
            </a:r>
            <a:r>
              <a:rPr sz="2700" spc="80" dirty="0">
                <a:latin typeface="Tahoma"/>
                <a:cs typeface="Tahoma"/>
              </a:rPr>
              <a:t>dan </a:t>
            </a:r>
            <a:r>
              <a:rPr sz="2700" spc="85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menggunakan </a:t>
            </a:r>
            <a:r>
              <a:rPr sz="2700" spc="35" dirty="0">
                <a:latin typeface="Tahoma"/>
                <a:cs typeface="Tahoma"/>
              </a:rPr>
              <a:t>learning </a:t>
            </a:r>
            <a:r>
              <a:rPr sz="2700" spc="40" dirty="0">
                <a:latin typeface="Tahoma"/>
                <a:cs typeface="Tahoma"/>
              </a:rPr>
              <a:t> </a:t>
            </a:r>
            <a:r>
              <a:rPr sz="2700" spc="45" dirty="0">
                <a:latin typeface="Tahoma"/>
                <a:cs typeface="Tahoma"/>
              </a:rPr>
              <a:t>rate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yang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65" dirty="0" err="1">
                <a:latin typeface="Tahoma"/>
                <a:cs typeface="Tahoma"/>
              </a:rPr>
              <a:t>cukup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45" dirty="0" err="1">
                <a:latin typeface="Tahoma"/>
                <a:cs typeface="Tahoma"/>
              </a:rPr>
              <a:t>rendah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A8C074E-BBE0-4E50-ABDC-3BFC359FB3B3}"/>
              </a:ext>
            </a:extLst>
          </p:cNvPr>
          <p:cNvSpPr/>
          <p:nvPr/>
        </p:nvSpPr>
        <p:spPr>
          <a:xfrm>
            <a:off x="15850123" y="98501"/>
            <a:ext cx="2266950" cy="2061210"/>
          </a:xfrm>
          <a:custGeom>
            <a:avLst/>
            <a:gdLst/>
            <a:ahLst/>
            <a:cxnLst/>
            <a:rect l="l" t="t" r="r" b="b"/>
            <a:pathLst>
              <a:path w="2266950" h="2061210">
                <a:moveTo>
                  <a:pt x="769914" y="1745716"/>
                </a:moveTo>
                <a:lnTo>
                  <a:pt x="764345" y="1729336"/>
                </a:lnTo>
                <a:lnTo>
                  <a:pt x="758085" y="1712820"/>
                </a:lnTo>
                <a:lnTo>
                  <a:pt x="753777" y="1696827"/>
                </a:lnTo>
                <a:lnTo>
                  <a:pt x="766273" y="1634530"/>
                </a:lnTo>
                <a:lnTo>
                  <a:pt x="778582" y="1587087"/>
                </a:lnTo>
                <a:lnTo>
                  <a:pt x="791001" y="1539684"/>
                </a:lnTo>
                <a:lnTo>
                  <a:pt x="803538" y="1492320"/>
                </a:lnTo>
                <a:lnTo>
                  <a:pt x="816201" y="1444995"/>
                </a:lnTo>
                <a:lnTo>
                  <a:pt x="829001" y="1397707"/>
                </a:lnTo>
                <a:lnTo>
                  <a:pt x="841945" y="1350458"/>
                </a:lnTo>
                <a:lnTo>
                  <a:pt x="855043" y="1303246"/>
                </a:lnTo>
                <a:lnTo>
                  <a:pt x="868304" y="1256071"/>
                </a:lnTo>
                <a:lnTo>
                  <a:pt x="881736" y="1208933"/>
                </a:lnTo>
                <a:lnTo>
                  <a:pt x="895654" y="1160632"/>
                </a:lnTo>
                <a:lnTo>
                  <a:pt x="909605" y="1112344"/>
                </a:lnTo>
                <a:lnTo>
                  <a:pt x="923589" y="1064071"/>
                </a:lnTo>
                <a:lnTo>
                  <a:pt x="937605" y="1015811"/>
                </a:lnTo>
                <a:lnTo>
                  <a:pt x="951653" y="967563"/>
                </a:lnTo>
                <a:lnTo>
                  <a:pt x="965733" y="919327"/>
                </a:lnTo>
                <a:lnTo>
                  <a:pt x="979843" y="871103"/>
                </a:lnTo>
                <a:lnTo>
                  <a:pt x="993984" y="822890"/>
                </a:lnTo>
                <a:lnTo>
                  <a:pt x="1008155" y="774687"/>
                </a:lnTo>
                <a:lnTo>
                  <a:pt x="1022355" y="726493"/>
                </a:lnTo>
                <a:lnTo>
                  <a:pt x="1036584" y="678308"/>
                </a:lnTo>
                <a:lnTo>
                  <a:pt x="1050841" y="630132"/>
                </a:lnTo>
                <a:lnTo>
                  <a:pt x="1065127" y="581964"/>
                </a:lnTo>
                <a:lnTo>
                  <a:pt x="1079440" y="533803"/>
                </a:lnTo>
                <a:lnTo>
                  <a:pt x="1093780" y="485649"/>
                </a:lnTo>
                <a:lnTo>
                  <a:pt x="1108146" y="437501"/>
                </a:lnTo>
                <a:lnTo>
                  <a:pt x="1122539" y="389359"/>
                </a:lnTo>
                <a:lnTo>
                  <a:pt x="1136956" y="341221"/>
                </a:lnTo>
                <a:lnTo>
                  <a:pt x="1167112" y="297772"/>
                </a:lnTo>
                <a:lnTo>
                  <a:pt x="1178740" y="283736"/>
                </a:lnTo>
                <a:lnTo>
                  <a:pt x="1294672" y="334991"/>
                </a:lnTo>
                <a:lnTo>
                  <a:pt x="1388545" y="394790"/>
                </a:lnTo>
                <a:lnTo>
                  <a:pt x="1419988" y="414381"/>
                </a:lnTo>
                <a:lnTo>
                  <a:pt x="1468029" y="449755"/>
                </a:lnTo>
                <a:lnTo>
                  <a:pt x="1490862" y="483831"/>
                </a:lnTo>
                <a:lnTo>
                  <a:pt x="1490572" y="496468"/>
                </a:lnTo>
                <a:lnTo>
                  <a:pt x="1194260" y="365465"/>
                </a:lnTo>
                <a:lnTo>
                  <a:pt x="949555" y="1228077"/>
                </a:lnTo>
                <a:lnTo>
                  <a:pt x="895622" y="1418596"/>
                </a:lnTo>
                <a:lnTo>
                  <a:pt x="968406" y="1450775"/>
                </a:lnTo>
                <a:lnTo>
                  <a:pt x="861032" y="1639173"/>
                </a:lnTo>
                <a:lnTo>
                  <a:pt x="851632" y="1657516"/>
                </a:lnTo>
                <a:lnTo>
                  <a:pt x="842806" y="1676181"/>
                </a:lnTo>
                <a:lnTo>
                  <a:pt x="833339" y="1694290"/>
                </a:lnTo>
                <a:lnTo>
                  <a:pt x="822017" y="1710965"/>
                </a:lnTo>
                <a:lnTo>
                  <a:pt x="811161" y="1721379"/>
                </a:lnTo>
                <a:lnTo>
                  <a:pt x="797995" y="1729920"/>
                </a:lnTo>
                <a:lnTo>
                  <a:pt x="783815" y="1737671"/>
                </a:lnTo>
                <a:lnTo>
                  <a:pt x="769914" y="1745716"/>
                </a:lnTo>
                <a:close/>
              </a:path>
              <a:path w="2266950" h="2061210">
                <a:moveTo>
                  <a:pt x="968406" y="1450775"/>
                </a:moveTo>
                <a:lnTo>
                  <a:pt x="895622" y="1418596"/>
                </a:lnTo>
                <a:lnTo>
                  <a:pt x="904510" y="1420708"/>
                </a:lnTo>
                <a:lnTo>
                  <a:pt x="1432290" y="506681"/>
                </a:lnTo>
                <a:lnTo>
                  <a:pt x="1194260" y="365465"/>
                </a:lnTo>
                <a:lnTo>
                  <a:pt x="1490572" y="496468"/>
                </a:lnTo>
                <a:lnTo>
                  <a:pt x="1489960" y="523154"/>
                </a:lnTo>
                <a:lnTo>
                  <a:pt x="1466792" y="574270"/>
                </a:lnTo>
                <a:lnTo>
                  <a:pt x="1340846" y="796202"/>
                </a:lnTo>
                <a:lnTo>
                  <a:pt x="1214737" y="1018117"/>
                </a:lnTo>
                <a:lnTo>
                  <a:pt x="1063235" y="1284357"/>
                </a:lnTo>
                <a:lnTo>
                  <a:pt x="968406" y="1450775"/>
                </a:lnTo>
                <a:close/>
              </a:path>
              <a:path w="2266950" h="2061210">
                <a:moveTo>
                  <a:pt x="156063" y="1556519"/>
                </a:moveTo>
                <a:lnTo>
                  <a:pt x="126857" y="1530829"/>
                </a:lnTo>
                <a:lnTo>
                  <a:pt x="109927" y="1476870"/>
                </a:lnTo>
                <a:lnTo>
                  <a:pt x="98845" y="1421407"/>
                </a:lnTo>
                <a:lnTo>
                  <a:pt x="91469" y="1371343"/>
                </a:lnTo>
                <a:lnTo>
                  <a:pt x="84413" y="1321257"/>
                </a:lnTo>
                <a:lnTo>
                  <a:pt x="77673" y="1271151"/>
                </a:lnTo>
                <a:lnTo>
                  <a:pt x="71244" y="1221023"/>
                </a:lnTo>
                <a:lnTo>
                  <a:pt x="65123" y="1170875"/>
                </a:lnTo>
                <a:lnTo>
                  <a:pt x="59305" y="1120707"/>
                </a:lnTo>
                <a:lnTo>
                  <a:pt x="53786" y="1070518"/>
                </a:lnTo>
                <a:lnTo>
                  <a:pt x="48563" y="1020310"/>
                </a:lnTo>
                <a:lnTo>
                  <a:pt x="43631" y="970081"/>
                </a:lnTo>
                <a:lnTo>
                  <a:pt x="38986" y="919833"/>
                </a:lnTo>
                <a:lnTo>
                  <a:pt x="34624" y="869566"/>
                </a:lnTo>
                <a:lnTo>
                  <a:pt x="30541" y="819279"/>
                </a:lnTo>
                <a:lnTo>
                  <a:pt x="26733" y="768973"/>
                </a:lnTo>
                <a:lnTo>
                  <a:pt x="23196" y="718648"/>
                </a:lnTo>
                <a:lnTo>
                  <a:pt x="19925" y="668305"/>
                </a:lnTo>
                <a:lnTo>
                  <a:pt x="16917" y="617943"/>
                </a:lnTo>
                <a:lnTo>
                  <a:pt x="14168" y="567563"/>
                </a:lnTo>
                <a:lnTo>
                  <a:pt x="11673" y="517165"/>
                </a:lnTo>
                <a:lnTo>
                  <a:pt x="9429" y="466749"/>
                </a:lnTo>
                <a:lnTo>
                  <a:pt x="7431" y="416315"/>
                </a:lnTo>
                <a:lnTo>
                  <a:pt x="5675" y="365863"/>
                </a:lnTo>
                <a:lnTo>
                  <a:pt x="4157" y="315395"/>
                </a:lnTo>
                <a:lnTo>
                  <a:pt x="2874" y="264909"/>
                </a:lnTo>
                <a:lnTo>
                  <a:pt x="1820" y="214406"/>
                </a:lnTo>
                <a:lnTo>
                  <a:pt x="993" y="163886"/>
                </a:lnTo>
                <a:lnTo>
                  <a:pt x="387" y="113350"/>
                </a:lnTo>
                <a:lnTo>
                  <a:pt x="0" y="62798"/>
                </a:lnTo>
                <a:lnTo>
                  <a:pt x="1888" y="37108"/>
                </a:lnTo>
                <a:lnTo>
                  <a:pt x="9519" y="16171"/>
                </a:lnTo>
                <a:lnTo>
                  <a:pt x="24969" y="2848"/>
                </a:lnTo>
                <a:lnTo>
                  <a:pt x="50316" y="0"/>
                </a:lnTo>
                <a:lnTo>
                  <a:pt x="105009" y="6505"/>
                </a:lnTo>
                <a:lnTo>
                  <a:pt x="159669" y="13799"/>
                </a:lnTo>
                <a:lnTo>
                  <a:pt x="214291" y="21808"/>
                </a:lnTo>
                <a:lnTo>
                  <a:pt x="268872" y="30463"/>
                </a:lnTo>
                <a:lnTo>
                  <a:pt x="323409" y="39691"/>
                </a:lnTo>
                <a:lnTo>
                  <a:pt x="376015" y="71989"/>
                </a:lnTo>
                <a:lnTo>
                  <a:pt x="384282" y="100897"/>
                </a:lnTo>
                <a:lnTo>
                  <a:pt x="383177" y="137348"/>
                </a:lnTo>
                <a:lnTo>
                  <a:pt x="382273" y="144218"/>
                </a:lnTo>
                <a:lnTo>
                  <a:pt x="296203" y="106165"/>
                </a:lnTo>
                <a:lnTo>
                  <a:pt x="64556" y="82980"/>
                </a:lnTo>
                <a:lnTo>
                  <a:pt x="135730" y="1230193"/>
                </a:lnTo>
                <a:lnTo>
                  <a:pt x="236353" y="1274680"/>
                </a:lnTo>
                <a:lnTo>
                  <a:pt x="202796" y="1536782"/>
                </a:lnTo>
                <a:lnTo>
                  <a:pt x="194917" y="1543560"/>
                </a:lnTo>
                <a:lnTo>
                  <a:pt x="186132" y="1551539"/>
                </a:lnTo>
                <a:lnTo>
                  <a:pt x="177021" y="1557942"/>
                </a:lnTo>
                <a:lnTo>
                  <a:pt x="168162" y="1559994"/>
                </a:lnTo>
                <a:lnTo>
                  <a:pt x="156063" y="1556519"/>
                </a:lnTo>
                <a:close/>
              </a:path>
              <a:path w="2266950" h="2061210">
                <a:moveTo>
                  <a:pt x="236353" y="1274680"/>
                </a:moveTo>
                <a:lnTo>
                  <a:pt x="135730" y="1230193"/>
                </a:lnTo>
                <a:lnTo>
                  <a:pt x="159782" y="1231741"/>
                </a:lnTo>
                <a:lnTo>
                  <a:pt x="296203" y="106165"/>
                </a:lnTo>
                <a:lnTo>
                  <a:pt x="382273" y="144218"/>
                </a:lnTo>
                <a:lnTo>
                  <a:pt x="356837" y="338067"/>
                </a:lnTo>
                <a:lnTo>
                  <a:pt x="324262" y="589017"/>
                </a:lnTo>
                <a:lnTo>
                  <a:pt x="236353" y="1274680"/>
                </a:lnTo>
                <a:close/>
              </a:path>
              <a:path w="2266950" h="2061210">
                <a:moveTo>
                  <a:pt x="1008521" y="2051823"/>
                </a:moveTo>
                <a:lnTo>
                  <a:pt x="1010361" y="2039974"/>
                </a:lnTo>
                <a:lnTo>
                  <a:pt x="1011878" y="2027776"/>
                </a:lnTo>
                <a:lnTo>
                  <a:pt x="1014511" y="2016754"/>
                </a:lnTo>
                <a:lnTo>
                  <a:pt x="1019703" y="2008431"/>
                </a:lnTo>
                <a:lnTo>
                  <a:pt x="1049868" y="1980966"/>
                </a:lnTo>
                <a:lnTo>
                  <a:pt x="1080843" y="1954370"/>
                </a:lnTo>
                <a:lnTo>
                  <a:pt x="1112142" y="1928122"/>
                </a:lnTo>
                <a:lnTo>
                  <a:pt x="1143279" y="1901700"/>
                </a:lnTo>
                <a:lnTo>
                  <a:pt x="1997789" y="1161925"/>
                </a:lnTo>
                <a:lnTo>
                  <a:pt x="2041659" y="1125502"/>
                </a:lnTo>
                <a:lnTo>
                  <a:pt x="2075254" y="1104090"/>
                </a:lnTo>
                <a:lnTo>
                  <a:pt x="2102127" y="1098706"/>
                </a:lnTo>
                <a:lnTo>
                  <a:pt x="2125831" y="1110365"/>
                </a:lnTo>
                <a:lnTo>
                  <a:pt x="2149917" y="1140083"/>
                </a:lnTo>
                <a:lnTo>
                  <a:pt x="2177938" y="1188873"/>
                </a:lnTo>
                <a:lnTo>
                  <a:pt x="2183961" y="1201713"/>
                </a:lnTo>
                <a:lnTo>
                  <a:pt x="2095974" y="1162813"/>
                </a:lnTo>
                <a:lnTo>
                  <a:pt x="1340328" y="1830360"/>
                </a:lnTo>
                <a:lnTo>
                  <a:pt x="1344986" y="1843685"/>
                </a:lnTo>
                <a:lnTo>
                  <a:pt x="1424881" y="1879008"/>
                </a:lnTo>
                <a:lnTo>
                  <a:pt x="1135643" y="2019348"/>
                </a:lnTo>
                <a:lnTo>
                  <a:pt x="1116212" y="2029707"/>
                </a:lnTo>
                <a:lnTo>
                  <a:pt x="1097109" y="2040790"/>
                </a:lnTo>
                <a:lnTo>
                  <a:pt x="1077833" y="2051183"/>
                </a:lnTo>
                <a:lnTo>
                  <a:pt x="1057884" y="2059474"/>
                </a:lnTo>
                <a:lnTo>
                  <a:pt x="1046557" y="2060667"/>
                </a:lnTo>
                <a:lnTo>
                  <a:pt x="1034121" y="2058508"/>
                </a:lnTo>
                <a:lnTo>
                  <a:pt x="1021225" y="2054919"/>
                </a:lnTo>
                <a:lnTo>
                  <a:pt x="1008521" y="2051823"/>
                </a:lnTo>
                <a:close/>
              </a:path>
              <a:path w="2266950" h="2061210">
                <a:moveTo>
                  <a:pt x="1424881" y="1879008"/>
                </a:moveTo>
                <a:lnTo>
                  <a:pt x="1344986" y="1843685"/>
                </a:lnTo>
                <a:lnTo>
                  <a:pt x="2171351" y="1440730"/>
                </a:lnTo>
                <a:lnTo>
                  <a:pt x="2181677" y="1431939"/>
                </a:lnTo>
                <a:lnTo>
                  <a:pt x="2190564" y="1418150"/>
                </a:lnTo>
                <a:lnTo>
                  <a:pt x="2195997" y="1403380"/>
                </a:lnTo>
                <a:lnTo>
                  <a:pt x="2195962" y="1391644"/>
                </a:lnTo>
                <a:lnTo>
                  <a:pt x="2177444" y="1346008"/>
                </a:lnTo>
                <a:lnTo>
                  <a:pt x="2157907" y="1300620"/>
                </a:lnTo>
                <a:lnTo>
                  <a:pt x="2095974" y="1162813"/>
                </a:lnTo>
                <a:lnTo>
                  <a:pt x="2183961" y="1201713"/>
                </a:lnTo>
                <a:lnTo>
                  <a:pt x="2199945" y="1235781"/>
                </a:lnTo>
                <a:lnTo>
                  <a:pt x="2218265" y="1284670"/>
                </a:lnTo>
                <a:lnTo>
                  <a:pt x="2234369" y="1334742"/>
                </a:lnTo>
                <a:lnTo>
                  <a:pt x="2249726" y="1385199"/>
                </a:lnTo>
                <a:lnTo>
                  <a:pt x="2265807" y="1435243"/>
                </a:lnTo>
                <a:lnTo>
                  <a:pt x="2266820" y="1441103"/>
                </a:lnTo>
                <a:lnTo>
                  <a:pt x="2266460" y="1447752"/>
                </a:lnTo>
                <a:lnTo>
                  <a:pt x="2265444" y="1455270"/>
                </a:lnTo>
                <a:lnTo>
                  <a:pt x="2264487" y="1463734"/>
                </a:lnTo>
                <a:lnTo>
                  <a:pt x="2253348" y="1471342"/>
                </a:lnTo>
                <a:lnTo>
                  <a:pt x="2242121" y="1479150"/>
                </a:lnTo>
                <a:lnTo>
                  <a:pt x="2230627" y="1486635"/>
                </a:lnTo>
                <a:lnTo>
                  <a:pt x="2218688" y="1493277"/>
                </a:lnTo>
                <a:lnTo>
                  <a:pt x="1424881" y="1879008"/>
                </a:lnTo>
                <a:close/>
              </a:path>
            </a:pathLst>
          </a:custGeom>
          <a:solidFill>
            <a:srgbClr val="EC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028B542-71FD-4226-A8AC-5153F141D89B}"/>
              </a:ext>
            </a:extLst>
          </p:cNvPr>
          <p:cNvSpPr/>
          <p:nvPr/>
        </p:nvSpPr>
        <p:spPr>
          <a:xfrm rot="18263180">
            <a:off x="343328" y="-160852"/>
            <a:ext cx="2266950" cy="2061210"/>
          </a:xfrm>
          <a:custGeom>
            <a:avLst/>
            <a:gdLst/>
            <a:ahLst/>
            <a:cxnLst/>
            <a:rect l="l" t="t" r="r" b="b"/>
            <a:pathLst>
              <a:path w="2266950" h="2061210">
                <a:moveTo>
                  <a:pt x="769914" y="1745716"/>
                </a:moveTo>
                <a:lnTo>
                  <a:pt x="764345" y="1729336"/>
                </a:lnTo>
                <a:lnTo>
                  <a:pt x="758085" y="1712820"/>
                </a:lnTo>
                <a:lnTo>
                  <a:pt x="753777" y="1696827"/>
                </a:lnTo>
                <a:lnTo>
                  <a:pt x="766273" y="1634530"/>
                </a:lnTo>
                <a:lnTo>
                  <a:pt x="778582" y="1587087"/>
                </a:lnTo>
                <a:lnTo>
                  <a:pt x="791001" y="1539684"/>
                </a:lnTo>
                <a:lnTo>
                  <a:pt x="803538" y="1492320"/>
                </a:lnTo>
                <a:lnTo>
                  <a:pt x="816201" y="1444995"/>
                </a:lnTo>
                <a:lnTo>
                  <a:pt x="829001" y="1397707"/>
                </a:lnTo>
                <a:lnTo>
                  <a:pt x="841945" y="1350458"/>
                </a:lnTo>
                <a:lnTo>
                  <a:pt x="855043" y="1303246"/>
                </a:lnTo>
                <a:lnTo>
                  <a:pt x="868304" y="1256071"/>
                </a:lnTo>
                <a:lnTo>
                  <a:pt x="881736" y="1208933"/>
                </a:lnTo>
                <a:lnTo>
                  <a:pt x="895654" y="1160632"/>
                </a:lnTo>
                <a:lnTo>
                  <a:pt x="909605" y="1112344"/>
                </a:lnTo>
                <a:lnTo>
                  <a:pt x="923589" y="1064071"/>
                </a:lnTo>
                <a:lnTo>
                  <a:pt x="937605" y="1015811"/>
                </a:lnTo>
                <a:lnTo>
                  <a:pt x="951653" y="967563"/>
                </a:lnTo>
                <a:lnTo>
                  <a:pt x="965733" y="919327"/>
                </a:lnTo>
                <a:lnTo>
                  <a:pt x="979843" y="871103"/>
                </a:lnTo>
                <a:lnTo>
                  <a:pt x="993984" y="822890"/>
                </a:lnTo>
                <a:lnTo>
                  <a:pt x="1008155" y="774687"/>
                </a:lnTo>
                <a:lnTo>
                  <a:pt x="1022355" y="726493"/>
                </a:lnTo>
                <a:lnTo>
                  <a:pt x="1036584" y="678308"/>
                </a:lnTo>
                <a:lnTo>
                  <a:pt x="1050841" y="630132"/>
                </a:lnTo>
                <a:lnTo>
                  <a:pt x="1065127" y="581964"/>
                </a:lnTo>
                <a:lnTo>
                  <a:pt x="1079440" y="533803"/>
                </a:lnTo>
                <a:lnTo>
                  <a:pt x="1093780" y="485649"/>
                </a:lnTo>
                <a:lnTo>
                  <a:pt x="1108146" y="437501"/>
                </a:lnTo>
                <a:lnTo>
                  <a:pt x="1122539" y="389359"/>
                </a:lnTo>
                <a:lnTo>
                  <a:pt x="1136956" y="341221"/>
                </a:lnTo>
                <a:lnTo>
                  <a:pt x="1167112" y="297772"/>
                </a:lnTo>
                <a:lnTo>
                  <a:pt x="1178740" y="283736"/>
                </a:lnTo>
                <a:lnTo>
                  <a:pt x="1294672" y="334991"/>
                </a:lnTo>
                <a:lnTo>
                  <a:pt x="1388545" y="394790"/>
                </a:lnTo>
                <a:lnTo>
                  <a:pt x="1419988" y="414381"/>
                </a:lnTo>
                <a:lnTo>
                  <a:pt x="1468029" y="449755"/>
                </a:lnTo>
                <a:lnTo>
                  <a:pt x="1490862" y="483831"/>
                </a:lnTo>
                <a:lnTo>
                  <a:pt x="1490572" y="496468"/>
                </a:lnTo>
                <a:lnTo>
                  <a:pt x="1194260" y="365465"/>
                </a:lnTo>
                <a:lnTo>
                  <a:pt x="949555" y="1228077"/>
                </a:lnTo>
                <a:lnTo>
                  <a:pt x="895622" y="1418596"/>
                </a:lnTo>
                <a:lnTo>
                  <a:pt x="968406" y="1450775"/>
                </a:lnTo>
                <a:lnTo>
                  <a:pt x="861032" y="1639173"/>
                </a:lnTo>
                <a:lnTo>
                  <a:pt x="851632" y="1657516"/>
                </a:lnTo>
                <a:lnTo>
                  <a:pt x="842806" y="1676181"/>
                </a:lnTo>
                <a:lnTo>
                  <a:pt x="833339" y="1694290"/>
                </a:lnTo>
                <a:lnTo>
                  <a:pt x="822017" y="1710965"/>
                </a:lnTo>
                <a:lnTo>
                  <a:pt x="811161" y="1721379"/>
                </a:lnTo>
                <a:lnTo>
                  <a:pt x="797995" y="1729920"/>
                </a:lnTo>
                <a:lnTo>
                  <a:pt x="783815" y="1737671"/>
                </a:lnTo>
                <a:lnTo>
                  <a:pt x="769914" y="1745716"/>
                </a:lnTo>
                <a:close/>
              </a:path>
              <a:path w="2266950" h="2061210">
                <a:moveTo>
                  <a:pt x="968406" y="1450775"/>
                </a:moveTo>
                <a:lnTo>
                  <a:pt x="895622" y="1418596"/>
                </a:lnTo>
                <a:lnTo>
                  <a:pt x="904510" y="1420708"/>
                </a:lnTo>
                <a:lnTo>
                  <a:pt x="1432290" y="506681"/>
                </a:lnTo>
                <a:lnTo>
                  <a:pt x="1194260" y="365465"/>
                </a:lnTo>
                <a:lnTo>
                  <a:pt x="1490572" y="496468"/>
                </a:lnTo>
                <a:lnTo>
                  <a:pt x="1489960" y="523154"/>
                </a:lnTo>
                <a:lnTo>
                  <a:pt x="1466792" y="574270"/>
                </a:lnTo>
                <a:lnTo>
                  <a:pt x="1340846" y="796202"/>
                </a:lnTo>
                <a:lnTo>
                  <a:pt x="1214737" y="1018117"/>
                </a:lnTo>
                <a:lnTo>
                  <a:pt x="1063235" y="1284357"/>
                </a:lnTo>
                <a:lnTo>
                  <a:pt x="968406" y="1450775"/>
                </a:lnTo>
                <a:close/>
              </a:path>
              <a:path w="2266950" h="2061210">
                <a:moveTo>
                  <a:pt x="156063" y="1556519"/>
                </a:moveTo>
                <a:lnTo>
                  <a:pt x="126857" y="1530829"/>
                </a:lnTo>
                <a:lnTo>
                  <a:pt x="109927" y="1476870"/>
                </a:lnTo>
                <a:lnTo>
                  <a:pt x="98845" y="1421407"/>
                </a:lnTo>
                <a:lnTo>
                  <a:pt x="91469" y="1371343"/>
                </a:lnTo>
                <a:lnTo>
                  <a:pt x="84413" y="1321257"/>
                </a:lnTo>
                <a:lnTo>
                  <a:pt x="77673" y="1271151"/>
                </a:lnTo>
                <a:lnTo>
                  <a:pt x="71244" y="1221023"/>
                </a:lnTo>
                <a:lnTo>
                  <a:pt x="65123" y="1170875"/>
                </a:lnTo>
                <a:lnTo>
                  <a:pt x="59305" y="1120707"/>
                </a:lnTo>
                <a:lnTo>
                  <a:pt x="53786" y="1070518"/>
                </a:lnTo>
                <a:lnTo>
                  <a:pt x="48563" y="1020310"/>
                </a:lnTo>
                <a:lnTo>
                  <a:pt x="43631" y="970081"/>
                </a:lnTo>
                <a:lnTo>
                  <a:pt x="38986" y="919833"/>
                </a:lnTo>
                <a:lnTo>
                  <a:pt x="34624" y="869566"/>
                </a:lnTo>
                <a:lnTo>
                  <a:pt x="30541" y="819279"/>
                </a:lnTo>
                <a:lnTo>
                  <a:pt x="26733" y="768973"/>
                </a:lnTo>
                <a:lnTo>
                  <a:pt x="23196" y="718648"/>
                </a:lnTo>
                <a:lnTo>
                  <a:pt x="19925" y="668305"/>
                </a:lnTo>
                <a:lnTo>
                  <a:pt x="16917" y="617943"/>
                </a:lnTo>
                <a:lnTo>
                  <a:pt x="14168" y="567563"/>
                </a:lnTo>
                <a:lnTo>
                  <a:pt x="11673" y="517165"/>
                </a:lnTo>
                <a:lnTo>
                  <a:pt x="9429" y="466749"/>
                </a:lnTo>
                <a:lnTo>
                  <a:pt x="7431" y="416315"/>
                </a:lnTo>
                <a:lnTo>
                  <a:pt x="5675" y="365863"/>
                </a:lnTo>
                <a:lnTo>
                  <a:pt x="4157" y="315395"/>
                </a:lnTo>
                <a:lnTo>
                  <a:pt x="2874" y="264909"/>
                </a:lnTo>
                <a:lnTo>
                  <a:pt x="1820" y="214406"/>
                </a:lnTo>
                <a:lnTo>
                  <a:pt x="993" y="163886"/>
                </a:lnTo>
                <a:lnTo>
                  <a:pt x="387" y="113350"/>
                </a:lnTo>
                <a:lnTo>
                  <a:pt x="0" y="62798"/>
                </a:lnTo>
                <a:lnTo>
                  <a:pt x="1888" y="37108"/>
                </a:lnTo>
                <a:lnTo>
                  <a:pt x="9519" y="16171"/>
                </a:lnTo>
                <a:lnTo>
                  <a:pt x="24969" y="2848"/>
                </a:lnTo>
                <a:lnTo>
                  <a:pt x="50316" y="0"/>
                </a:lnTo>
                <a:lnTo>
                  <a:pt x="105009" y="6505"/>
                </a:lnTo>
                <a:lnTo>
                  <a:pt x="159669" y="13799"/>
                </a:lnTo>
                <a:lnTo>
                  <a:pt x="214291" y="21808"/>
                </a:lnTo>
                <a:lnTo>
                  <a:pt x="268872" y="30463"/>
                </a:lnTo>
                <a:lnTo>
                  <a:pt x="323409" y="39691"/>
                </a:lnTo>
                <a:lnTo>
                  <a:pt x="376015" y="71989"/>
                </a:lnTo>
                <a:lnTo>
                  <a:pt x="384282" y="100897"/>
                </a:lnTo>
                <a:lnTo>
                  <a:pt x="383177" y="137348"/>
                </a:lnTo>
                <a:lnTo>
                  <a:pt x="382273" y="144218"/>
                </a:lnTo>
                <a:lnTo>
                  <a:pt x="296203" y="106165"/>
                </a:lnTo>
                <a:lnTo>
                  <a:pt x="64556" y="82980"/>
                </a:lnTo>
                <a:lnTo>
                  <a:pt x="135730" y="1230193"/>
                </a:lnTo>
                <a:lnTo>
                  <a:pt x="236353" y="1274680"/>
                </a:lnTo>
                <a:lnTo>
                  <a:pt x="202796" y="1536782"/>
                </a:lnTo>
                <a:lnTo>
                  <a:pt x="194917" y="1543560"/>
                </a:lnTo>
                <a:lnTo>
                  <a:pt x="186132" y="1551539"/>
                </a:lnTo>
                <a:lnTo>
                  <a:pt x="177021" y="1557942"/>
                </a:lnTo>
                <a:lnTo>
                  <a:pt x="168162" y="1559994"/>
                </a:lnTo>
                <a:lnTo>
                  <a:pt x="156063" y="1556519"/>
                </a:lnTo>
                <a:close/>
              </a:path>
              <a:path w="2266950" h="2061210">
                <a:moveTo>
                  <a:pt x="236353" y="1274680"/>
                </a:moveTo>
                <a:lnTo>
                  <a:pt x="135730" y="1230193"/>
                </a:lnTo>
                <a:lnTo>
                  <a:pt x="159782" y="1231741"/>
                </a:lnTo>
                <a:lnTo>
                  <a:pt x="296203" y="106165"/>
                </a:lnTo>
                <a:lnTo>
                  <a:pt x="382273" y="144218"/>
                </a:lnTo>
                <a:lnTo>
                  <a:pt x="356837" y="338067"/>
                </a:lnTo>
                <a:lnTo>
                  <a:pt x="324262" y="589017"/>
                </a:lnTo>
                <a:lnTo>
                  <a:pt x="236353" y="1274680"/>
                </a:lnTo>
                <a:close/>
              </a:path>
              <a:path w="2266950" h="2061210">
                <a:moveTo>
                  <a:pt x="1008521" y="2051823"/>
                </a:moveTo>
                <a:lnTo>
                  <a:pt x="1010361" y="2039974"/>
                </a:lnTo>
                <a:lnTo>
                  <a:pt x="1011878" y="2027776"/>
                </a:lnTo>
                <a:lnTo>
                  <a:pt x="1014511" y="2016754"/>
                </a:lnTo>
                <a:lnTo>
                  <a:pt x="1019703" y="2008431"/>
                </a:lnTo>
                <a:lnTo>
                  <a:pt x="1049868" y="1980966"/>
                </a:lnTo>
                <a:lnTo>
                  <a:pt x="1080843" y="1954370"/>
                </a:lnTo>
                <a:lnTo>
                  <a:pt x="1112142" y="1928122"/>
                </a:lnTo>
                <a:lnTo>
                  <a:pt x="1143279" y="1901700"/>
                </a:lnTo>
                <a:lnTo>
                  <a:pt x="1997789" y="1161925"/>
                </a:lnTo>
                <a:lnTo>
                  <a:pt x="2041659" y="1125502"/>
                </a:lnTo>
                <a:lnTo>
                  <a:pt x="2075254" y="1104090"/>
                </a:lnTo>
                <a:lnTo>
                  <a:pt x="2102127" y="1098706"/>
                </a:lnTo>
                <a:lnTo>
                  <a:pt x="2125831" y="1110365"/>
                </a:lnTo>
                <a:lnTo>
                  <a:pt x="2149917" y="1140083"/>
                </a:lnTo>
                <a:lnTo>
                  <a:pt x="2177938" y="1188873"/>
                </a:lnTo>
                <a:lnTo>
                  <a:pt x="2183961" y="1201713"/>
                </a:lnTo>
                <a:lnTo>
                  <a:pt x="2095974" y="1162813"/>
                </a:lnTo>
                <a:lnTo>
                  <a:pt x="1340328" y="1830360"/>
                </a:lnTo>
                <a:lnTo>
                  <a:pt x="1344986" y="1843685"/>
                </a:lnTo>
                <a:lnTo>
                  <a:pt x="1424881" y="1879008"/>
                </a:lnTo>
                <a:lnTo>
                  <a:pt x="1135643" y="2019348"/>
                </a:lnTo>
                <a:lnTo>
                  <a:pt x="1116212" y="2029707"/>
                </a:lnTo>
                <a:lnTo>
                  <a:pt x="1097109" y="2040790"/>
                </a:lnTo>
                <a:lnTo>
                  <a:pt x="1077833" y="2051183"/>
                </a:lnTo>
                <a:lnTo>
                  <a:pt x="1057884" y="2059474"/>
                </a:lnTo>
                <a:lnTo>
                  <a:pt x="1046557" y="2060667"/>
                </a:lnTo>
                <a:lnTo>
                  <a:pt x="1034121" y="2058508"/>
                </a:lnTo>
                <a:lnTo>
                  <a:pt x="1021225" y="2054919"/>
                </a:lnTo>
                <a:lnTo>
                  <a:pt x="1008521" y="2051823"/>
                </a:lnTo>
                <a:close/>
              </a:path>
              <a:path w="2266950" h="2061210">
                <a:moveTo>
                  <a:pt x="1424881" y="1879008"/>
                </a:moveTo>
                <a:lnTo>
                  <a:pt x="1344986" y="1843685"/>
                </a:lnTo>
                <a:lnTo>
                  <a:pt x="2171351" y="1440730"/>
                </a:lnTo>
                <a:lnTo>
                  <a:pt x="2181677" y="1431939"/>
                </a:lnTo>
                <a:lnTo>
                  <a:pt x="2190564" y="1418150"/>
                </a:lnTo>
                <a:lnTo>
                  <a:pt x="2195997" y="1403380"/>
                </a:lnTo>
                <a:lnTo>
                  <a:pt x="2195962" y="1391644"/>
                </a:lnTo>
                <a:lnTo>
                  <a:pt x="2177444" y="1346008"/>
                </a:lnTo>
                <a:lnTo>
                  <a:pt x="2157907" y="1300620"/>
                </a:lnTo>
                <a:lnTo>
                  <a:pt x="2095974" y="1162813"/>
                </a:lnTo>
                <a:lnTo>
                  <a:pt x="2183961" y="1201713"/>
                </a:lnTo>
                <a:lnTo>
                  <a:pt x="2199945" y="1235781"/>
                </a:lnTo>
                <a:lnTo>
                  <a:pt x="2218265" y="1284670"/>
                </a:lnTo>
                <a:lnTo>
                  <a:pt x="2234369" y="1334742"/>
                </a:lnTo>
                <a:lnTo>
                  <a:pt x="2249726" y="1385199"/>
                </a:lnTo>
                <a:lnTo>
                  <a:pt x="2265807" y="1435243"/>
                </a:lnTo>
                <a:lnTo>
                  <a:pt x="2266820" y="1441103"/>
                </a:lnTo>
                <a:lnTo>
                  <a:pt x="2266460" y="1447752"/>
                </a:lnTo>
                <a:lnTo>
                  <a:pt x="2265444" y="1455270"/>
                </a:lnTo>
                <a:lnTo>
                  <a:pt x="2264487" y="1463734"/>
                </a:lnTo>
                <a:lnTo>
                  <a:pt x="2253348" y="1471342"/>
                </a:lnTo>
                <a:lnTo>
                  <a:pt x="2242121" y="1479150"/>
                </a:lnTo>
                <a:lnTo>
                  <a:pt x="2230627" y="1486635"/>
                </a:lnTo>
                <a:lnTo>
                  <a:pt x="2218688" y="1493277"/>
                </a:lnTo>
                <a:lnTo>
                  <a:pt x="1424881" y="1879008"/>
                </a:lnTo>
                <a:close/>
              </a:path>
            </a:pathLst>
          </a:custGeom>
          <a:solidFill>
            <a:srgbClr val="ECDE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1284" y="5268514"/>
            <a:ext cx="6982495" cy="716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44381" y="3273936"/>
            <a:ext cx="9829165" cy="1869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100" spc="229" dirty="0">
                <a:latin typeface="Trebuchet MS"/>
                <a:cs typeface="Trebuchet MS"/>
              </a:rPr>
              <a:t>Terima</a:t>
            </a:r>
            <a:r>
              <a:rPr sz="12100" spc="-265" dirty="0">
                <a:latin typeface="Trebuchet MS"/>
                <a:cs typeface="Trebuchet MS"/>
              </a:rPr>
              <a:t> </a:t>
            </a:r>
            <a:r>
              <a:rPr sz="12100" spc="229" dirty="0">
                <a:latin typeface="Trebuchet MS"/>
                <a:cs typeface="Trebuchet MS"/>
              </a:rPr>
              <a:t>Kasih!</a:t>
            </a:r>
            <a:endParaRPr sz="12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56098" y="3486898"/>
            <a:ext cx="300355" cy="446405"/>
          </a:xfrm>
          <a:custGeom>
            <a:avLst/>
            <a:gdLst/>
            <a:ahLst/>
            <a:cxnLst/>
            <a:rect l="l" t="t" r="r" b="b"/>
            <a:pathLst>
              <a:path w="300354" h="446404">
                <a:moveTo>
                  <a:pt x="300278" y="215176"/>
                </a:moveTo>
                <a:lnTo>
                  <a:pt x="256578" y="178257"/>
                </a:lnTo>
                <a:lnTo>
                  <a:pt x="221246" y="140081"/>
                </a:lnTo>
                <a:lnTo>
                  <a:pt x="190893" y="98005"/>
                </a:lnTo>
                <a:lnTo>
                  <a:pt x="165862" y="52451"/>
                </a:lnTo>
                <a:lnTo>
                  <a:pt x="148577" y="8978"/>
                </a:lnTo>
                <a:lnTo>
                  <a:pt x="146532" y="3860"/>
                </a:lnTo>
                <a:lnTo>
                  <a:pt x="141465" y="0"/>
                </a:lnTo>
                <a:lnTo>
                  <a:pt x="133794" y="3213"/>
                </a:lnTo>
                <a:lnTo>
                  <a:pt x="126453" y="9575"/>
                </a:lnTo>
                <a:lnTo>
                  <a:pt x="122339" y="15125"/>
                </a:lnTo>
                <a:lnTo>
                  <a:pt x="107823" y="50698"/>
                </a:lnTo>
                <a:lnTo>
                  <a:pt x="92887" y="86169"/>
                </a:lnTo>
                <a:lnTo>
                  <a:pt x="77508" y="121462"/>
                </a:lnTo>
                <a:lnTo>
                  <a:pt x="61658" y="156451"/>
                </a:lnTo>
                <a:lnTo>
                  <a:pt x="37731" y="207492"/>
                </a:lnTo>
                <a:lnTo>
                  <a:pt x="29616" y="224396"/>
                </a:lnTo>
                <a:lnTo>
                  <a:pt x="23888" y="236766"/>
                </a:lnTo>
                <a:lnTo>
                  <a:pt x="18110" y="249351"/>
                </a:lnTo>
                <a:lnTo>
                  <a:pt x="11684" y="261505"/>
                </a:lnTo>
                <a:lnTo>
                  <a:pt x="4051" y="272529"/>
                </a:lnTo>
                <a:lnTo>
                  <a:pt x="1371" y="277253"/>
                </a:lnTo>
                <a:lnTo>
                  <a:pt x="0" y="282727"/>
                </a:lnTo>
                <a:lnTo>
                  <a:pt x="1473" y="286524"/>
                </a:lnTo>
                <a:lnTo>
                  <a:pt x="7454" y="286524"/>
                </a:lnTo>
                <a:lnTo>
                  <a:pt x="31140" y="286524"/>
                </a:lnTo>
                <a:lnTo>
                  <a:pt x="7581" y="286588"/>
                </a:lnTo>
                <a:lnTo>
                  <a:pt x="11226" y="288290"/>
                </a:lnTo>
                <a:lnTo>
                  <a:pt x="17424" y="293001"/>
                </a:lnTo>
                <a:lnTo>
                  <a:pt x="23749" y="298234"/>
                </a:lnTo>
                <a:lnTo>
                  <a:pt x="27914" y="301536"/>
                </a:lnTo>
                <a:lnTo>
                  <a:pt x="60896" y="327926"/>
                </a:lnTo>
                <a:lnTo>
                  <a:pt x="89954" y="355815"/>
                </a:lnTo>
                <a:lnTo>
                  <a:pt x="124764" y="397852"/>
                </a:lnTo>
                <a:lnTo>
                  <a:pt x="153695" y="444233"/>
                </a:lnTo>
                <a:lnTo>
                  <a:pt x="154940" y="444627"/>
                </a:lnTo>
                <a:lnTo>
                  <a:pt x="154978" y="444855"/>
                </a:lnTo>
                <a:lnTo>
                  <a:pt x="155511" y="444804"/>
                </a:lnTo>
                <a:lnTo>
                  <a:pt x="159753" y="446138"/>
                </a:lnTo>
                <a:lnTo>
                  <a:pt x="168694" y="441248"/>
                </a:lnTo>
                <a:lnTo>
                  <a:pt x="170103" y="439610"/>
                </a:lnTo>
                <a:lnTo>
                  <a:pt x="171716" y="438607"/>
                </a:lnTo>
                <a:lnTo>
                  <a:pt x="177215" y="431266"/>
                </a:lnTo>
                <a:lnTo>
                  <a:pt x="193167" y="386359"/>
                </a:lnTo>
                <a:lnTo>
                  <a:pt x="213474" y="343344"/>
                </a:lnTo>
                <a:lnTo>
                  <a:pt x="237375" y="302171"/>
                </a:lnTo>
                <a:lnTo>
                  <a:pt x="264071" y="262775"/>
                </a:lnTo>
                <a:lnTo>
                  <a:pt x="287312" y="232244"/>
                </a:lnTo>
                <a:lnTo>
                  <a:pt x="292773" y="225069"/>
                </a:lnTo>
                <a:lnTo>
                  <a:pt x="294474" y="223024"/>
                </a:lnTo>
                <a:lnTo>
                  <a:pt x="297256" y="219265"/>
                </a:lnTo>
                <a:lnTo>
                  <a:pt x="300278" y="215176"/>
                </a:lnTo>
                <a:close/>
              </a:path>
            </a:pathLst>
          </a:custGeom>
          <a:solidFill>
            <a:srgbClr val="1B13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2688" y="3168103"/>
            <a:ext cx="299085" cy="457834"/>
          </a:xfrm>
          <a:custGeom>
            <a:avLst/>
            <a:gdLst/>
            <a:ahLst/>
            <a:cxnLst/>
            <a:rect l="l" t="t" r="r" b="b"/>
            <a:pathLst>
              <a:path w="299084" h="457835">
                <a:moveTo>
                  <a:pt x="298945" y="195872"/>
                </a:moveTo>
                <a:lnTo>
                  <a:pt x="298500" y="190538"/>
                </a:lnTo>
                <a:lnTo>
                  <a:pt x="298437" y="189890"/>
                </a:lnTo>
                <a:lnTo>
                  <a:pt x="293839" y="186105"/>
                </a:lnTo>
                <a:lnTo>
                  <a:pt x="266331" y="174739"/>
                </a:lnTo>
                <a:lnTo>
                  <a:pt x="241515" y="158445"/>
                </a:lnTo>
                <a:lnTo>
                  <a:pt x="199415" y="116459"/>
                </a:lnTo>
                <a:lnTo>
                  <a:pt x="165404" y="65506"/>
                </a:lnTo>
                <a:lnTo>
                  <a:pt x="145211" y="7899"/>
                </a:lnTo>
                <a:lnTo>
                  <a:pt x="143103" y="5067"/>
                </a:lnTo>
                <a:lnTo>
                  <a:pt x="142976" y="3975"/>
                </a:lnTo>
                <a:lnTo>
                  <a:pt x="141897" y="3454"/>
                </a:lnTo>
                <a:lnTo>
                  <a:pt x="139331" y="0"/>
                </a:lnTo>
                <a:lnTo>
                  <a:pt x="135572" y="393"/>
                </a:lnTo>
                <a:lnTo>
                  <a:pt x="135026" y="139"/>
                </a:lnTo>
                <a:lnTo>
                  <a:pt x="133172" y="647"/>
                </a:lnTo>
                <a:lnTo>
                  <a:pt x="129578" y="1028"/>
                </a:lnTo>
                <a:lnTo>
                  <a:pt x="128435" y="1968"/>
                </a:lnTo>
                <a:lnTo>
                  <a:pt x="125349" y="2819"/>
                </a:lnTo>
                <a:lnTo>
                  <a:pt x="122377" y="6934"/>
                </a:lnTo>
                <a:lnTo>
                  <a:pt x="120904" y="8140"/>
                </a:lnTo>
                <a:lnTo>
                  <a:pt x="120586" y="9410"/>
                </a:lnTo>
                <a:lnTo>
                  <a:pt x="118960" y="11658"/>
                </a:lnTo>
                <a:lnTo>
                  <a:pt x="103911" y="58432"/>
                </a:lnTo>
                <a:lnTo>
                  <a:pt x="84975" y="103568"/>
                </a:lnTo>
                <a:lnTo>
                  <a:pt x="62166" y="146773"/>
                </a:lnTo>
                <a:lnTo>
                  <a:pt x="35534" y="187794"/>
                </a:lnTo>
                <a:lnTo>
                  <a:pt x="5105" y="226390"/>
                </a:lnTo>
                <a:lnTo>
                  <a:pt x="1752" y="231419"/>
                </a:lnTo>
                <a:lnTo>
                  <a:pt x="0" y="237185"/>
                </a:lnTo>
                <a:lnTo>
                  <a:pt x="800" y="242760"/>
                </a:lnTo>
                <a:lnTo>
                  <a:pt x="5105" y="247205"/>
                </a:lnTo>
                <a:lnTo>
                  <a:pt x="48768" y="277749"/>
                </a:lnTo>
                <a:lnTo>
                  <a:pt x="85534" y="315087"/>
                </a:lnTo>
                <a:lnTo>
                  <a:pt x="116459" y="357619"/>
                </a:lnTo>
                <a:lnTo>
                  <a:pt x="142595" y="403796"/>
                </a:lnTo>
                <a:lnTo>
                  <a:pt x="164985" y="452031"/>
                </a:lnTo>
                <a:lnTo>
                  <a:pt x="171437" y="457492"/>
                </a:lnTo>
                <a:lnTo>
                  <a:pt x="180022" y="455752"/>
                </a:lnTo>
                <a:lnTo>
                  <a:pt x="187655" y="449592"/>
                </a:lnTo>
                <a:lnTo>
                  <a:pt x="189509" y="445554"/>
                </a:lnTo>
                <a:lnTo>
                  <a:pt x="191236" y="441794"/>
                </a:lnTo>
                <a:lnTo>
                  <a:pt x="198272" y="389648"/>
                </a:lnTo>
                <a:lnTo>
                  <a:pt x="212280" y="339356"/>
                </a:lnTo>
                <a:lnTo>
                  <a:pt x="233032" y="291668"/>
                </a:lnTo>
                <a:lnTo>
                  <a:pt x="260286" y="247281"/>
                </a:lnTo>
                <a:lnTo>
                  <a:pt x="290144" y="211366"/>
                </a:lnTo>
                <a:lnTo>
                  <a:pt x="293839" y="206921"/>
                </a:lnTo>
                <a:lnTo>
                  <a:pt x="296900" y="202184"/>
                </a:lnTo>
                <a:lnTo>
                  <a:pt x="298945" y="195872"/>
                </a:lnTo>
                <a:close/>
              </a:path>
            </a:pathLst>
          </a:custGeom>
          <a:solidFill>
            <a:srgbClr val="1B13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45100" y="2690570"/>
            <a:ext cx="347345" cy="502920"/>
          </a:xfrm>
          <a:custGeom>
            <a:avLst/>
            <a:gdLst/>
            <a:ahLst/>
            <a:cxnLst/>
            <a:rect l="l" t="t" r="r" b="b"/>
            <a:pathLst>
              <a:path w="347345" h="502919">
                <a:moveTo>
                  <a:pt x="346811" y="242074"/>
                </a:moveTo>
                <a:lnTo>
                  <a:pt x="345859" y="240665"/>
                </a:lnTo>
                <a:lnTo>
                  <a:pt x="343776" y="237591"/>
                </a:lnTo>
                <a:lnTo>
                  <a:pt x="304266" y="211569"/>
                </a:lnTo>
                <a:lnTo>
                  <a:pt x="269303" y="178028"/>
                </a:lnTo>
                <a:lnTo>
                  <a:pt x="239420" y="138722"/>
                </a:lnTo>
                <a:lnTo>
                  <a:pt x="215201" y="95402"/>
                </a:lnTo>
                <a:lnTo>
                  <a:pt x="197192" y="49822"/>
                </a:lnTo>
                <a:lnTo>
                  <a:pt x="186690" y="6781"/>
                </a:lnTo>
                <a:lnTo>
                  <a:pt x="188341" y="3060"/>
                </a:lnTo>
                <a:lnTo>
                  <a:pt x="184238" y="0"/>
                </a:lnTo>
                <a:lnTo>
                  <a:pt x="181267" y="520"/>
                </a:lnTo>
                <a:lnTo>
                  <a:pt x="181102" y="406"/>
                </a:lnTo>
                <a:lnTo>
                  <a:pt x="180505" y="660"/>
                </a:lnTo>
                <a:lnTo>
                  <a:pt x="178447" y="1016"/>
                </a:lnTo>
                <a:lnTo>
                  <a:pt x="171284" y="1701"/>
                </a:lnTo>
                <a:lnTo>
                  <a:pt x="164134" y="8864"/>
                </a:lnTo>
                <a:lnTo>
                  <a:pt x="143560" y="58534"/>
                </a:lnTo>
                <a:lnTo>
                  <a:pt x="124269" y="101942"/>
                </a:lnTo>
                <a:lnTo>
                  <a:pt x="102641" y="144018"/>
                </a:lnTo>
                <a:lnTo>
                  <a:pt x="77406" y="183553"/>
                </a:lnTo>
                <a:lnTo>
                  <a:pt x="47307" y="219354"/>
                </a:lnTo>
                <a:lnTo>
                  <a:pt x="6870" y="253796"/>
                </a:lnTo>
                <a:lnTo>
                  <a:pt x="2260" y="259308"/>
                </a:lnTo>
                <a:lnTo>
                  <a:pt x="0" y="265150"/>
                </a:lnTo>
                <a:lnTo>
                  <a:pt x="2895" y="269684"/>
                </a:lnTo>
                <a:lnTo>
                  <a:pt x="45478" y="296113"/>
                </a:lnTo>
                <a:lnTo>
                  <a:pt x="83591" y="328155"/>
                </a:lnTo>
                <a:lnTo>
                  <a:pt x="116751" y="365137"/>
                </a:lnTo>
                <a:lnTo>
                  <a:pt x="144449" y="406361"/>
                </a:lnTo>
                <a:lnTo>
                  <a:pt x="166204" y="451129"/>
                </a:lnTo>
                <a:lnTo>
                  <a:pt x="181521" y="498754"/>
                </a:lnTo>
                <a:lnTo>
                  <a:pt x="186550" y="502754"/>
                </a:lnTo>
                <a:lnTo>
                  <a:pt x="194729" y="498792"/>
                </a:lnTo>
                <a:lnTo>
                  <a:pt x="196900" y="496697"/>
                </a:lnTo>
                <a:lnTo>
                  <a:pt x="202514" y="491312"/>
                </a:lnTo>
                <a:lnTo>
                  <a:pt x="206400" y="484759"/>
                </a:lnTo>
                <a:lnTo>
                  <a:pt x="218630" y="431215"/>
                </a:lnTo>
                <a:lnTo>
                  <a:pt x="236956" y="381152"/>
                </a:lnTo>
                <a:lnTo>
                  <a:pt x="262089" y="335089"/>
                </a:lnTo>
                <a:lnTo>
                  <a:pt x="294741" y="293547"/>
                </a:lnTo>
                <a:lnTo>
                  <a:pt x="332155" y="260121"/>
                </a:lnTo>
                <a:lnTo>
                  <a:pt x="339852" y="253339"/>
                </a:lnTo>
                <a:lnTo>
                  <a:pt x="344551" y="247840"/>
                </a:lnTo>
                <a:lnTo>
                  <a:pt x="346811" y="242074"/>
                </a:lnTo>
                <a:close/>
              </a:path>
            </a:pathLst>
          </a:custGeom>
          <a:solidFill>
            <a:srgbClr val="1B13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1258172"/>
            <a:ext cx="1972310" cy="1816100"/>
            <a:chOff x="0" y="1258172"/>
            <a:chExt cx="1972310" cy="1816100"/>
          </a:xfrm>
        </p:grpSpPr>
        <p:sp>
          <p:nvSpPr>
            <p:cNvPr id="9" name="object 9"/>
            <p:cNvSpPr/>
            <p:nvPr/>
          </p:nvSpPr>
          <p:spPr>
            <a:xfrm>
              <a:off x="0" y="1258172"/>
              <a:ext cx="1972310" cy="1816100"/>
            </a:xfrm>
            <a:custGeom>
              <a:avLst/>
              <a:gdLst/>
              <a:ahLst/>
              <a:cxnLst/>
              <a:rect l="l" t="t" r="r" b="b"/>
              <a:pathLst>
                <a:path w="1972310" h="1816100">
                  <a:moveTo>
                    <a:pt x="0" y="1815883"/>
                  </a:moveTo>
                  <a:lnTo>
                    <a:pt x="0" y="0"/>
                  </a:lnTo>
                  <a:lnTo>
                    <a:pt x="175858" y="3778"/>
                  </a:lnTo>
                  <a:lnTo>
                    <a:pt x="427251" y="98694"/>
                  </a:lnTo>
                  <a:lnTo>
                    <a:pt x="589040" y="208899"/>
                  </a:lnTo>
                  <a:lnTo>
                    <a:pt x="646288" y="261771"/>
                  </a:lnTo>
                  <a:lnTo>
                    <a:pt x="673796" y="220746"/>
                  </a:lnTo>
                  <a:lnTo>
                    <a:pt x="768315" y="144556"/>
                  </a:lnTo>
                  <a:lnTo>
                    <a:pt x="947843" y="103535"/>
                  </a:lnTo>
                  <a:lnTo>
                    <a:pt x="1230374" y="168014"/>
                  </a:lnTo>
                  <a:lnTo>
                    <a:pt x="1482918" y="338228"/>
                  </a:lnTo>
                  <a:lnTo>
                    <a:pt x="1596454" y="529845"/>
                  </a:lnTo>
                  <a:lnTo>
                    <a:pt x="1624978" y="686298"/>
                  </a:lnTo>
                  <a:lnTo>
                    <a:pt x="1622487" y="751019"/>
                  </a:lnTo>
                  <a:lnTo>
                    <a:pt x="1663845" y="749489"/>
                  </a:lnTo>
                  <a:lnTo>
                    <a:pt x="1760346" y="766304"/>
                  </a:lnTo>
                  <a:lnTo>
                    <a:pt x="1870631" y="833572"/>
                  </a:lnTo>
                  <a:lnTo>
                    <a:pt x="1953343" y="983404"/>
                  </a:lnTo>
                  <a:lnTo>
                    <a:pt x="1967113" y="1048213"/>
                  </a:lnTo>
                  <a:lnTo>
                    <a:pt x="1972289" y="1108111"/>
                  </a:lnTo>
                  <a:lnTo>
                    <a:pt x="1969807" y="1163112"/>
                  </a:lnTo>
                  <a:lnTo>
                    <a:pt x="1960603" y="1213229"/>
                  </a:lnTo>
                  <a:lnTo>
                    <a:pt x="1945612" y="1258478"/>
                  </a:lnTo>
                  <a:lnTo>
                    <a:pt x="1925771" y="1298871"/>
                  </a:lnTo>
                  <a:lnTo>
                    <a:pt x="1902015" y="1334423"/>
                  </a:lnTo>
                  <a:lnTo>
                    <a:pt x="1875281" y="1365147"/>
                  </a:lnTo>
                  <a:lnTo>
                    <a:pt x="1846505" y="1391058"/>
                  </a:lnTo>
                  <a:lnTo>
                    <a:pt x="1786569" y="1428495"/>
                  </a:lnTo>
                  <a:lnTo>
                    <a:pt x="1757281" y="1440049"/>
                  </a:lnTo>
                  <a:lnTo>
                    <a:pt x="1725433" y="1486999"/>
                  </a:lnTo>
                  <a:lnTo>
                    <a:pt x="1621978" y="1574084"/>
                  </a:lnTo>
                  <a:lnTo>
                    <a:pt x="1435048" y="1620650"/>
                  </a:lnTo>
                  <a:lnTo>
                    <a:pt x="1152773" y="1546047"/>
                  </a:lnTo>
                  <a:lnTo>
                    <a:pt x="1148433" y="1571275"/>
                  </a:lnTo>
                  <a:lnTo>
                    <a:pt x="1121114" y="1631669"/>
                  </a:lnTo>
                  <a:lnTo>
                    <a:pt x="1049374" y="1704292"/>
                  </a:lnTo>
                  <a:lnTo>
                    <a:pt x="911767" y="1766205"/>
                  </a:lnTo>
                  <a:lnTo>
                    <a:pt x="751202" y="1782901"/>
                  </a:lnTo>
                  <a:lnTo>
                    <a:pt x="628923" y="1756019"/>
                  </a:lnTo>
                  <a:lnTo>
                    <a:pt x="551060" y="1716903"/>
                  </a:lnTo>
                  <a:lnTo>
                    <a:pt x="523744" y="1696899"/>
                  </a:lnTo>
                  <a:lnTo>
                    <a:pt x="497449" y="1723083"/>
                  </a:lnTo>
                  <a:lnTo>
                    <a:pt x="423669" y="1765705"/>
                  </a:lnTo>
                  <a:lnTo>
                    <a:pt x="310062" y="1770867"/>
                  </a:lnTo>
                  <a:lnTo>
                    <a:pt x="164288" y="1684673"/>
                  </a:lnTo>
                  <a:lnTo>
                    <a:pt x="148464" y="1713467"/>
                  </a:lnTo>
                  <a:lnTo>
                    <a:pt x="89755" y="1774368"/>
                  </a:lnTo>
                  <a:lnTo>
                    <a:pt x="0" y="1815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241577"/>
              <a:ext cx="1972310" cy="832485"/>
            </a:xfrm>
            <a:custGeom>
              <a:avLst/>
              <a:gdLst/>
              <a:ahLst/>
              <a:cxnLst/>
              <a:rect l="l" t="t" r="r" b="b"/>
              <a:pathLst>
                <a:path w="1972310" h="832485">
                  <a:moveTo>
                    <a:pt x="1905946" y="345136"/>
                  </a:moveTo>
                  <a:lnTo>
                    <a:pt x="1641328" y="345136"/>
                  </a:lnTo>
                  <a:lnTo>
                    <a:pt x="1700639" y="342458"/>
                  </a:lnTo>
                  <a:lnTo>
                    <a:pt x="1782117" y="318388"/>
                  </a:lnTo>
                  <a:lnTo>
                    <a:pt x="1871665" y="256850"/>
                  </a:lnTo>
                  <a:lnTo>
                    <a:pt x="1934398" y="168566"/>
                  </a:lnTo>
                  <a:lnTo>
                    <a:pt x="1956923" y="85624"/>
                  </a:lnTo>
                  <a:lnTo>
                    <a:pt x="1957238" y="24082"/>
                  </a:lnTo>
                  <a:lnTo>
                    <a:pt x="1953343" y="0"/>
                  </a:lnTo>
                  <a:lnTo>
                    <a:pt x="1967113" y="64808"/>
                  </a:lnTo>
                  <a:lnTo>
                    <a:pt x="1972289" y="124706"/>
                  </a:lnTo>
                  <a:lnTo>
                    <a:pt x="1969807" y="179707"/>
                  </a:lnTo>
                  <a:lnTo>
                    <a:pt x="1960603" y="229825"/>
                  </a:lnTo>
                  <a:lnTo>
                    <a:pt x="1945612" y="275073"/>
                  </a:lnTo>
                  <a:lnTo>
                    <a:pt x="1925771" y="315467"/>
                  </a:lnTo>
                  <a:lnTo>
                    <a:pt x="1905946" y="345136"/>
                  </a:lnTo>
                  <a:close/>
                </a:path>
                <a:path w="1972310" h="832485">
                  <a:moveTo>
                    <a:pt x="1732392" y="493337"/>
                  </a:moveTo>
                  <a:lnTo>
                    <a:pt x="1369264" y="493337"/>
                  </a:lnTo>
                  <a:lnTo>
                    <a:pt x="1496078" y="469762"/>
                  </a:lnTo>
                  <a:lnTo>
                    <a:pt x="1571959" y="417897"/>
                  </a:lnTo>
                  <a:lnTo>
                    <a:pt x="1608782" y="366033"/>
                  </a:lnTo>
                  <a:lnTo>
                    <a:pt x="1618417" y="342458"/>
                  </a:lnTo>
                  <a:lnTo>
                    <a:pt x="1641328" y="345136"/>
                  </a:lnTo>
                  <a:lnTo>
                    <a:pt x="1905946" y="345136"/>
                  </a:lnTo>
                  <a:lnTo>
                    <a:pt x="1902015" y="351018"/>
                  </a:lnTo>
                  <a:lnTo>
                    <a:pt x="1875281" y="381743"/>
                  </a:lnTo>
                  <a:lnTo>
                    <a:pt x="1846505" y="407654"/>
                  </a:lnTo>
                  <a:lnTo>
                    <a:pt x="1786569" y="445090"/>
                  </a:lnTo>
                  <a:lnTo>
                    <a:pt x="1757281" y="456644"/>
                  </a:lnTo>
                  <a:lnTo>
                    <a:pt x="1732392" y="493337"/>
                  </a:lnTo>
                  <a:close/>
                </a:path>
                <a:path w="1972310" h="832485">
                  <a:moveTo>
                    <a:pt x="1092948" y="676778"/>
                  </a:moveTo>
                  <a:lnTo>
                    <a:pt x="817847" y="676778"/>
                  </a:lnTo>
                  <a:lnTo>
                    <a:pt x="869600" y="672039"/>
                  </a:lnTo>
                  <a:lnTo>
                    <a:pt x="913491" y="658681"/>
                  </a:lnTo>
                  <a:lnTo>
                    <a:pt x="949557" y="637990"/>
                  </a:lnTo>
                  <a:lnTo>
                    <a:pt x="977835" y="611253"/>
                  </a:lnTo>
                  <a:lnTo>
                    <a:pt x="1011174" y="544786"/>
                  </a:lnTo>
                  <a:lnTo>
                    <a:pt x="1016308" y="507628"/>
                  </a:lnTo>
                  <a:lnTo>
                    <a:pt x="1013801" y="469571"/>
                  </a:lnTo>
                  <a:lnTo>
                    <a:pt x="1003690" y="431899"/>
                  </a:lnTo>
                  <a:lnTo>
                    <a:pt x="986011" y="395900"/>
                  </a:lnTo>
                  <a:lnTo>
                    <a:pt x="960801" y="362860"/>
                  </a:lnTo>
                  <a:lnTo>
                    <a:pt x="995329" y="383247"/>
                  </a:lnTo>
                  <a:lnTo>
                    <a:pt x="1086915" y="428098"/>
                  </a:lnTo>
                  <a:lnTo>
                    <a:pt x="1217560" y="472950"/>
                  </a:lnTo>
                  <a:lnTo>
                    <a:pt x="1369264" y="493337"/>
                  </a:lnTo>
                  <a:lnTo>
                    <a:pt x="1732392" y="493337"/>
                  </a:lnTo>
                  <a:lnTo>
                    <a:pt x="1725433" y="503595"/>
                  </a:lnTo>
                  <a:lnTo>
                    <a:pt x="1655286" y="562643"/>
                  </a:lnTo>
                  <a:lnTo>
                    <a:pt x="1152773" y="562643"/>
                  </a:lnTo>
                  <a:lnTo>
                    <a:pt x="1148433" y="587871"/>
                  </a:lnTo>
                  <a:lnTo>
                    <a:pt x="1121114" y="648265"/>
                  </a:lnTo>
                  <a:lnTo>
                    <a:pt x="1092948" y="676778"/>
                  </a:lnTo>
                  <a:close/>
                </a:path>
                <a:path w="1972310" h="832485">
                  <a:moveTo>
                    <a:pt x="0" y="832478"/>
                  </a:moveTo>
                  <a:lnTo>
                    <a:pt x="0" y="631088"/>
                  </a:lnTo>
                  <a:lnTo>
                    <a:pt x="47903" y="607992"/>
                  </a:lnTo>
                  <a:lnTo>
                    <a:pt x="89137" y="553013"/>
                  </a:lnTo>
                  <a:lnTo>
                    <a:pt x="98967" y="525938"/>
                  </a:lnTo>
                  <a:lnTo>
                    <a:pt x="109880" y="540655"/>
                  </a:lnTo>
                  <a:lnTo>
                    <a:pt x="143384" y="576395"/>
                  </a:lnTo>
                  <a:lnTo>
                    <a:pt x="200629" y="620548"/>
                  </a:lnTo>
                  <a:lnTo>
                    <a:pt x="282763" y="660502"/>
                  </a:lnTo>
                  <a:lnTo>
                    <a:pt x="369367" y="666671"/>
                  </a:lnTo>
                  <a:lnTo>
                    <a:pt x="727545" y="666671"/>
                  </a:lnTo>
                  <a:lnTo>
                    <a:pt x="817847" y="676778"/>
                  </a:lnTo>
                  <a:lnTo>
                    <a:pt x="1092948" y="676778"/>
                  </a:lnTo>
                  <a:lnTo>
                    <a:pt x="1068754" y="701269"/>
                  </a:lnTo>
                  <a:lnTo>
                    <a:pt x="164288" y="701269"/>
                  </a:lnTo>
                  <a:lnTo>
                    <a:pt x="148464" y="730063"/>
                  </a:lnTo>
                  <a:lnTo>
                    <a:pt x="89755" y="790964"/>
                  </a:lnTo>
                  <a:lnTo>
                    <a:pt x="0" y="832478"/>
                  </a:lnTo>
                  <a:close/>
                </a:path>
                <a:path w="1972310" h="832485">
                  <a:moveTo>
                    <a:pt x="1435048" y="637246"/>
                  </a:moveTo>
                  <a:lnTo>
                    <a:pt x="1152773" y="562643"/>
                  </a:lnTo>
                  <a:lnTo>
                    <a:pt x="1655286" y="562643"/>
                  </a:lnTo>
                  <a:lnTo>
                    <a:pt x="1621978" y="590679"/>
                  </a:lnTo>
                  <a:lnTo>
                    <a:pt x="1435048" y="637246"/>
                  </a:lnTo>
                  <a:close/>
                </a:path>
                <a:path w="1972310" h="832485">
                  <a:moveTo>
                    <a:pt x="727545" y="666671"/>
                  </a:moveTo>
                  <a:lnTo>
                    <a:pt x="369367" y="666671"/>
                  </a:lnTo>
                  <a:lnTo>
                    <a:pt x="436440" y="636534"/>
                  </a:lnTo>
                  <a:lnTo>
                    <a:pt x="479771" y="597992"/>
                  </a:lnTo>
                  <a:lnTo>
                    <a:pt x="495150" y="578944"/>
                  </a:lnTo>
                  <a:lnTo>
                    <a:pt x="516850" y="594231"/>
                  </a:lnTo>
                  <a:lnTo>
                    <a:pt x="579909" y="627861"/>
                  </a:lnTo>
                  <a:lnTo>
                    <a:pt x="681262" y="661491"/>
                  </a:lnTo>
                  <a:lnTo>
                    <a:pt x="727545" y="666671"/>
                  </a:lnTo>
                  <a:close/>
                </a:path>
                <a:path w="1972310" h="832485">
                  <a:moveTo>
                    <a:pt x="310062" y="787463"/>
                  </a:moveTo>
                  <a:lnTo>
                    <a:pt x="164288" y="701269"/>
                  </a:lnTo>
                  <a:lnTo>
                    <a:pt x="1068754" y="701269"/>
                  </a:lnTo>
                  <a:lnTo>
                    <a:pt x="1056676" y="713495"/>
                  </a:lnTo>
                  <a:lnTo>
                    <a:pt x="523744" y="713495"/>
                  </a:lnTo>
                  <a:lnTo>
                    <a:pt x="497449" y="739679"/>
                  </a:lnTo>
                  <a:lnTo>
                    <a:pt x="423669" y="782300"/>
                  </a:lnTo>
                  <a:lnTo>
                    <a:pt x="310062" y="787463"/>
                  </a:lnTo>
                  <a:close/>
                </a:path>
                <a:path w="1972310" h="832485">
                  <a:moveTo>
                    <a:pt x="751202" y="799497"/>
                  </a:moveTo>
                  <a:lnTo>
                    <a:pt x="628923" y="772615"/>
                  </a:lnTo>
                  <a:lnTo>
                    <a:pt x="551060" y="733499"/>
                  </a:lnTo>
                  <a:lnTo>
                    <a:pt x="523744" y="713495"/>
                  </a:lnTo>
                  <a:lnTo>
                    <a:pt x="1056676" y="713495"/>
                  </a:lnTo>
                  <a:lnTo>
                    <a:pt x="1049374" y="720887"/>
                  </a:lnTo>
                  <a:lnTo>
                    <a:pt x="911767" y="782801"/>
                  </a:lnTo>
                  <a:lnTo>
                    <a:pt x="751202" y="799497"/>
                  </a:lnTo>
                  <a:close/>
                </a:path>
              </a:pathLst>
            </a:custGeom>
            <a:solidFill>
              <a:srgbClr val="C1D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76513" y="363383"/>
            <a:ext cx="1688464" cy="756920"/>
            <a:chOff x="1176513" y="363383"/>
            <a:chExt cx="1688464" cy="756920"/>
          </a:xfrm>
        </p:grpSpPr>
        <p:sp>
          <p:nvSpPr>
            <p:cNvPr id="12" name="object 12"/>
            <p:cNvSpPr/>
            <p:nvPr/>
          </p:nvSpPr>
          <p:spPr>
            <a:xfrm>
              <a:off x="1176513" y="363383"/>
              <a:ext cx="1688464" cy="756920"/>
            </a:xfrm>
            <a:custGeom>
              <a:avLst/>
              <a:gdLst/>
              <a:ahLst/>
              <a:cxnLst/>
              <a:rect l="l" t="t" r="r" b="b"/>
              <a:pathLst>
                <a:path w="1688464" h="756919">
                  <a:moveTo>
                    <a:pt x="901005" y="756775"/>
                  </a:moveTo>
                  <a:lnTo>
                    <a:pt x="978938" y="731241"/>
                  </a:lnTo>
                  <a:lnTo>
                    <a:pt x="1022933" y="688131"/>
                  </a:lnTo>
                  <a:lnTo>
                    <a:pt x="1042417" y="647532"/>
                  </a:lnTo>
                  <a:lnTo>
                    <a:pt x="1046817" y="629535"/>
                  </a:lnTo>
                  <a:lnTo>
                    <a:pt x="1066692" y="645048"/>
                  </a:lnTo>
                  <a:lnTo>
                    <a:pt x="1124120" y="674529"/>
                  </a:lnTo>
                  <a:lnTo>
                    <a:pt x="1215800" y="692396"/>
                  </a:lnTo>
                  <a:lnTo>
                    <a:pt x="1338432" y="673065"/>
                  </a:lnTo>
                  <a:lnTo>
                    <a:pt x="1439592" y="625214"/>
                  </a:lnTo>
                  <a:lnTo>
                    <a:pt x="1484029" y="580349"/>
                  </a:lnTo>
                  <a:lnTo>
                    <a:pt x="1494214" y="547100"/>
                  </a:lnTo>
                  <a:lnTo>
                    <a:pt x="1492615" y="534099"/>
                  </a:lnTo>
                  <a:lnTo>
                    <a:pt x="1517284" y="537553"/>
                  </a:lnTo>
                  <a:lnTo>
                    <a:pt x="1574320" y="537867"/>
                  </a:lnTo>
                  <a:lnTo>
                    <a:pt x="1638270" y="519974"/>
                  </a:lnTo>
                  <a:lnTo>
                    <a:pt x="1683680" y="468803"/>
                  </a:lnTo>
                  <a:lnTo>
                    <a:pt x="1688440" y="437978"/>
                  </a:lnTo>
                  <a:lnTo>
                    <a:pt x="1681735" y="405044"/>
                  </a:lnTo>
                  <a:lnTo>
                    <a:pt x="1640774" y="340484"/>
                  </a:lnTo>
                  <a:lnTo>
                    <a:pt x="1609936" y="312674"/>
                  </a:lnTo>
                  <a:lnTo>
                    <a:pt x="1574473" y="290390"/>
                  </a:lnTo>
                  <a:lnTo>
                    <a:pt x="1536093" y="275539"/>
                  </a:lnTo>
                  <a:lnTo>
                    <a:pt x="1496507" y="270030"/>
                  </a:lnTo>
                  <a:lnTo>
                    <a:pt x="1457423" y="275771"/>
                  </a:lnTo>
                  <a:lnTo>
                    <a:pt x="1420552" y="294671"/>
                  </a:lnTo>
                  <a:lnTo>
                    <a:pt x="1416572" y="282246"/>
                  </a:lnTo>
                  <a:lnTo>
                    <a:pt x="1401279" y="250517"/>
                  </a:lnTo>
                  <a:lnTo>
                    <a:pt x="1369646" y="207799"/>
                  </a:lnTo>
                  <a:lnTo>
                    <a:pt x="1316646" y="162410"/>
                  </a:lnTo>
                  <a:lnTo>
                    <a:pt x="1246621" y="139781"/>
                  </a:lnTo>
                  <a:lnTo>
                    <a:pt x="1177537" y="147132"/>
                  </a:lnTo>
                  <a:lnTo>
                    <a:pt x="1124795" y="165471"/>
                  </a:lnTo>
                  <a:lnTo>
                    <a:pt x="1103792" y="175805"/>
                  </a:lnTo>
                  <a:lnTo>
                    <a:pt x="1094967" y="153045"/>
                  </a:lnTo>
                  <a:lnTo>
                    <a:pt x="1060847" y="100461"/>
                  </a:lnTo>
                  <a:lnTo>
                    <a:pt x="989961" y="41598"/>
                  </a:lnTo>
                  <a:lnTo>
                    <a:pt x="870837" y="0"/>
                  </a:lnTo>
                  <a:lnTo>
                    <a:pt x="737049" y="2877"/>
                  </a:lnTo>
                  <a:lnTo>
                    <a:pt x="633899" y="41855"/>
                  </a:lnTo>
                  <a:lnTo>
                    <a:pt x="567514" y="87111"/>
                  </a:lnTo>
                  <a:lnTo>
                    <a:pt x="544024" y="108824"/>
                  </a:lnTo>
                  <a:lnTo>
                    <a:pt x="532738" y="91977"/>
                  </a:lnTo>
                  <a:lnTo>
                    <a:pt x="493955" y="60689"/>
                  </a:lnTo>
                  <a:lnTo>
                    <a:pt x="420292" y="43843"/>
                  </a:lnTo>
                  <a:lnTo>
                    <a:pt x="304366" y="70322"/>
                  </a:lnTo>
                  <a:lnTo>
                    <a:pt x="200744" y="140222"/>
                  </a:lnTo>
                  <a:lnTo>
                    <a:pt x="154158" y="218911"/>
                  </a:lnTo>
                  <a:lnTo>
                    <a:pt x="142454" y="283160"/>
                  </a:lnTo>
                  <a:lnTo>
                    <a:pt x="143476" y="309739"/>
                  </a:lnTo>
                  <a:lnTo>
                    <a:pt x="126507" y="309110"/>
                  </a:lnTo>
                  <a:lnTo>
                    <a:pt x="86911" y="316015"/>
                  </a:lnTo>
                  <a:lnTo>
                    <a:pt x="41659" y="343640"/>
                  </a:lnTo>
                  <a:lnTo>
                    <a:pt x="7722" y="405170"/>
                  </a:lnTo>
                  <a:lnTo>
                    <a:pt x="0" y="465657"/>
                  </a:lnTo>
                  <a:lnTo>
                    <a:pt x="9492" y="514575"/>
                  </a:lnTo>
                  <a:lnTo>
                    <a:pt x="30890" y="552001"/>
                  </a:lnTo>
                  <a:lnTo>
                    <a:pt x="58886" y="578015"/>
                  </a:lnTo>
                  <a:lnTo>
                    <a:pt x="88169" y="592695"/>
                  </a:lnTo>
                  <a:lnTo>
                    <a:pt x="101236" y="611976"/>
                  </a:lnTo>
                  <a:lnTo>
                    <a:pt x="143685" y="647738"/>
                  </a:lnTo>
                  <a:lnTo>
                    <a:pt x="220385" y="666861"/>
                  </a:lnTo>
                  <a:lnTo>
                    <a:pt x="336207" y="636224"/>
                  </a:lnTo>
                  <a:lnTo>
                    <a:pt x="337988" y="646585"/>
                  </a:lnTo>
                  <a:lnTo>
                    <a:pt x="349197" y="671386"/>
                  </a:lnTo>
                  <a:lnTo>
                    <a:pt x="378633" y="701209"/>
                  </a:lnTo>
                  <a:lnTo>
                    <a:pt x="435095" y="726635"/>
                  </a:lnTo>
                  <a:lnTo>
                    <a:pt x="500977" y="733491"/>
                  </a:lnTo>
                  <a:lnTo>
                    <a:pt x="551150" y="722452"/>
                  </a:lnTo>
                  <a:lnTo>
                    <a:pt x="583098" y="706388"/>
                  </a:lnTo>
                  <a:lnTo>
                    <a:pt x="594306" y="698174"/>
                  </a:lnTo>
                  <a:lnTo>
                    <a:pt x="605095" y="708926"/>
                  </a:lnTo>
                  <a:lnTo>
                    <a:pt x="635368" y="726429"/>
                  </a:lnTo>
                  <a:lnTo>
                    <a:pt x="681983" y="728549"/>
                  </a:lnTo>
                  <a:lnTo>
                    <a:pt x="741796" y="693153"/>
                  </a:lnTo>
                  <a:lnTo>
                    <a:pt x="748289" y="704977"/>
                  </a:lnTo>
                  <a:lnTo>
                    <a:pt x="772378" y="729987"/>
                  </a:lnTo>
                  <a:lnTo>
                    <a:pt x="820978" y="752485"/>
                  </a:lnTo>
                  <a:lnTo>
                    <a:pt x="901005" y="756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6513" y="768553"/>
              <a:ext cx="1684020" cy="351790"/>
            </a:xfrm>
            <a:custGeom>
              <a:avLst/>
              <a:gdLst/>
              <a:ahLst/>
              <a:cxnLst/>
              <a:rect l="l" t="t" r="r" b="b"/>
              <a:pathLst>
                <a:path w="1684020" h="351790">
                  <a:moveTo>
                    <a:pt x="6136" y="12416"/>
                  </a:moveTo>
                  <a:lnTo>
                    <a:pt x="7722" y="0"/>
                  </a:lnTo>
                  <a:lnTo>
                    <a:pt x="6124" y="9889"/>
                  </a:lnTo>
                  <a:lnTo>
                    <a:pt x="6136" y="12416"/>
                  </a:lnTo>
                  <a:close/>
                </a:path>
                <a:path w="1684020" h="351790">
                  <a:moveTo>
                    <a:pt x="27976" y="141733"/>
                  </a:moveTo>
                  <a:lnTo>
                    <a:pt x="135746" y="141733"/>
                  </a:lnTo>
                  <a:lnTo>
                    <a:pt x="111410" y="140633"/>
                  </a:lnTo>
                  <a:lnTo>
                    <a:pt x="77978" y="130749"/>
                  </a:lnTo>
                  <a:lnTo>
                    <a:pt x="41235" y="105478"/>
                  </a:lnTo>
                  <a:lnTo>
                    <a:pt x="15495" y="69223"/>
                  </a:lnTo>
                  <a:lnTo>
                    <a:pt x="6253" y="35162"/>
                  </a:lnTo>
                  <a:lnTo>
                    <a:pt x="6136" y="12416"/>
                  </a:lnTo>
                  <a:lnTo>
                    <a:pt x="0" y="60487"/>
                  </a:lnTo>
                  <a:lnTo>
                    <a:pt x="9492" y="109405"/>
                  </a:lnTo>
                  <a:lnTo>
                    <a:pt x="27976" y="141733"/>
                  </a:lnTo>
                  <a:close/>
                </a:path>
                <a:path w="1684020" h="351790">
                  <a:moveTo>
                    <a:pt x="1574320" y="132697"/>
                  </a:moveTo>
                  <a:lnTo>
                    <a:pt x="1638270" y="114804"/>
                  </a:lnTo>
                  <a:lnTo>
                    <a:pt x="1683680" y="63633"/>
                  </a:lnTo>
                  <a:lnTo>
                    <a:pt x="1666475" y="75534"/>
                  </a:lnTo>
                  <a:lnTo>
                    <a:pt x="1616432" y="96066"/>
                  </a:lnTo>
                  <a:lnTo>
                    <a:pt x="1535906" y="102472"/>
                  </a:lnTo>
                  <a:lnTo>
                    <a:pt x="1420838" y="102472"/>
                  </a:lnTo>
                  <a:lnTo>
                    <a:pt x="1416779" y="115108"/>
                  </a:lnTo>
                  <a:lnTo>
                    <a:pt x="1406176" y="128929"/>
                  </a:lnTo>
                  <a:lnTo>
                    <a:pt x="1492615" y="128929"/>
                  </a:lnTo>
                  <a:lnTo>
                    <a:pt x="1517284" y="132383"/>
                  </a:lnTo>
                  <a:lnTo>
                    <a:pt x="1574320" y="132697"/>
                  </a:lnTo>
                  <a:close/>
                </a:path>
                <a:path w="1684020" h="351790">
                  <a:moveTo>
                    <a:pt x="1420838" y="102472"/>
                  </a:moveTo>
                  <a:lnTo>
                    <a:pt x="1535906" y="102472"/>
                  </a:lnTo>
                  <a:lnTo>
                    <a:pt x="1427254" y="71995"/>
                  </a:lnTo>
                  <a:lnTo>
                    <a:pt x="1426730" y="84134"/>
                  </a:lnTo>
                  <a:lnTo>
                    <a:pt x="1420838" y="102472"/>
                  </a:lnTo>
                  <a:close/>
                </a:path>
                <a:path w="1684020" h="351790">
                  <a:moveTo>
                    <a:pt x="1215800" y="287226"/>
                  </a:moveTo>
                  <a:lnTo>
                    <a:pt x="1338432" y="267895"/>
                  </a:lnTo>
                  <a:lnTo>
                    <a:pt x="1439592" y="220044"/>
                  </a:lnTo>
                  <a:lnTo>
                    <a:pt x="1484029" y="175179"/>
                  </a:lnTo>
                  <a:lnTo>
                    <a:pt x="1494214" y="141930"/>
                  </a:lnTo>
                  <a:lnTo>
                    <a:pt x="1492615" y="128929"/>
                  </a:lnTo>
                  <a:lnTo>
                    <a:pt x="1406176" y="128929"/>
                  </a:lnTo>
                  <a:lnTo>
                    <a:pt x="1384831" y="156754"/>
                  </a:lnTo>
                  <a:lnTo>
                    <a:pt x="1318319" y="200909"/>
                  </a:lnTo>
                  <a:lnTo>
                    <a:pt x="1268415" y="219294"/>
                  </a:lnTo>
                  <a:lnTo>
                    <a:pt x="1219538" y="226608"/>
                  </a:lnTo>
                  <a:lnTo>
                    <a:pt x="1049691" y="226608"/>
                  </a:lnTo>
                  <a:lnTo>
                    <a:pt x="1066692" y="239878"/>
                  </a:lnTo>
                  <a:lnTo>
                    <a:pt x="1124120" y="269359"/>
                  </a:lnTo>
                  <a:lnTo>
                    <a:pt x="1215800" y="287226"/>
                  </a:lnTo>
                  <a:close/>
                </a:path>
                <a:path w="1684020" h="351790">
                  <a:moveTo>
                    <a:pt x="98381" y="202593"/>
                  </a:moveTo>
                  <a:lnTo>
                    <a:pt x="247377" y="202593"/>
                  </a:lnTo>
                  <a:lnTo>
                    <a:pt x="195344" y="192912"/>
                  </a:lnTo>
                  <a:lnTo>
                    <a:pt x="164209" y="171613"/>
                  </a:lnTo>
                  <a:lnTo>
                    <a:pt x="149100" y="150315"/>
                  </a:lnTo>
                  <a:lnTo>
                    <a:pt x="145146" y="140633"/>
                  </a:lnTo>
                  <a:lnTo>
                    <a:pt x="135746" y="141733"/>
                  </a:lnTo>
                  <a:lnTo>
                    <a:pt x="27976" y="141733"/>
                  </a:lnTo>
                  <a:lnTo>
                    <a:pt x="30890" y="146831"/>
                  </a:lnTo>
                  <a:lnTo>
                    <a:pt x="58886" y="172844"/>
                  </a:lnTo>
                  <a:lnTo>
                    <a:pt x="88169" y="187525"/>
                  </a:lnTo>
                  <a:lnTo>
                    <a:pt x="98381" y="202593"/>
                  </a:lnTo>
                  <a:close/>
                </a:path>
                <a:path w="1684020" h="351790">
                  <a:moveTo>
                    <a:pt x="1049691" y="226608"/>
                  </a:moveTo>
                  <a:lnTo>
                    <a:pt x="1219538" y="226608"/>
                  </a:lnTo>
                  <a:lnTo>
                    <a:pt x="1172097" y="224286"/>
                  </a:lnTo>
                  <a:lnTo>
                    <a:pt x="1126503" y="213762"/>
                  </a:lnTo>
                  <a:lnTo>
                    <a:pt x="1083167" y="196471"/>
                  </a:lnTo>
                  <a:lnTo>
                    <a:pt x="1042500" y="173850"/>
                  </a:lnTo>
                  <a:lnTo>
                    <a:pt x="1004911" y="147333"/>
                  </a:lnTo>
                  <a:lnTo>
                    <a:pt x="1002188" y="162115"/>
                  </a:lnTo>
                  <a:lnTo>
                    <a:pt x="988152" y="196520"/>
                  </a:lnTo>
                  <a:lnTo>
                    <a:pt x="963843" y="224365"/>
                  </a:lnTo>
                  <a:lnTo>
                    <a:pt x="1046817" y="224365"/>
                  </a:lnTo>
                  <a:lnTo>
                    <a:pt x="1049691" y="226608"/>
                  </a:lnTo>
                  <a:close/>
                </a:path>
                <a:path w="1684020" h="351790">
                  <a:moveTo>
                    <a:pt x="360754" y="277925"/>
                  </a:moveTo>
                  <a:lnTo>
                    <a:pt x="473631" y="277925"/>
                  </a:lnTo>
                  <a:lnTo>
                    <a:pt x="431171" y="269018"/>
                  </a:lnTo>
                  <a:lnTo>
                    <a:pt x="404236" y="246048"/>
                  </a:lnTo>
                  <a:lnTo>
                    <a:pt x="392666" y="214640"/>
                  </a:lnTo>
                  <a:lnTo>
                    <a:pt x="396299" y="180419"/>
                  </a:lnTo>
                  <a:lnTo>
                    <a:pt x="414976" y="149012"/>
                  </a:lnTo>
                  <a:lnTo>
                    <a:pt x="400808" y="157384"/>
                  </a:lnTo>
                  <a:lnTo>
                    <a:pt x="363229" y="175802"/>
                  </a:lnTo>
                  <a:lnTo>
                    <a:pt x="309624" y="194221"/>
                  </a:lnTo>
                  <a:lnTo>
                    <a:pt x="247377" y="202593"/>
                  </a:lnTo>
                  <a:lnTo>
                    <a:pt x="98381" y="202593"/>
                  </a:lnTo>
                  <a:lnTo>
                    <a:pt x="101236" y="206806"/>
                  </a:lnTo>
                  <a:lnTo>
                    <a:pt x="130019" y="231054"/>
                  </a:lnTo>
                  <a:lnTo>
                    <a:pt x="336207" y="231054"/>
                  </a:lnTo>
                  <a:lnTo>
                    <a:pt x="337988" y="241415"/>
                  </a:lnTo>
                  <a:lnTo>
                    <a:pt x="349197" y="266216"/>
                  </a:lnTo>
                  <a:lnTo>
                    <a:pt x="360754" y="277925"/>
                  </a:lnTo>
                  <a:close/>
                </a:path>
                <a:path w="1684020" h="351790">
                  <a:moveTo>
                    <a:pt x="700772" y="267547"/>
                  </a:moveTo>
                  <a:lnTo>
                    <a:pt x="826582" y="267547"/>
                  </a:lnTo>
                  <a:lnTo>
                    <a:pt x="789550" y="249678"/>
                  </a:lnTo>
                  <a:lnTo>
                    <a:pt x="772631" y="227100"/>
                  </a:lnTo>
                  <a:lnTo>
                    <a:pt x="768598" y="215981"/>
                  </a:lnTo>
                  <a:lnTo>
                    <a:pt x="764120" y="222025"/>
                  </a:lnTo>
                  <a:lnTo>
                    <a:pt x="750373" y="236702"/>
                  </a:lnTo>
                  <a:lnTo>
                    <a:pt x="726885" y="254834"/>
                  </a:lnTo>
                  <a:lnTo>
                    <a:pt x="700772" y="267547"/>
                  </a:lnTo>
                  <a:close/>
                </a:path>
                <a:path w="1684020" h="351790">
                  <a:moveTo>
                    <a:pt x="901004" y="351605"/>
                  </a:moveTo>
                  <a:lnTo>
                    <a:pt x="978938" y="326071"/>
                  </a:lnTo>
                  <a:lnTo>
                    <a:pt x="1022933" y="282960"/>
                  </a:lnTo>
                  <a:lnTo>
                    <a:pt x="1042417" y="242362"/>
                  </a:lnTo>
                  <a:lnTo>
                    <a:pt x="1046817" y="224365"/>
                  </a:lnTo>
                  <a:lnTo>
                    <a:pt x="963843" y="224365"/>
                  </a:lnTo>
                  <a:lnTo>
                    <a:pt x="954007" y="235633"/>
                  </a:lnTo>
                  <a:lnTo>
                    <a:pt x="890953" y="264542"/>
                  </a:lnTo>
                  <a:lnTo>
                    <a:pt x="826582" y="267547"/>
                  </a:lnTo>
                  <a:lnTo>
                    <a:pt x="700772" y="267547"/>
                  </a:lnTo>
                  <a:lnTo>
                    <a:pt x="693184" y="271241"/>
                  </a:lnTo>
                  <a:lnTo>
                    <a:pt x="657649" y="273775"/>
                  </a:lnTo>
                  <a:lnTo>
                    <a:pt x="510684" y="273775"/>
                  </a:lnTo>
                  <a:lnTo>
                    <a:pt x="473631" y="277925"/>
                  </a:lnTo>
                  <a:lnTo>
                    <a:pt x="360754" y="277925"/>
                  </a:lnTo>
                  <a:lnTo>
                    <a:pt x="370681" y="287983"/>
                  </a:lnTo>
                  <a:lnTo>
                    <a:pt x="741796" y="287983"/>
                  </a:lnTo>
                  <a:lnTo>
                    <a:pt x="748289" y="299807"/>
                  </a:lnTo>
                  <a:lnTo>
                    <a:pt x="772378" y="324817"/>
                  </a:lnTo>
                  <a:lnTo>
                    <a:pt x="820978" y="347315"/>
                  </a:lnTo>
                  <a:lnTo>
                    <a:pt x="901004" y="351605"/>
                  </a:lnTo>
                  <a:close/>
                </a:path>
                <a:path w="1684020" h="351790">
                  <a:moveTo>
                    <a:pt x="220385" y="261691"/>
                  </a:moveTo>
                  <a:lnTo>
                    <a:pt x="336207" y="231054"/>
                  </a:lnTo>
                  <a:lnTo>
                    <a:pt x="130019" y="231054"/>
                  </a:lnTo>
                  <a:lnTo>
                    <a:pt x="143685" y="242568"/>
                  </a:lnTo>
                  <a:lnTo>
                    <a:pt x="220385" y="261691"/>
                  </a:lnTo>
                  <a:close/>
                </a:path>
                <a:path w="1684020" h="351790">
                  <a:moveTo>
                    <a:pt x="510684" y="273775"/>
                  </a:moveTo>
                  <a:lnTo>
                    <a:pt x="657649" y="273775"/>
                  </a:lnTo>
                  <a:lnTo>
                    <a:pt x="630128" y="261399"/>
                  </a:lnTo>
                  <a:lnTo>
                    <a:pt x="612349" y="245571"/>
                  </a:lnTo>
                  <a:lnTo>
                    <a:pt x="606038" y="237749"/>
                  </a:lnTo>
                  <a:lnTo>
                    <a:pt x="597135" y="244026"/>
                  </a:lnTo>
                  <a:lnTo>
                    <a:pt x="571261" y="257837"/>
                  </a:lnTo>
                  <a:lnTo>
                    <a:pt x="529674" y="271648"/>
                  </a:lnTo>
                  <a:lnTo>
                    <a:pt x="510684" y="273775"/>
                  </a:lnTo>
                  <a:close/>
                </a:path>
                <a:path w="1684020" h="351790">
                  <a:moveTo>
                    <a:pt x="681983" y="323379"/>
                  </a:moveTo>
                  <a:lnTo>
                    <a:pt x="741796" y="287983"/>
                  </a:lnTo>
                  <a:lnTo>
                    <a:pt x="370681" y="287983"/>
                  </a:lnTo>
                  <a:lnTo>
                    <a:pt x="375636" y="293003"/>
                  </a:lnTo>
                  <a:lnTo>
                    <a:pt x="594306" y="293003"/>
                  </a:lnTo>
                  <a:lnTo>
                    <a:pt x="605095" y="303756"/>
                  </a:lnTo>
                  <a:lnTo>
                    <a:pt x="635368" y="321259"/>
                  </a:lnTo>
                  <a:lnTo>
                    <a:pt x="681983" y="323379"/>
                  </a:lnTo>
                  <a:close/>
                </a:path>
                <a:path w="1684020" h="351790">
                  <a:moveTo>
                    <a:pt x="500977" y="328321"/>
                  </a:moveTo>
                  <a:lnTo>
                    <a:pt x="551150" y="317282"/>
                  </a:lnTo>
                  <a:lnTo>
                    <a:pt x="583098" y="301218"/>
                  </a:lnTo>
                  <a:lnTo>
                    <a:pt x="594306" y="293003"/>
                  </a:lnTo>
                  <a:lnTo>
                    <a:pt x="375636" y="293003"/>
                  </a:lnTo>
                  <a:lnTo>
                    <a:pt x="378633" y="296039"/>
                  </a:lnTo>
                  <a:lnTo>
                    <a:pt x="435095" y="321465"/>
                  </a:lnTo>
                  <a:lnTo>
                    <a:pt x="500977" y="328321"/>
                  </a:lnTo>
                  <a:close/>
                </a:path>
              </a:pathLst>
            </a:custGeom>
            <a:solidFill>
              <a:srgbClr val="C1D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51068" y="6549611"/>
            <a:ext cx="114744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51604" algn="l"/>
                <a:tab pos="4182110" algn="l"/>
                <a:tab pos="7073265" algn="l"/>
                <a:tab pos="7303134" algn="l"/>
              </a:tabLst>
            </a:pPr>
            <a:r>
              <a:rPr sz="2350" spc="175" dirty="0">
                <a:latin typeface="Trebuchet MS"/>
                <a:cs typeface="Trebuchet MS"/>
                <a:hlinkClick r:id="rId4"/>
              </a:rPr>
              <a:t>saadwnur.01@gmail.com</a:t>
            </a:r>
            <a:r>
              <a:rPr sz="2350" spc="175" dirty="0">
                <a:latin typeface="Trebuchet MS"/>
                <a:cs typeface="Trebuchet MS"/>
              </a:rPr>
              <a:t>	</a:t>
            </a:r>
            <a:r>
              <a:rPr sz="2350" spc="-610" dirty="0">
                <a:latin typeface="Trebuchet MS"/>
                <a:cs typeface="Trebuchet MS"/>
              </a:rPr>
              <a:t>|	</a:t>
            </a:r>
            <a:r>
              <a:rPr sz="2350" spc="110" dirty="0">
                <a:latin typeface="Trebuchet MS"/>
                <a:cs typeface="Trebuchet MS"/>
                <a:hlinkClick r:id="rId5"/>
              </a:rPr>
              <a:t>www.linkedin.com</a:t>
            </a:r>
            <a:r>
              <a:rPr sz="2350" spc="110" dirty="0">
                <a:latin typeface="Trebuchet MS"/>
                <a:cs typeface="Trebuchet MS"/>
              </a:rPr>
              <a:t>	</a:t>
            </a:r>
            <a:r>
              <a:rPr sz="2350" spc="-610" dirty="0">
                <a:latin typeface="Trebuchet MS"/>
                <a:cs typeface="Trebuchet MS"/>
              </a:rPr>
              <a:t>|	</a:t>
            </a:r>
            <a:r>
              <a:rPr sz="2350" spc="114" dirty="0">
                <a:latin typeface="Trebuchet MS"/>
                <a:cs typeface="Trebuchet MS"/>
              </a:rPr>
              <a:t>https://github.com/Salsa28</a:t>
            </a:r>
            <a:endParaRPr sz="23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3642" y="5248532"/>
            <a:ext cx="5270396" cy="5042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pplause.wav"/>
          </p:stSnd>
        </p:sndAc>
      </p:transition>
    </mc:Choice>
    <mc:Fallback>
      <p:transition spd="slow">
        <p:split orient="vert"/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102</TotalTime>
  <Words>284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Georgia</vt:lpstr>
      <vt:lpstr>Microsoft Sans Serif</vt:lpstr>
      <vt:lpstr>Tahoma</vt:lpstr>
      <vt:lpstr>Times New Roman</vt:lpstr>
      <vt:lpstr>Trebuchet MS</vt:lpstr>
      <vt:lpstr>Office Theme</vt:lpstr>
      <vt:lpstr>Ujian Praktik - Computer Vision</vt:lpstr>
      <vt:lpstr>Latar Belakang</vt:lpstr>
      <vt:lpstr>Data</vt:lpstr>
      <vt:lpstr>Preprocessing Data</vt:lpstr>
      <vt:lpstr>Model</vt:lpstr>
      <vt:lpstr>Model yang dihasilkan</vt:lpstr>
      <vt:lpstr>Leaderboard dan Score</vt:lpstr>
      <vt:lpstr>Kesimpulan: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Pendidikan Zona Regulasi Menyadari Perasaan SEL Pembelajaran Sosial dan Emosional Blok Ilustrasi Putih dan Warna-warni</dc:title>
  <dc:creator>Salsa D.N.H</dc:creator>
  <cp:keywords>DAFNCKIW5b4,BAE_58jLX5Q</cp:keywords>
  <cp:lastModifiedBy>Salsa D.N.H</cp:lastModifiedBy>
  <cp:revision>1</cp:revision>
  <dcterms:created xsi:type="dcterms:W3CDTF">2022-09-25T07:28:05Z</dcterms:created>
  <dcterms:modified xsi:type="dcterms:W3CDTF">2022-09-25T23:07:21Z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2022-09-25T00:00:00Z</vt:filetime>
  </property>
</Properties>
</file>