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embeddedFontLst>
    <p:embeddedFont>
      <p:font typeface="Oswald" panose="020B0604020202020204" charset="0"/>
      <p:regular r:id="rId26"/>
      <p:bold r:id="rId27"/>
    </p:embeddedFont>
    <p:embeddedFont>
      <p:font typeface="Averag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76278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854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919fe5b5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919fe5b5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800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919fe5b5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919fe5b5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547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919fe5b5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919fe5b5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147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919fe5b56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919fe5b56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904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919fe5b5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919fe5b5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919fe5b5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919fe5b5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638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919fe5b5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919fe5b5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715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919fe5b56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919fe5b56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006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919fe5b5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919fe5b5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105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6d2faa5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6d2faa59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35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7e82cfd1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7e82cfd1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582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6d78408e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6d78408e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362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919fe5b56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919fe5b56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904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919fe5b5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919fe5b5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869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919fe5b5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919fe5b5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67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919fe5b5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919fe5b5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953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919fe5b5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919fe5b5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85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919fe5b5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919fe5b5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88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919fe5b5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919fe5b5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01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919fe5b5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919fe5b5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834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919fe5b5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919fe5b5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01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919fe5b5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919fe5b5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03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609050"/>
            <a:ext cx="7801500" cy="17301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Maestro</a:t>
            </a:r>
            <a:endParaRPr>
              <a:solidFill>
                <a:srgbClr val="00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FOTA_Boot Loader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8500"/>
            <a:ext cx="8623500" cy="5727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3_Slave2_ MCU:</a:t>
            </a:r>
            <a:endParaRPr>
              <a:solidFill>
                <a:srgbClr val="D5A6BD"/>
              </a:solidFill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63025"/>
            <a:ext cx="8669325" cy="414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4-Overview (System-BLOCK DIAGRAM)</a:t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25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274288" y="473687"/>
            <a:ext cx="2112699" cy="1165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69025"/>
            <a:ext cx="1835200" cy="17430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5-FOTA :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89000" cy="37098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5.1.Sequence of Reading hex and version files from server .</a:t>
            </a:r>
            <a:endParaRPr>
              <a:solidFill>
                <a:srgbClr val="D5A6B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225" y="1547050"/>
            <a:ext cx="5939076" cy="32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321475"/>
            <a:ext cx="8520600" cy="42474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</a:rPr>
              <a:t>5.1.1.large hex file and limited RAM </a:t>
            </a:r>
            <a:endParaRPr>
              <a:solidFill>
                <a:srgbClr val="D5A6B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D5A6B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D5A6BD"/>
              </a:solidFill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675" y="853900"/>
            <a:ext cx="5967350" cy="37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281275" y="301375"/>
            <a:ext cx="8659800" cy="44013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</a:rPr>
              <a:t>5.1.2.Problem Solved by using php script </a:t>
            </a:r>
            <a:endParaRPr>
              <a:solidFill>
                <a:srgbClr val="D5A6B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700" y="894075"/>
            <a:ext cx="7260974" cy="38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09600" cy="572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6-Bootloader: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709600" cy="3784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D5A6BD"/>
                </a:solidFill>
              </a:rPr>
              <a:t>6.1.Sequence of receiving records from maestro and burning them on flash 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875" y="1416475"/>
            <a:ext cx="6419426" cy="33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311425" y="180825"/>
            <a:ext cx="8428200" cy="4680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75" y="180825"/>
            <a:ext cx="8311726" cy="235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650" y="2652075"/>
            <a:ext cx="8311726" cy="21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311700" y="304775"/>
            <a:ext cx="8520600" cy="43398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         Maestro (master)                                                                          musician(slave)</a:t>
            </a:r>
            <a:endParaRPr>
              <a:solidFill>
                <a:srgbClr val="D5A6B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D5A6B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D5A6BD"/>
              </a:solidFill>
            </a:endParaRPr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61025"/>
            <a:ext cx="8520600" cy="40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100" y="4506800"/>
            <a:ext cx="2696375" cy="3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173100"/>
            <a:ext cx="8520600" cy="5727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6.2.Case of power on/off  applied by external source on slave:</a:t>
            </a: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311700" y="838375"/>
            <a:ext cx="8520600" cy="3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         Maestro (master)                                                                        musician (slave)</a:t>
            </a:r>
            <a:endParaRPr>
              <a:solidFill>
                <a:srgbClr val="D5A6B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37" y="1257525"/>
            <a:ext cx="8571726" cy="35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81275"/>
            <a:ext cx="8520600" cy="532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Content: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793625"/>
            <a:ext cx="8520600" cy="41592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 sz="4200">
                <a:solidFill>
                  <a:schemeClr val="dk1"/>
                </a:solidFill>
              </a:rPr>
              <a:t>1- </a:t>
            </a:r>
            <a:r>
              <a:rPr lang="en" sz="4600">
                <a:solidFill>
                  <a:schemeClr val="dk1"/>
                </a:solidFill>
              </a:rPr>
              <a:t>introduction.</a:t>
            </a:r>
            <a:endParaRPr sz="4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</a:rPr>
              <a:t>2-system components and main functionalities of them .</a:t>
            </a:r>
            <a:endParaRPr sz="4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D5A6BD"/>
                </a:solidFill>
              </a:rPr>
              <a:t>2.1.(Master MCU) MAESTRO</a:t>
            </a:r>
            <a:endParaRPr sz="4600">
              <a:solidFill>
                <a:srgbClr val="D5A6BD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D5A6BD"/>
                </a:solidFill>
              </a:rPr>
              <a:t>2.2.server</a:t>
            </a:r>
            <a:endParaRPr sz="4600">
              <a:solidFill>
                <a:srgbClr val="D5A6BD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D5A6BD"/>
                </a:solidFill>
              </a:rPr>
              <a:t>2.3.wifi module(ESP8226)</a:t>
            </a:r>
            <a:endParaRPr sz="4600">
              <a:solidFill>
                <a:srgbClr val="D5A6BD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>
              <a:solidFill>
                <a:srgbClr val="D5A6BD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D5A6BD"/>
                </a:solidFill>
              </a:rPr>
              <a:t>2.4. Two slaves MCUs</a:t>
            </a:r>
            <a:endParaRPr sz="4600">
              <a:solidFill>
                <a:srgbClr val="D5A6B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</a:rPr>
              <a:t>3-Block diagram of Flashing memories for each MCU</a:t>
            </a:r>
            <a:endParaRPr sz="4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</a:rPr>
              <a:t>4-overview block diagram.</a:t>
            </a:r>
            <a:endParaRPr sz="4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</a:rPr>
              <a:t>5-FOTA</a:t>
            </a:r>
            <a:endParaRPr sz="4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D5A6BD"/>
                </a:solidFill>
              </a:rPr>
              <a:t>5.1.Sequence of Reading hex and version files from server .</a:t>
            </a:r>
            <a:endParaRPr sz="4600">
              <a:solidFill>
                <a:srgbClr val="D5A6BD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D5A6BD"/>
                </a:solidFill>
              </a:rPr>
              <a:t>5.1.1.large hex file and limited RAM.</a:t>
            </a:r>
            <a:endParaRPr sz="4600">
              <a:solidFill>
                <a:srgbClr val="D5A6BD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D5A6BD"/>
                </a:solidFill>
              </a:rPr>
              <a:t>5.1.2.Problem Solved by using php script</a:t>
            </a:r>
            <a:endParaRPr sz="7400">
              <a:solidFill>
                <a:srgbClr val="D5A6B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</a:rPr>
              <a:t>6-Bootloader </a:t>
            </a:r>
            <a:endParaRPr sz="4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</a:rPr>
              <a:t>7-practical part</a:t>
            </a:r>
            <a:endParaRPr sz="4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</a:rPr>
              <a:t>8-Future work </a:t>
            </a:r>
            <a:endParaRPr sz="4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311700" y="411875"/>
            <a:ext cx="8520600" cy="41571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FFFF"/>
                </a:solidFill>
              </a:rPr>
              <a:t>7-Let’s watch the video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388" y="1021850"/>
            <a:ext cx="3727025" cy="334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8-Future Work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97" name="Google Shape;197;p34"/>
          <p:cNvSpPr txBox="1">
            <a:spLocks noGrp="1"/>
          </p:cNvSpPr>
          <p:nvPr>
            <p:ph type="body" idx="1"/>
          </p:nvPr>
        </p:nvSpPr>
        <p:spPr>
          <a:xfrm>
            <a:off x="391800" y="1152475"/>
            <a:ext cx="8440500" cy="341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D5A6BD"/>
                </a:solidFill>
              </a:rPr>
              <a:t>8.1.CAN</a:t>
            </a:r>
            <a:endParaRPr b="1">
              <a:solidFill>
                <a:srgbClr val="D5A6B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aim to change UART protocol used to connect the Nodes with each other’s with CAN protocol send and receive data over CAN bus.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begun to implement CAN driver.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25" y="2662150"/>
            <a:ext cx="7772749" cy="17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body" idx="1"/>
          </p:nvPr>
        </p:nvSpPr>
        <p:spPr>
          <a:xfrm>
            <a:off x="271500" y="381750"/>
            <a:ext cx="8520600" cy="4187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b="1">
                <a:solidFill>
                  <a:srgbClr val="D5A6BD"/>
                </a:solidFill>
              </a:rPr>
              <a:t>8..2.SD Card</a:t>
            </a:r>
            <a:endParaRPr sz="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aim to play a video on TFT so we will use an SD card to save microcontroller memory.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D5A6BD"/>
                </a:solidFill>
              </a:rPr>
              <a:t>8..3..</a:t>
            </a:r>
            <a:r>
              <a:rPr lang="en" sz="1600" b="1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Real Time OS (RTOS)</a:t>
            </a:r>
            <a:endParaRPr sz="1600"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aim to change our design and divided the system into tasks, each task will have a periodicity, priority and execution time so we will use Real Time OS to achieve this.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use FreeRTOS.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D5A6BD"/>
              </a:solidFill>
            </a:endParaRPr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450" y="2832950"/>
            <a:ext cx="3080976" cy="14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1" cy="41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24625" y="371700"/>
            <a:ext cx="8866500" cy="6459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1-Introduction: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24625" y="1132925"/>
            <a:ext cx="8940300" cy="37890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 we called our project “</a:t>
            </a:r>
            <a:r>
              <a:rPr lang="en">
                <a:solidFill>
                  <a:srgbClr val="00FF00"/>
                </a:solidFill>
              </a:rPr>
              <a:t>MAESTRO</a:t>
            </a:r>
            <a:r>
              <a:rPr lang="en">
                <a:solidFill>
                  <a:schemeClr val="dk1"/>
                </a:solidFill>
              </a:rPr>
              <a:t>” depends on the functionalities which provided by using this system.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&gt;&gt;Main idea.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&gt;&gt;we used some conceptects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implement our project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Like : </a:t>
            </a:r>
            <a:r>
              <a:rPr lang="en" sz="1600">
                <a:solidFill>
                  <a:schemeClr val="dk1"/>
                </a:solidFill>
              </a:rPr>
              <a:t>FOTA</a:t>
            </a:r>
            <a:r>
              <a:rPr lang="en">
                <a:solidFill>
                  <a:schemeClr val="dk1"/>
                </a:solidFill>
              </a:rPr>
              <a:t> , Bootloader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000" y="1587250"/>
            <a:ext cx="5927124" cy="32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3075" y="424925"/>
            <a:ext cx="9000300" cy="5727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2-</a:t>
            </a:r>
            <a:r>
              <a:rPr lang="en" sz="2911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System components and main functionalities of them</a:t>
            </a:r>
            <a:r>
              <a:rPr lang="en">
                <a:solidFill>
                  <a:srgbClr val="00FFFF"/>
                </a:solidFill>
              </a:rPr>
              <a:t>: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113300" y="1166925"/>
            <a:ext cx="8950200" cy="3753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D5A6BD"/>
                </a:solidFill>
              </a:rPr>
              <a:t>2.1.(Master MCU) MAESTRO</a:t>
            </a:r>
            <a:endParaRPr u="sng">
              <a:solidFill>
                <a:srgbClr val="D5A6B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&gt;&gt;The master MCU communicate with more than other microcontroller by using UART    communication protocol.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&gt;&gt;Master MCU also communicates with wifi_module(ESP8266).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71700" y="445025"/>
            <a:ext cx="8657700" cy="572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Main functionalities of Master MCU:</a:t>
            </a:r>
            <a:endParaRPr>
              <a:solidFill>
                <a:srgbClr val="D5A6BD"/>
              </a:solidFill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17700" cy="3855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1_Reciving hexa files of applications that will be burned on slaves from wifi_module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and Transmitting these hex files to slaves.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50" y="2061925"/>
            <a:ext cx="8026676" cy="27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31525" y="339925"/>
            <a:ext cx="8721900" cy="4656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2-Check 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application versions  for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any update request.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175" y="375900"/>
            <a:ext cx="6097875" cy="458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249250"/>
            <a:ext cx="8520600" cy="45426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D5A6BD"/>
                </a:solidFill>
              </a:rPr>
              <a:t>2.2.Server</a:t>
            </a:r>
            <a:endParaRPr u="sng">
              <a:solidFill>
                <a:srgbClr val="D5A6B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&gt;&gt;It contains hex files of two applications and version files that indicates if there is update request or not.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D5A6BD"/>
                </a:solidFill>
              </a:rPr>
              <a:t>2.3.WiFi module(ESP8226)</a:t>
            </a:r>
            <a:endParaRPr u="sng">
              <a:solidFill>
                <a:srgbClr val="D5A6B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D5A6B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&gt;&gt;It receive data from server using wifi and send it to Master MCU through UART 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D5A6BD"/>
                </a:solidFill>
              </a:rPr>
              <a:t>2.4. Two slaves MCUs</a:t>
            </a:r>
            <a:endParaRPr u="sng">
              <a:solidFill>
                <a:srgbClr val="D5A6B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&gt;&gt;Each Slave MCU executes a certain application .</a:t>
            </a:r>
            <a:endParaRPr u="sng">
              <a:solidFill>
                <a:srgbClr val="D5A6BD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00" y="2356475"/>
            <a:ext cx="79533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235250" y="414900"/>
            <a:ext cx="8814600" cy="5727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3-Block diagram of Flashing memories for each MCU: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221000" y="1125150"/>
            <a:ext cx="8814600" cy="36768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1_Master MCU:</a:t>
            </a:r>
            <a:endParaRPr>
              <a:solidFill>
                <a:srgbClr val="D5A6B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50" y="1590275"/>
            <a:ext cx="8735724" cy="31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320425"/>
            <a:ext cx="8520600" cy="572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2_Slave1_ MCU:</a:t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1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On-screen Show (16:9)</PresentationFormat>
  <Paragraphs>78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Oswald</vt:lpstr>
      <vt:lpstr>Times New Roman</vt:lpstr>
      <vt:lpstr>Arial</vt:lpstr>
      <vt:lpstr>Average</vt:lpstr>
      <vt:lpstr>Slate</vt:lpstr>
      <vt:lpstr> Maestro FOTA_Boot Loader</vt:lpstr>
      <vt:lpstr>Content:</vt:lpstr>
      <vt:lpstr>1-Introduction:</vt:lpstr>
      <vt:lpstr>2-System components and main functionalities of them:</vt:lpstr>
      <vt:lpstr>Main functionalities of Master MCU:</vt:lpstr>
      <vt:lpstr>PowerPoint Presentation</vt:lpstr>
      <vt:lpstr>PowerPoint Presentation</vt:lpstr>
      <vt:lpstr>3-Block diagram of Flashing memories for each MCU:</vt:lpstr>
      <vt:lpstr>2_Slave1_ MCU: </vt:lpstr>
      <vt:lpstr>3_Slave2_ MCU:</vt:lpstr>
      <vt:lpstr>PowerPoint Presentation</vt:lpstr>
      <vt:lpstr>PowerPoint Presentation</vt:lpstr>
      <vt:lpstr>5-FOTA :</vt:lpstr>
      <vt:lpstr>PowerPoint Presentation</vt:lpstr>
      <vt:lpstr>PowerPoint Presentation</vt:lpstr>
      <vt:lpstr>6-Bootloader: </vt:lpstr>
      <vt:lpstr>PowerPoint Presentation</vt:lpstr>
      <vt:lpstr>PowerPoint Presentation</vt:lpstr>
      <vt:lpstr>6.2.Case of power on/off  applied by external source on slave:</vt:lpstr>
      <vt:lpstr>PowerPoint Presentation</vt:lpstr>
      <vt:lpstr>8-Future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Maestro FOTA_Boot Loader</dc:title>
  <cp:lastModifiedBy>Salsabeel Essam</cp:lastModifiedBy>
  <cp:revision>1</cp:revision>
  <dcterms:modified xsi:type="dcterms:W3CDTF">2022-02-12T04:34:45Z</dcterms:modified>
</cp:coreProperties>
</file>