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Concert One"/>
      <p:regular r:id="rId19"/>
    </p:embeddedFont>
    <p:embeddedFont>
      <p:font typeface="Coming Soon"/>
      <p:regular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ingSoon-regular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ConcertOne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3034354b_0_24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3034354b_0_24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7e3144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7e3144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5303435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5303435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08e44d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08e44d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30343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30343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08e44d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a08e44d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a08e44d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a08e44d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a08e44d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a08e44d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astack.id/programming/11881552/implementation-difference-between-aggregation-and-composition-in-java" TargetMode="External"/><Relationship Id="rId4" Type="http://schemas.openxmlformats.org/officeDocument/2006/relationships/hyperlink" Target="https://www.elfanmauludi.id/2021/05/asosiasi-komposisi-agregasi-jav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https://qastack.id/programming/11881552/implementation-difference-between-aggregation-and-composition-in-java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https://www.elfanmauludi.id/2021/05/asosiasi-komposisi-agregasi-java.html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https://www.guru99.com/association-aggregation-composition-difference.html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Contents!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929350" y="2161275"/>
            <a:ext cx="28740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hubungan yang menyatakan Aktivitas di antara dua class yang saling “berkomunikasi”.</a:t>
            </a:r>
            <a:endParaRPr sz="1300"/>
          </a:p>
        </p:txBody>
      </p:sp>
      <p:sp>
        <p:nvSpPr>
          <p:cNvPr id="185" name="Google Shape;185;p2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186" name="Google Shape;186;p2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Part - of relationship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</a:t>
            </a:r>
            <a:r>
              <a:rPr lang="en" sz="1300"/>
              <a:t>bjek yang dikomposisikan tidak dapat eksis tanpa entitas lainnya.</a:t>
            </a:r>
            <a:endParaRPr sz="1300"/>
          </a:p>
        </p:txBody>
      </p:sp>
      <p:sp>
        <p:nvSpPr>
          <p:cNvPr id="187" name="Google Shape;187;p2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188" name="Google Shape;188;p2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 - a relationship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Hubungan antara dua object</a:t>
            </a:r>
            <a:endParaRPr sz="1300"/>
          </a:p>
        </p:txBody>
      </p:sp>
      <p:sp>
        <p:nvSpPr>
          <p:cNvPr id="189" name="Google Shape;189;p2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endParaRPr/>
          </a:p>
        </p:txBody>
      </p:sp>
      <p:sp>
        <p:nvSpPr>
          <p:cNvPr id="190" name="Google Shape;190;p2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Uses - a relationship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Hubungan antar kelas yang lemah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965650" y="1240800"/>
            <a:ext cx="29016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Terdiri dari</a:t>
            </a:r>
            <a:r>
              <a:rPr lang="en"/>
              <a:t> dua class terpisah yaitu mentee dan mentor. Hubungan asosiasi bisa dilihat dari objectnya. Mentor dapat memiliki banyak Mentee, jadi asosiasinya adalah one-to-many.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6023610">
            <a:off x="3572356" y="2303203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351" y="643725"/>
            <a:ext cx="3286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251" y="2530250"/>
            <a:ext cx="3982323" cy="2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dan 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1548900" y="1724550"/>
            <a:ext cx="60462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Terdiri dari 3 class yaitu Employee, Address, PersonalData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Aggregation : Employee dan Address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Composition : PersonalData dan Address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75" y="1177650"/>
            <a:ext cx="3599450" cy="27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00" y="1212513"/>
            <a:ext cx="3417500" cy="2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965650" y="1093200"/>
            <a:ext cx="29016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 JavaApplication membutuhkan class Course dan Instructor pada saat akan mengoperasikannya. Class JavaApplication hanya menggunakan saja yang ada di kelas course dan instructor, dan tidak menyimpan data-nya.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 rot="6023610">
            <a:off x="3572356" y="2303203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75" y="1314700"/>
            <a:ext cx="3787825" cy="26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