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D581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4A54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D581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8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D581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A54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95574" y="1213128"/>
            <a:ext cx="2296851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rgbClr val="D581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1598" y="2924043"/>
            <a:ext cx="16084803" cy="542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4A54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7559" y="1726775"/>
            <a:ext cx="9250680" cy="573341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275"/>
              </a:spcBef>
            </a:pPr>
            <a:r>
              <a:rPr dirty="0" sz="8200" spc="175">
                <a:solidFill>
                  <a:srgbClr val="EFE8DA"/>
                </a:solidFill>
                <a:latin typeface="Arial"/>
                <a:cs typeface="Arial"/>
              </a:rPr>
              <a:t>P</a:t>
            </a:r>
            <a:r>
              <a:rPr dirty="0" sz="7950" spc="175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8200" spc="175">
                <a:solidFill>
                  <a:srgbClr val="EFE8DA"/>
                </a:solidFill>
                <a:latin typeface="Arial"/>
                <a:cs typeface="Arial"/>
              </a:rPr>
              <a:t>og</a:t>
            </a:r>
            <a:r>
              <a:rPr dirty="0" sz="7950" spc="175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8200" spc="175">
                <a:solidFill>
                  <a:srgbClr val="EFE8DA"/>
                </a:solidFill>
                <a:latin typeface="Arial"/>
                <a:cs typeface="Arial"/>
              </a:rPr>
              <a:t>am  </a:t>
            </a:r>
            <a:r>
              <a:rPr dirty="0" sz="8200" spc="370">
                <a:solidFill>
                  <a:srgbClr val="EFE8DA"/>
                </a:solidFill>
                <a:latin typeface="Arial"/>
                <a:cs typeface="Arial"/>
              </a:rPr>
              <a:t>Implemen</a:t>
            </a:r>
            <a:r>
              <a:rPr dirty="0" sz="7950" spc="37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8200" spc="37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7950" spc="37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8200" spc="370">
                <a:solidFill>
                  <a:srgbClr val="EFE8DA"/>
                </a:solidFill>
                <a:latin typeface="Arial"/>
                <a:cs typeface="Arial"/>
              </a:rPr>
              <a:t>i  </a:t>
            </a:r>
            <a:r>
              <a:rPr dirty="0" sz="8200" spc="47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7950" spc="4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8200" spc="475">
                <a:solidFill>
                  <a:srgbClr val="EFE8DA"/>
                </a:solidFill>
                <a:latin typeface="Arial"/>
                <a:cs typeface="Arial"/>
              </a:rPr>
              <a:t>o</a:t>
            </a:r>
            <a:r>
              <a:rPr dirty="0" sz="7950" spc="4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8200" spc="475">
                <a:solidFill>
                  <a:srgbClr val="EFE8DA"/>
                </a:solidFill>
                <a:latin typeface="Arial"/>
                <a:cs typeface="Arial"/>
              </a:rPr>
              <a:t>ia</a:t>
            </a:r>
            <a:r>
              <a:rPr dirty="0" sz="7950" spc="4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8200" spc="47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5400" spc="475">
                <a:solidFill>
                  <a:srgbClr val="EFE8DA"/>
                </a:solidFill>
                <a:latin typeface="Trebuchet MS"/>
                <a:cs typeface="Trebuchet MS"/>
              </a:rPr>
              <a:t>,</a:t>
            </a:r>
            <a:r>
              <a:rPr dirty="0" sz="5400" spc="405">
                <a:solidFill>
                  <a:srgbClr val="EFE8DA"/>
                </a:solidFill>
                <a:latin typeface="Trebuchet MS"/>
                <a:cs typeface="Trebuchet MS"/>
              </a:rPr>
              <a:t> </a:t>
            </a:r>
            <a:r>
              <a:rPr dirty="0" sz="8200" spc="275">
                <a:solidFill>
                  <a:srgbClr val="EFE8DA"/>
                </a:solidFill>
                <a:latin typeface="Arial"/>
                <a:cs typeface="Arial"/>
              </a:rPr>
              <a:t>Ag</a:t>
            </a:r>
            <a:r>
              <a:rPr dirty="0" sz="7950" spc="275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8200" spc="275">
                <a:solidFill>
                  <a:srgbClr val="EFE8DA"/>
                </a:solidFill>
                <a:latin typeface="Arial"/>
                <a:cs typeface="Arial"/>
              </a:rPr>
              <a:t>ega</a:t>
            </a:r>
            <a:r>
              <a:rPr dirty="0" sz="7950" spc="2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8200" spc="27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5400" spc="275">
                <a:solidFill>
                  <a:srgbClr val="EFE8DA"/>
                </a:solidFill>
                <a:latin typeface="Trebuchet MS"/>
                <a:cs typeface="Trebuchet MS"/>
              </a:rPr>
              <a:t>,  </a:t>
            </a:r>
            <a:r>
              <a:rPr dirty="0" sz="8200" spc="545">
                <a:solidFill>
                  <a:srgbClr val="EFE8DA"/>
                </a:solidFill>
                <a:latin typeface="Arial"/>
                <a:cs typeface="Arial"/>
              </a:rPr>
              <a:t>Kompo</a:t>
            </a:r>
            <a:r>
              <a:rPr dirty="0" sz="7950" spc="54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8200" spc="54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7950" spc="54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8200" spc="545">
                <a:solidFill>
                  <a:srgbClr val="EFE8DA"/>
                </a:solidFill>
                <a:latin typeface="Arial"/>
                <a:cs typeface="Arial"/>
              </a:rPr>
              <a:t>i </a:t>
            </a:r>
            <a:r>
              <a:rPr dirty="0" sz="8200" spc="295">
                <a:solidFill>
                  <a:srgbClr val="EFE8DA"/>
                </a:solidFill>
                <a:latin typeface="Arial"/>
                <a:cs typeface="Arial"/>
              </a:rPr>
              <a:t>dan  </a:t>
            </a:r>
            <a:r>
              <a:rPr dirty="0" sz="8200" spc="310">
                <a:solidFill>
                  <a:srgbClr val="EFE8DA"/>
                </a:solidFill>
                <a:latin typeface="Arial"/>
                <a:cs typeface="Arial"/>
              </a:rPr>
              <a:t>Dependen</a:t>
            </a:r>
            <a:r>
              <a:rPr dirty="0" sz="7950" spc="31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8200" spc="310">
                <a:solidFill>
                  <a:srgbClr val="EFE8DA"/>
                </a:solidFill>
                <a:latin typeface="Arial"/>
                <a:cs typeface="Arial"/>
              </a:rPr>
              <a:t>i</a:t>
            </a:r>
            <a:endParaRPr sz="8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6565" y="7849117"/>
            <a:ext cx="9401810" cy="574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36360" algn="l"/>
                <a:tab pos="7037705" algn="l"/>
              </a:tabLst>
            </a:pPr>
            <a:r>
              <a:rPr dirty="0" sz="2550" spc="685">
                <a:solidFill>
                  <a:srgbClr val="D58161"/>
                </a:solidFill>
                <a:latin typeface="Trebuchet MS"/>
                <a:cs typeface="Trebuchet MS"/>
              </a:rPr>
              <a:t>SALSABILA</a:t>
            </a:r>
            <a:r>
              <a:rPr dirty="0" sz="2550" spc="140">
                <a:solidFill>
                  <a:srgbClr val="D58161"/>
                </a:solidFill>
                <a:latin typeface="Trebuchet MS"/>
                <a:cs typeface="Trebuchet MS"/>
              </a:rPr>
              <a:t> </a:t>
            </a:r>
            <a:r>
              <a:rPr dirty="0" sz="2550" spc="605">
                <a:solidFill>
                  <a:srgbClr val="D58161"/>
                </a:solidFill>
                <a:latin typeface="Trebuchet MS"/>
                <a:cs typeface="Trebuchet MS"/>
              </a:rPr>
              <a:t>PUTRI</a:t>
            </a:r>
            <a:r>
              <a:rPr dirty="0" sz="2550" spc="140">
                <a:solidFill>
                  <a:srgbClr val="D58161"/>
                </a:solidFill>
                <a:latin typeface="Trebuchet MS"/>
                <a:cs typeface="Trebuchet MS"/>
              </a:rPr>
              <a:t> </a:t>
            </a:r>
            <a:r>
              <a:rPr dirty="0" sz="2550" spc="765">
                <a:solidFill>
                  <a:srgbClr val="D58161"/>
                </a:solidFill>
                <a:latin typeface="Trebuchet MS"/>
                <a:cs typeface="Trebuchet MS"/>
              </a:rPr>
              <a:t>FATHIYAH</a:t>
            </a:r>
            <a:r>
              <a:rPr dirty="0" sz="2550">
                <a:solidFill>
                  <a:srgbClr val="D58161"/>
                </a:solidFill>
                <a:latin typeface="Trebuchet MS"/>
                <a:cs typeface="Trebuchet MS"/>
              </a:rPr>
              <a:t>	</a:t>
            </a:r>
            <a:r>
              <a:rPr dirty="0" sz="3600">
                <a:solidFill>
                  <a:srgbClr val="D58161"/>
                </a:solidFill>
                <a:latin typeface="DejaVu Sans Condensed"/>
                <a:cs typeface="DejaVu Sans Condensed"/>
              </a:rPr>
              <a:t>|</a:t>
            </a:r>
            <a:r>
              <a:rPr dirty="0" sz="3600">
                <a:solidFill>
                  <a:srgbClr val="D58161"/>
                </a:solidFill>
                <a:latin typeface="DejaVu Sans Condensed"/>
                <a:cs typeface="DejaVu Sans Condensed"/>
              </a:rPr>
              <a:t>	</a:t>
            </a:r>
            <a:r>
              <a:rPr dirty="0" sz="2550" spc="595">
                <a:solidFill>
                  <a:srgbClr val="D58161"/>
                </a:solidFill>
                <a:latin typeface="DejaVu Sans Condensed"/>
                <a:cs typeface="DejaVu Sans Condensed"/>
              </a:rPr>
              <a:t>201511028</a:t>
            </a:r>
            <a:endParaRPr sz="2550">
              <a:latin typeface="DejaVu Sans Condensed"/>
              <a:cs typeface="DejaVu Sans Condense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30330" y="0"/>
            <a:ext cx="4657725" cy="3246120"/>
            <a:chOff x="13630330" y="0"/>
            <a:chExt cx="4657725" cy="3246120"/>
          </a:xfrm>
        </p:grpSpPr>
        <p:sp>
          <p:nvSpPr>
            <p:cNvPr id="5" name="object 5"/>
            <p:cNvSpPr/>
            <p:nvPr/>
          </p:nvSpPr>
          <p:spPr>
            <a:xfrm>
              <a:off x="13630330" y="0"/>
              <a:ext cx="4657725" cy="3246120"/>
            </a:xfrm>
            <a:custGeom>
              <a:avLst/>
              <a:gdLst/>
              <a:ahLst/>
              <a:cxnLst/>
              <a:rect l="l" t="t" r="r" b="b"/>
              <a:pathLst>
                <a:path w="4657725" h="3246120">
                  <a:moveTo>
                    <a:pt x="4398210" y="2994881"/>
                  </a:moveTo>
                  <a:lnTo>
                    <a:pt x="4355247" y="3014001"/>
                  </a:lnTo>
                  <a:lnTo>
                    <a:pt x="4312029" y="3032579"/>
                  </a:lnTo>
                  <a:lnTo>
                    <a:pt x="4268558" y="3050586"/>
                  </a:lnTo>
                  <a:lnTo>
                    <a:pt x="4224840" y="3067994"/>
                  </a:lnTo>
                  <a:lnTo>
                    <a:pt x="4180878" y="3084773"/>
                  </a:lnTo>
                  <a:lnTo>
                    <a:pt x="4136677" y="3100895"/>
                  </a:lnTo>
                  <a:lnTo>
                    <a:pt x="4092241" y="3116329"/>
                  </a:lnTo>
                  <a:lnTo>
                    <a:pt x="4047574" y="3131048"/>
                  </a:lnTo>
                  <a:lnTo>
                    <a:pt x="4002679" y="3145021"/>
                  </a:lnTo>
                  <a:lnTo>
                    <a:pt x="3957562" y="3158219"/>
                  </a:lnTo>
                  <a:lnTo>
                    <a:pt x="3912227" y="3170615"/>
                  </a:lnTo>
                  <a:lnTo>
                    <a:pt x="3866676" y="3182177"/>
                  </a:lnTo>
                  <a:lnTo>
                    <a:pt x="3820916" y="3192878"/>
                  </a:lnTo>
                  <a:lnTo>
                    <a:pt x="3774949" y="3202688"/>
                  </a:lnTo>
                  <a:lnTo>
                    <a:pt x="3728781" y="3211578"/>
                  </a:lnTo>
                  <a:lnTo>
                    <a:pt x="3682414" y="3219518"/>
                  </a:lnTo>
                  <a:lnTo>
                    <a:pt x="3635854" y="3226480"/>
                  </a:lnTo>
                  <a:lnTo>
                    <a:pt x="3589105" y="3232435"/>
                  </a:lnTo>
                  <a:lnTo>
                    <a:pt x="3542170" y="3237354"/>
                  </a:lnTo>
                  <a:lnTo>
                    <a:pt x="3495053" y="3241206"/>
                  </a:lnTo>
                  <a:lnTo>
                    <a:pt x="3447760" y="3243964"/>
                  </a:lnTo>
                  <a:lnTo>
                    <a:pt x="3400293" y="3245598"/>
                  </a:lnTo>
                  <a:lnTo>
                    <a:pt x="3352658" y="3246078"/>
                  </a:lnTo>
                  <a:lnTo>
                    <a:pt x="3304859" y="3245377"/>
                  </a:lnTo>
                  <a:lnTo>
                    <a:pt x="3256898" y="3243464"/>
                  </a:lnTo>
                  <a:lnTo>
                    <a:pt x="3208782" y="3240310"/>
                  </a:lnTo>
                  <a:lnTo>
                    <a:pt x="3160513" y="3235887"/>
                  </a:lnTo>
                  <a:lnTo>
                    <a:pt x="3112096" y="3230165"/>
                  </a:lnTo>
                  <a:lnTo>
                    <a:pt x="3063536" y="3223115"/>
                  </a:lnTo>
                  <a:lnTo>
                    <a:pt x="3014835" y="3214709"/>
                  </a:lnTo>
                  <a:lnTo>
                    <a:pt x="2966000" y="3204916"/>
                  </a:lnTo>
                  <a:lnTo>
                    <a:pt x="2917032" y="3193707"/>
                  </a:lnTo>
                  <a:lnTo>
                    <a:pt x="2867938" y="3181054"/>
                  </a:lnTo>
                  <a:lnTo>
                    <a:pt x="2818720" y="3166928"/>
                  </a:lnTo>
                  <a:lnTo>
                    <a:pt x="2769383" y="3151299"/>
                  </a:lnTo>
                  <a:lnTo>
                    <a:pt x="2719932" y="3134138"/>
                  </a:lnTo>
                  <a:lnTo>
                    <a:pt x="2670370" y="3115416"/>
                  </a:lnTo>
                  <a:lnTo>
                    <a:pt x="2620701" y="3095104"/>
                  </a:lnTo>
                  <a:lnTo>
                    <a:pt x="2570931" y="3073173"/>
                  </a:lnTo>
                  <a:lnTo>
                    <a:pt x="2521062" y="3049594"/>
                  </a:lnTo>
                  <a:lnTo>
                    <a:pt x="2435264" y="3008014"/>
                  </a:lnTo>
                  <a:lnTo>
                    <a:pt x="2352536" y="2968657"/>
                  </a:lnTo>
                  <a:lnTo>
                    <a:pt x="2272809" y="2931427"/>
                  </a:lnTo>
                  <a:lnTo>
                    <a:pt x="2196016" y="2896229"/>
                  </a:lnTo>
                  <a:lnTo>
                    <a:pt x="2122090" y="2862967"/>
                  </a:lnTo>
                  <a:lnTo>
                    <a:pt x="2050962" y="2831545"/>
                  </a:lnTo>
                  <a:lnTo>
                    <a:pt x="1982566" y="2801868"/>
                  </a:lnTo>
                  <a:lnTo>
                    <a:pt x="1916834" y="2773839"/>
                  </a:lnTo>
                  <a:lnTo>
                    <a:pt x="1853699" y="2747363"/>
                  </a:lnTo>
                  <a:lnTo>
                    <a:pt x="1793092" y="2722344"/>
                  </a:lnTo>
                  <a:lnTo>
                    <a:pt x="1679196" y="2676295"/>
                  </a:lnTo>
                  <a:lnTo>
                    <a:pt x="1350299" y="2546949"/>
                  </a:lnTo>
                  <a:lnTo>
                    <a:pt x="1311270" y="2531235"/>
                  </a:lnTo>
                  <a:lnTo>
                    <a:pt x="1274027" y="2515926"/>
                  </a:lnTo>
                  <a:lnTo>
                    <a:pt x="1238503" y="2500925"/>
                  </a:lnTo>
                  <a:lnTo>
                    <a:pt x="1172342" y="2471464"/>
                  </a:lnTo>
                  <a:lnTo>
                    <a:pt x="1112247" y="2442086"/>
                  </a:lnTo>
                  <a:lnTo>
                    <a:pt x="1057677" y="2412027"/>
                  </a:lnTo>
                  <a:lnTo>
                    <a:pt x="1008094" y="2380519"/>
                  </a:lnTo>
                  <a:lnTo>
                    <a:pt x="962956" y="2346797"/>
                  </a:lnTo>
                  <a:lnTo>
                    <a:pt x="921723" y="2310094"/>
                  </a:lnTo>
                  <a:lnTo>
                    <a:pt x="883857" y="2269646"/>
                  </a:lnTo>
                  <a:lnTo>
                    <a:pt x="848816" y="2224685"/>
                  </a:lnTo>
                  <a:lnTo>
                    <a:pt x="816061" y="2174446"/>
                  </a:lnTo>
                  <a:lnTo>
                    <a:pt x="803985" y="2154423"/>
                  </a:lnTo>
                  <a:lnTo>
                    <a:pt x="790912" y="2133015"/>
                  </a:lnTo>
                  <a:lnTo>
                    <a:pt x="776894" y="2110246"/>
                  </a:lnTo>
                  <a:lnTo>
                    <a:pt x="761982" y="2086141"/>
                  </a:lnTo>
                  <a:lnTo>
                    <a:pt x="729683" y="2034027"/>
                  </a:lnTo>
                  <a:lnTo>
                    <a:pt x="712399" y="2006068"/>
                  </a:lnTo>
                  <a:lnTo>
                    <a:pt x="675818" y="1946472"/>
                  </a:lnTo>
                  <a:lnTo>
                    <a:pt x="636897" y="1882140"/>
                  </a:lnTo>
                  <a:lnTo>
                    <a:pt x="616688" y="1848261"/>
                  </a:lnTo>
                  <a:lnTo>
                    <a:pt x="596048" y="1813274"/>
                  </a:lnTo>
                  <a:lnTo>
                    <a:pt x="575028" y="1777204"/>
                  </a:lnTo>
                  <a:lnTo>
                    <a:pt x="553681" y="1740077"/>
                  </a:lnTo>
                  <a:lnTo>
                    <a:pt x="532058" y="1701917"/>
                  </a:lnTo>
                  <a:lnTo>
                    <a:pt x="510210" y="1662749"/>
                  </a:lnTo>
                  <a:lnTo>
                    <a:pt x="488188" y="1622600"/>
                  </a:lnTo>
                  <a:lnTo>
                    <a:pt x="466044" y="1581494"/>
                  </a:lnTo>
                  <a:lnTo>
                    <a:pt x="443830" y="1539457"/>
                  </a:lnTo>
                  <a:lnTo>
                    <a:pt x="421596" y="1496513"/>
                  </a:lnTo>
                  <a:lnTo>
                    <a:pt x="399395" y="1452689"/>
                  </a:lnTo>
                  <a:lnTo>
                    <a:pt x="377278" y="1408008"/>
                  </a:lnTo>
                  <a:lnTo>
                    <a:pt x="355296" y="1362498"/>
                  </a:lnTo>
                  <a:lnTo>
                    <a:pt x="333501" y="1316182"/>
                  </a:lnTo>
                  <a:lnTo>
                    <a:pt x="311944" y="1269085"/>
                  </a:lnTo>
                  <a:lnTo>
                    <a:pt x="290676" y="1221235"/>
                  </a:lnTo>
                  <a:lnTo>
                    <a:pt x="269750" y="1172654"/>
                  </a:lnTo>
                  <a:lnTo>
                    <a:pt x="249216" y="1123370"/>
                  </a:lnTo>
                  <a:lnTo>
                    <a:pt x="229126" y="1073406"/>
                  </a:lnTo>
                  <a:lnTo>
                    <a:pt x="209532" y="1022788"/>
                  </a:lnTo>
                  <a:lnTo>
                    <a:pt x="190484" y="971543"/>
                  </a:lnTo>
                  <a:lnTo>
                    <a:pt x="172035" y="919693"/>
                  </a:lnTo>
                  <a:lnTo>
                    <a:pt x="154235" y="867266"/>
                  </a:lnTo>
                  <a:lnTo>
                    <a:pt x="137137" y="814286"/>
                  </a:lnTo>
                  <a:lnTo>
                    <a:pt x="120791" y="760778"/>
                  </a:lnTo>
                  <a:lnTo>
                    <a:pt x="105250" y="706768"/>
                  </a:lnTo>
                  <a:lnTo>
                    <a:pt x="90564" y="652281"/>
                  </a:lnTo>
                  <a:lnTo>
                    <a:pt x="76785" y="597342"/>
                  </a:lnTo>
                  <a:lnTo>
                    <a:pt x="63964" y="541977"/>
                  </a:lnTo>
                  <a:lnTo>
                    <a:pt x="52154" y="486210"/>
                  </a:lnTo>
                  <a:lnTo>
                    <a:pt x="41404" y="430067"/>
                  </a:lnTo>
                  <a:lnTo>
                    <a:pt x="31768" y="373573"/>
                  </a:lnTo>
                  <a:lnTo>
                    <a:pt x="23296" y="316754"/>
                  </a:lnTo>
                  <a:lnTo>
                    <a:pt x="16039" y="259634"/>
                  </a:lnTo>
                  <a:lnTo>
                    <a:pt x="10050" y="202239"/>
                  </a:lnTo>
                  <a:lnTo>
                    <a:pt x="5379" y="144594"/>
                  </a:lnTo>
                  <a:lnTo>
                    <a:pt x="2078" y="86725"/>
                  </a:lnTo>
                  <a:lnTo>
                    <a:pt x="199" y="28656"/>
                  </a:lnTo>
                  <a:lnTo>
                    <a:pt x="0" y="0"/>
                  </a:lnTo>
                  <a:lnTo>
                    <a:pt x="4657670" y="0"/>
                  </a:lnTo>
                  <a:lnTo>
                    <a:pt x="4657670" y="2866504"/>
                  </a:lnTo>
                  <a:lnTo>
                    <a:pt x="4609038" y="2892184"/>
                  </a:lnTo>
                  <a:lnTo>
                    <a:pt x="4567418" y="2913573"/>
                  </a:lnTo>
                  <a:lnTo>
                    <a:pt x="4525521" y="2934566"/>
                  </a:lnTo>
                  <a:lnTo>
                    <a:pt x="4483351" y="2955135"/>
                  </a:lnTo>
                  <a:lnTo>
                    <a:pt x="4440913" y="2975250"/>
                  </a:lnTo>
                  <a:lnTo>
                    <a:pt x="4398210" y="2994881"/>
                  </a:lnTo>
                  <a:close/>
                </a:path>
              </a:pathLst>
            </a:custGeom>
            <a:solidFill>
              <a:srgbClr val="D581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62185" y="1"/>
              <a:ext cx="3126105" cy="2516505"/>
            </a:xfrm>
            <a:custGeom>
              <a:avLst/>
              <a:gdLst/>
              <a:ahLst/>
              <a:cxnLst/>
              <a:rect l="l" t="t" r="r" b="b"/>
              <a:pathLst>
                <a:path w="3126105" h="2516505">
                  <a:moveTo>
                    <a:pt x="863325" y="1922392"/>
                  </a:moveTo>
                  <a:lnTo>
                    <a:pt x="503438" y="1509184"/>
                  </a:lnTo>
                  <a:lnTo>
                    <a:pt x="532734" y="1542448"/>
                  </a:lnTo>
                  <a:lnTo>
                    <a:pt x="562920" y="1575260"/>
                  </a:lnTo>
                  <a:lnTo>
                    <a:pt x="593987" y="1607621"/>
                  </a:lnTo>
                  <a:lnTo>
                    <a:pt x="625927" y="1639533"/>
                  </a:lnTo>
                  <a:lnTo>
                    <a:pt x="658732" y="1670997"/>
                  </a:lnTo>
                  <a:lnTo>
                    <a:pt x="692393" y="1702017"/>
                  </a:lnTo>
                  <a:lnTo>
                    <a:pt x="726903" y="1732593"/>
                  </a:lnTo>
                  <a:lnTo>
                    <a:pt x="762254" y="1762728"/>
                  </a:lnTo>
                  <a:lnTo>
                    <a:pt x="798436" y="1792424"/>
                  </a:lnTo>
                  <a:lnTo>
                    <a:pt x="835443" y="1821681"/>
                  </a:lnTo>
                  <a:lnTo>
                    <a:pt x="873265" y="1850504"/>
                  </a:lnTo>
                  <a:lnTo>
                    <a:pt x="911895" y="1878892"/>
                  </a:lnTo>
                  <a:lnTo>
                    <a:pt x="951325" y="1906849"/>
                  </a:lnTo>
                  <a:lnTo>
                    <a:pt x="991547" y="1934376"/>
                  </a:lnTo>
                  <a:lnTo>
                    <a:pt x="1032551" y="1961474"/>
                  </a:lnTo>
                  <a:lnTo>
                    <a:pt x="1074331" y="1988147"/>
                  </a:lnTo>
                  <a:lnTo>
                    <a:pt x="1116877" y="2014395"/>
                  </a:lnTo>
                  <a:lnTo>
                    <a:pt x="1160183" y="2040221"/>
                  </a:lnTo>
                  <a:lnTo>
                    <a:pt x="1204239" y="2065627"/>
                  </a:lnTo>
                  <a:lnTo>
                    <a:pt x="1249038" y="2090614"/>
                  </a:lnTo>
                  <a:lnTo>
                    <a:pt x="1294571" y="2115184"/>
                  </a:lnTo>
                  <a:lnTo>
                    <a:pt x="1340830" y="2139339"/>
                  </a:lnTo>
                  <a:lnTo>
                    <a:pt x="1387807" y="2163082"/>
                  </a:lnTo>
                  <a:lnTo>
                    <a:pt x="1435494" y="2186414"/>
                  </a:lnTo>
                  <a:lnTo>
                    <a:pt x="1483883" y="2209337"/>
                  </a:lnTo>
                  <a:lnTo>
                    <a:pt x="1532965" y="2231852"/>
                  </a:lnTo>
                  <a:lnTo>
                    <a:pt x="1582733" y="2253963"/>
                  </a:lnTo>
                  <a:lnTo>
                    <a:pt x="1628006" y="2273218"/>
                  </a:lnTo>
                  <a:lnTo>
                    <a:pt x="1673351" y="2291434"/>
                  </a:lnTo>
                  <a:lnTo>
                    <a:pt x="1718766" y="2308622"/>
                  </a:lnTo>
                  <a:lnTo>
                    <a:pt x="1764249" y="2324791"/>
                  </a:lnTo>
                  <a:lnTo>
                    <a:pt x="1809796" y="2339953"/>
                  </a:lnTo>
                  <a:lnTo>
                    <a:pt x="1855406" y="2354117"/>
                  </a:lnTo>
                  <a:lnTo>
                    <a:pt x="1901077" y="2367296"/>
                  </a:lnTo>
                  <a:lnTo>
                    <a:pt x="1946806" y="2379499"/>
                  </a:lnTo>
                  <a:lnTo>
                    <a:pt x="1992590" y="2390736"/>
                  </a:lnTo>
                  <a:lnTo>
                    <a:pt x="2038428" y="2401020"/>
                  </a:lnTo>
                  <a:lnTo>
                    <a:pt x="2084317" y="2410359"/>
                  </a:lnTo>
                  <a:lnTo>
                    <a:pt x="2130255" y="2418764"/>
                  </a:lnTo>
                  <a:lnTo>
                    <a:pt x="2176239" y="2426247"/>
                  </a:lnTo>
                  <a:lnTo>
                    <a:pt x="2222268" y="2432818"/>
                  </a:lnTo>
                  <a:lnTo>
                    <a:pt x="2268338" y="2438487"/>
                  </a:lnTo>
                  <a:lnTo>
                    <a:pt x="2314447" y="2443265"/>
                  </a:lnTo>
                  <a:lnTo>
                    <a:pt x="2360594" y="2447163"/>
                  </a:lnTo>
                  <a:lnTo>
                    <a:pt x="2406776" y="2450191"/>
                  </a:lnTo>
                  <a:lnTo>
                    <a:pt x="2452990" y="2452359"/>
                  </a:lnTo>
                  <a:lnTo>
                    <a:pt x="2499234" y="2453679"/>
                  </a:lnTo>
                  <a:lnTo>
                    <a:pt x="2545505" y="2454161"/>
                  </a:lnTo>
                  <a:lnTo>
                    <a:pt x="2591803" y="2453815"/>
                  </a:lnTo>
                  <a:lnTo>
                    <a:pt x="2638123" y="2452652"/>
                  </a:lnTo>
                  <a:lnTo>
                    <a:pt x="2684464" y="2450683"/>
                  </a:lnTo>
                  <a:lnTo>
                    <a:pt x="2730824" y="2447919"/>
                  </a:lnTo>
                  <a:lnTo>
                    <a:pt x="2777199" y="2444369"/>
                  </a:lnTo>
                  <a:lnTo>
                    <a:pt x="2823589" y="2440044"/>
                  </a:lnTo>
                  <a:lnTo>
                    <a:pt x="2869990" y="2434956"/>
                  </a:lnTo>
                  <a:lnTo>
                    <a:pt x="2916400" y="2429114"/>
                  </a:lnTo>
                  <a:lnTo>
                    <a:pt x="2962817" y="2422529"/>
                  </a:lnTo>
                  <a:lnTo>
                    <a:pt x="3009238" y="2415213"/>
                  </a:lnTo>
                  <a:lnTo>
                    <a:pt x="3055661" y="2407174"/>
                  </a:lnTo>
                  <a:lnTo>
                    <a:pt x="3102084" y="2398425"/>
                  </a:lnTo>
                  <a:lnTo>
                    <a:pt x="3125815" y="2393594"/>
                  </a:lnTo>
                  <a:lnTo>
                    <a:pt x="3125815" y="2457405"/>
                  </a:lnTo>
                  <a:lnTo>
                    <a:pt x="3072092" y="2467637"/>
                  </a:lnTo>
                  <a:lnTo>
                    <a:pt x="3025656" y="2475696"/>
                  </a:lnTo>
                  <a:lnTo>
                    <a:pt x="2979221" y="2483053"/>
                  </a:lnTo>
                  <a:lnTo>
                    <a:pt x="2932789" y="2489699"/>
                  </a:lnTo>
                  <a:lnTo>
                    <a:pt x="2886362" y="2495622"/>
                  </a:lnTo>
                  <a:lnTo>
                    <a:pt x="2839942" y="2500814"/>
                  </a:lnTo>
                  <a:lnTo>
                    <a:pt x="2793531" y="2505263"/>
                  </a:lnTo>
                  <a:lnTo>
                    <a:pt x="2747132" y="2508961"/>
                  </a:lnTo>
                  <a:lnTo>
                    <a:pt x="2700746" y="2511896"/>
                  </a:lnTo>
                  <a:lnTo>
                    <a:pt x="2654377" y="2514059"/>
                  </a:lnTo>
                  <a:lnTo>
                    <a:pt x="2608025" y="2515440"/>
                  </a:lnTo>
                  <a:lnTo>
                    <a:pt x="2561694" y="2516028"/>
                  </a:lnTo>
                  <a:lnTo>
                    <a:pt x="2515385" y="2515815"/>
                  </a:lnTo>
                  <a:lnTo>
                    <a:pt x="2469100" y="2514788"/>
                  </a:lnTo>
                  <a:lnTo>
                    <a:pt x="2422843" y="2512940"/>
                  </a:lnTo>
                  <a:lnTo>
                    <a:pt x="2376614" y="2510258"/>
                  </a:lnTo>
                  <a:lnTo>
                    <a:pt x="2330416" y="2506735"/>
                  </a:lnTo>
                  <a:lnTo>
                    <a:pt x="2284251" y="2502358"/>
                  </a:lnTo>
                  <a:lnTo>
                    <a:pt x="2238122" y="2497119"/>
                  </a:lnTo>
                  <a:lnTo>
                    <a:pt x="2192031" y="2491007"/>
                  </a:lnTo>
                  <a:lnTo>
                    <a:pt x="2145979" y="2484013"/>
                  </a:lnTo>
                  <a:lnTo>
                    <a:pt x="2099969" y="2476125"/>
                  </a:lnTo>
                  <a:lnTo>
                    <a:pt x="2054003" y="2467335"/>
                  </a:lnTo>
                  <a:lnTo>
                    <a:pt x="2008084" y="2457632"/>
                  </a:lnTo>
                  <a:lnTo>
                    <a:pt x="1962213" y="2447005"/>
                  </a:lnTo>
                  <a:lnTo>
                    <a:pt x="1916392" y="2435446"/>
                  </a:lnTo>
                  <a:lnTo>
                    <a:pt x="1870624" y="2422944"/>
                  </a:lnTo>
                  <a:lnTo>
                    <a:pt x="1824911" y="2409488"/>
                  </a:lnTo>
                  <a:lnTo>
                    <a:pt x="1779256" y="2395069"/>
                  </a:lnTo>
                  <a:lnTo>
                    <a:pt x="1733659" y="2379677"/>
                  </a:lnTo>
                  <a:lnTo>
                    <a:pt x="1688124" y="2363301"/>
                  </a:lnTo>
                  <a:lnTo>
                    <a:pt x="1642653" y="2345933"/>
                  </a:lnTo>
                  <a:lnTo>
                    <a:pt x="1597247" y="2327560"/>
                  </a:lnTo>
                  <a:lnTo>
                    <a:pt x="1551909" y="2308175"/>
                  </a:lnTo>
                  <a:lnTo>
                    <a:pt x="1502202" y="2286006"/>
                  </a:lnTo>
                  <a:lnTo>
                    <a:pt x="1453156" y="2263448"/>
                  </a:lnTo>
                  <a:lnTo>
                    <a:pt x="1404781" y="2240500"/>
                  </a:lnTo>
                  <a:lnTo>
                    <a:pt x="1357083" y="2217159"/>
                  </a:lnTo>
                  <a:lnTo>
                    <a:pt x="1310070" y="2193423"/>
                  </a:lnTo>
                  <a:lnTo>
                    <a:pt x="1263751" y="2169291"/>
                  </a:lnTo>
                  <a:lnTo>
                    <a:pt x="1218132" y="2144761"/>
                  </a:lnTo>
                  <a:lnTo>
                    <a:pt x="1173221" y="2119831"/>
                  </a:lnTo>
                  <a:lnTo>
                    <a:pt x="1129026" y="2094499"/>
                  </a:lnTo>
                  <a:lnTo>
                    <a:pt x="1085555" y="2068763"/>
                  </a:lnTo>
                  <a:lnTo>
                    <a:pt x="1042815" y="2042622"/>
                  </a:lnTo>
                  <a:lnTo>
                    <a:pt x="1000814" y="2016074"/>
                  </a:lnTo>
                  <a:lnTo>
                    <a:pt x="959560" y="1989116"/>
                  </a:lnTo>
                  <a:lnTo>
                    <a:pt x="919060" y="1961748"/>
                  </a:lnTo>
                  <a:lnTo>
                    <a:pt x="879322" y="1933967"/>
                  </a:lnTo>
                  <a:lnTo>
                    <a:pt x="863325" y="1922392"/>
                  </a:lnTo>
                  <a:close/>
                </a:path>
                <a:path w="3126105" h="2516505">
                  <a:moveTo>
                    <a:pt x="435559" y="1534422"/>
                  </a:moveTo>
                  <a:lnTo>
                    <a:pt x="407295" y="1500671"/>
                  </a:lnTo>
                  <a:lnTo>
                    <a:pt x="379907" y="1466480"/>
                  </a:lnTo>
                  <a:lnTo>
                    <a:pt x="353404" y="1431847"/>
                  </a:lnTo>
                  <a:lnTo>
                    <a:pt x="327794" y="1396770"/>
                  </a:lnTo>
                  <a:lnTo>
                    <a:pt x="303083" y="1361248"/>
                  </a:lnTo>
                  <a:lnTo>
                    <a:pt x="279280" y="1325278"/>
                  </a:lnTo>
                  <a:lnTo>
                    <a:pt x="256393" y="1288859"/>
                  </a:lnTo>
                  <a:lnTo>
                    <a:pt x="234429" y="1251989"/>
                  </a:lnTo>
                  <a:lnTo>
                    <a:pt x="213395" y="1214666"/>
                  </a:lnTo>
                  <a:lnTo>
                    <a:pt x="193300" y="1176889"/>
                  </a:lnTo>
                  <a:lnTo>
                    <a:pt x="174151" y="1138655"/>
                  </a:lnTo>
                  <a:lnTo>
                    <a:pt x="155928" y="1099899"/>
                  </a:lnTo>
                  <a:lnTo>
                    <a:pt x="138723" y="1060810"/>
                  </a:lnTo>
                  <a:lnTo>
                    <a:pt x="122458" y="1021195"/>
                  </a:lnTo>
                  <a:lnTo>
                    <a:pt x="107170" y="981117"/>
                  </a:lnTo>
                  <a:lnTo>
                    <a:pt x="92867" y="940573"/>
                  </a:lnTo>
                  <a:lnTo>
                    <a:pt x="79555" y="899562"/>
                  </a:lnTo>
                  <a:lnTo>
                    <a:pt x="67244" y="858081"/>
                  </a:lnTo>
                  <a:lnTo>
                    <a:pt x="55940" y="816130"/>
                  </a:lnTo>
                  <a:lnTo>
                    <a:pt x="45651" y="773705"/>
                  </a:lnTo>
                  <a:lnTo>
                    <a:pt x="36385" y="730806"/>
                  </a:lnTo>
                  <a:lnTo>
                    <a:pt x="28150" y="687430"/>
                  </a:lnTo>
                  <a:lnTo>
                    <a:pt x="20952" y="643576"/>
                  </a:lnTo>
                  <a:lnTo>
                    <a:pt x="14801" y="599241"/>
                  </a:lnTo>
                  <a:lnTo>
                    <a:pt x="9703" y="554425"/>
                  </a:lnTo>
                  <a:lnTo>
                    <a:pt x="5666" y="509125"/>
                  </a:lnTo>
                  <a:lnTo>
                    <a:pt x="2698" y="463339"/>
                  </a:lnTo>
                  <a:lnTo>
                    <a:pt x="806" y="417065"/>
                  </a:lnTo>
                  <a:lnTo>
                    <a:pt x="0" y="370158"/>
                  </a:lnTo>
                  <a:lnTo>
                    <a:pt x="283" y="323048"/>
                  </a:lnTo>
                  <a:lnTo>
                    <a:pt x="1667" y="275302"/>
                  </a:lnTo>
                  <a:lnTo>
                    <a:pt x="4158" y="227060"/>
                  </a:lnTo>
                  <a:lnTo>
                    <a:pt x="7764" y="178322"/>
                  </a:lnTo>
                  <a:lnTo>
                    <a:pt x="12493" y="129085"/>
                  </a:lnTo>
                  <a:lnTo>
                    <a:pt x="18352" y="79348"/>
                  </a:lnTo>
                  <a:lnTo>
                    <a:pt x="25349" y="29109"/>
                  </a:lnTo>
                  <a:lnTo>
                    <a:pt x="30020" y="0"/>
                  </a:lnTo>
                  <a:lnTo>
                    <a:pt x="108886" y="0"/>
                  </a:lnTo>
                  <a:lnTo>
                    <a:pt x="101685" y="44915"/>
                  </a:lnTo>
                  <a:lnTo>
                    <a:pt x="94718" y="95224"/>
                  </a:lnTo>
                  <a:lnTo>
                    <a:pt x="88926" y="145014"/>
                  </a:lnTo>
                  <a:lnTo>
                    <a:pt x="84300" y="194286"/>
                  </a:lnTo>
                  <a:lnTo>
                    <a:pt x="80833" y="243043"/>
                  </a:lnTo>
                  <a:lnTo>
                    <a:pt x="78517" y="291286"/>
                  </a:lnTo>
                  <a:lnTo>
                    <a:pt x="77342" y="339018"/>
                  </a:lnTo>
                  <a:lnTo>
                    <a:pt x="77301" y="386239"/>
                  </a:lnTo>
                  <a:lnTo>
                    <a:pt x="78386" y="432953"/>
                  </a:lnTo>
                  <a:lnTo>
                    <a:pt x="80589" y="479161"/>
                  </a:lnTo>
                  <a:lnTo>
                    <a:pt x="83901" y="524865"/>
                  </a:lnTo>
                  <a:lnTo>
                    <a:pt x="88315" y="570066"/>
                  </a:lnTo>
                  <a:lnTo>
                    <a:pt x="93822" y="614767"/>
                  </a:lnTo>
                  <a:lnTo>
                    <a:pt x="100414" y="658970"/>
                  </a:lnTo>
                  <a:lnTo>
                    <a:pt x="108082" y="702676"/>
                  </a:lnTo>
                  <a:lnTo>
                    <a:pt x="116820" y="745888"/>
                  </a:lnTo>
                  <a:lnTo>
                    <a:pt x="126617" y="788607"/>
                  </a:lnTo>
                  <a:lnTo>
                    <a:pt x="137468" y="830835"/>
                  </a:lnTo>
                  <a:lnTo>
                    <a:pt x="149362" y="872574"/>
                  </a:lnTo>
                  <a:lnTo>
                    <a:pt x="162293" y="913827"/>
                  </a:lnTo>
                  <a:lnTo>
                    <a:pt x="176252" y="954594"/>
                  </a:lnTo>
                  <a:lnTo>
                    <a:pt x="191230" y="994878"/>
                  </a:lnTo>
                  <a:lnTo>
                    <a:pt x="207220" y="1034681"/>
                  </a:lnTo>
                  <a:lnTo>
                    <a:pt x="224214" y="1074004"/>
                  </a:lnTo>
                  <a:lnTo>
                    <a:pt x="242202" y="1112850"/>
                  </a:lnTo>
                  <a:lnTo>
                    <a:pt x="261178" y="1151220"/>
                  </a:lnTo>
                  <a:lnTo>
                    <a:pt x="281133" y="1189117"/>
                  </a:lnTo>
                  <a:lnTo>
                    <a:pt x="302059" y="1226541"/>
                  </a:lnTo>
                  <a:lnTo>
                    <a:pt x="323948" y="1263496"/>
                  </a:lnTo>
                  <a:lnTo>
                    <a:pt x="346791" y="1299983"/>
                  </a:lnTo>
                  <a:lnTo>
                    <a:pt x="370580" y="1336004"/>
                  </a:lnTo>
                  <a:lnTo>
                    <a:pt x="395308" y="1371561"/>
                  </a:lnTo>
                  <a:lnTo>
                    <a:pt x="420966" y="1406655"/>
                  </a:lnTo>
                  <a:lnTo>
                    <a:pt x="447545" y="1441289"/>
                  </a:lnTo>
                  <a:lnTo>
                    <a:pt x="475039" y="1475465"/>
                  </a:lnTo>
                  <a:lnTo>
                    <a:pt x="503438" y="1509184"/>
                  </a:lnTo>
                  <a:lnTo>
                    <a:pt x="863325" y="1922392"/>
                  </a:lnTo>
                  <a:lnTo>
                    <a:pt x="840354" y="1905771"/>
                  </a:lnTo>
                  <a:lnTo>
                    <a:pt x="802163" y="1877159"/>
                  </a:lnTo>
                  <a:lnTo>
                    <a:pt x="764757" y="1848129"/>
                  </a:lnTo>
                  <a:lnTo>
                    <a:pt x="728143" y="1818678"/>
                  </a:lnTo>
                  <a:lnTo>
                    <a:pt x="692330" y="1788806"/>
                  </a:lnTo>
                  <a:lnTo>
                    <a:pt x="657326" y="1758510"/>
                  </a:lnTo>
                  <a:lnTo>
                    <a:pt x="623136" y="1727789"/>
                  </a:lnTo>
                  <a:lnTo>
                    <a:pt x="589770" y="1696640"/>
                  </a:lnTo>
                  <a:lnTo>
                    <a:pt x="557235" y="1665062"/>
                  </a:lnTo>
                  <a:lnTo>
                    <a:pt x="525539" y="1633053"/>
                  </a:lnTo>
                  <a:lnTo>
                    <a:pt x="494689" y="1600612"/>
                  </a:lnTo>
                  <a:lnTo>
                    <a:pt x="464694" y="1567735"/>
                  </a:lnTo>
                  <a:lnTo>
                    <a:pt x="435559" y="1534422"/>
                  </a:lnTo>
                  <a:close/>
                </a:path>
              </a:pathLst>
            </a:custGeom>
            <a:solidFill>
              <a:srgbClr val="EDC8B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5371371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DC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88740" y="2261783"/>
            <a:ext cx="6067440" cy="700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74269" y="5143499"/>
            <a:ext cx="9601199" cy="3981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0870" y="991310"/>
            <a:ext cx="2726690" cy="821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114">
                <a:latin typeface="Arial"/>
                <a:cs typeface="Arial"/>
              </a:rPr>
              <a:t>P</a:t>
            </a:r>
            <a:r>
              <a:rPr dirty="0" spc="114"/>
              <a:t>r</a:t>
            </a:r>
            <a:r>
              <a:rPr dirty="0" sz="5200" spc="114">
                <a:latin typeface="Arial"/>
                <a:cs typeface="Arial"/>
              </a:rPr>
              <a:t>og</a:t>
            </a:r>
            <a:r>
              <a:rPr dirty="0" spc="114"/>
              <a:t>r</a:t>
            </a:r>
            <a:r>
              <a:rPr dirty="0" sz="5200" spc="114">
                <a:latin typeface="Arial"/>
                <a:cs typeface="Arial"/>
              </a:rPr>
              <a:t>am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DC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99174" y="2797682"/>
            <a:ext cx="10887089" cy="202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229">
                <a:latin typeface="Arial"/>
                <a:cs typeface="Arial"/>
              </a:rPr>
              <a:t>O</a:t>
            </a:r>
            <a:r>
              <a:rPr dirty="0" spc="229"/>
              <a:t>ut</a:t>
            </a:r>
            <a:r>
              <a:rPr dirty="0" sz="5200" spc="229">
                <a:latin typeface="Arial"/>
                <a:cs typeface="Arial"/>
              </a:rPr>
              <a:t>p</a:t>
            </a:r>
            <a:r>
              <a:rPr dirty="0" spc="229"/>
              <a:t>ut</a:t>
            </a:r>
            <a:endParaRPr sz="5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7353" y="5597687"/>
            <a:ext cx="14484350" cy="122555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3150" spc="90">
                <a:solidFill>
                  <a:srgbClr val="4A543A"/>
                </a:solidFill>
                <a:latin typeface="Arial"/>
                <a:cs typeface="Arial"/>
              </a:rPr>
              <a:t>Penjela</a:t>
            </a:r>
            <a:r>
              <a:rPr dirty="0" sz="3050" spc="90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3150" spc="90">
                <a:solidFill>
                  <a:srgbClr val="4A543A"/>
                </a:solidFill>
                <a:latin typeface="Arial"/>
                <a:cs typeface="Arial"/>
              </a:rPr>
              <a:t>an </a:t>
            </a:r>
            <a:r>
              <a:rPr dirty="0" sz="3150" spc="145">
                <a:solidFill>
                  <a:srgbClr val="4A543A"/>
                </a:solidFill>
                <a:latin typeface="Arial"/>
                <a:cs typeface="Arial"/>
              </a:rPr>
              <a:t>O</a:t>
            </a:r>
            <a:r>
              <a:rPr dirty="0" sz="3050" spc="145">
                <a:solidFill>
                  <a:srgbClr val="4A543A"/>
                </a:solidFill>
                <a:latin typeface="Trebuchet MS"/>
                <a:cs typeface="Trebuchet MS"/>
              </a:rPr>
              <a:t>ut</a:t>
            </a:r>
            <a:r>
              <a:rPr dirty="0" sz="3150" spc="145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050" spc="145">
                <a:solidFill>
                  <a:srgbClr val="4A543A"/>
                </a:solidFill>
                <a:latin typeface="Trebuchet MS"/>
                <a:cs typeface="Trebuchet MS"/>
              </a:rPr>
              <a:t>ut</a:t>
            </a:r>
            <a:r>
              <a:rPr dirty="0" sz="3050" spc="-260">
                <a:solidFill>
                  <a:srgbClr val="4A543A"/>
                </a:solidFill>
                <a:latin typeface="Trebuchet MS"/>
                <a:cs typeface="Trebuchet MS"/>
              </a:rPr>
              <a:t> </a:t>
            </a:r>
            <a:r>
              <a:rPr dirty="0" sz="2050" spc="365">
                <a:solidFill>
                  <a:srgbClr val="4A543A"/>
                </a:solidFill>
                <a:latin typeface="Trebuchet MS"/>
                <a:cs typeface="Trebuchet MS"/>
              </a:rPr>
              <a:t>: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1455420" algn="l"/>
                <a:tab pos="3003550" algn="l"/>
                <a:tab pos="3573145" algn="l"/>
                <a:tab pos="4715510" algn="l"/>
                <a:tab pos="6306185" algn="l"/>
                <a:tab pos="9155430" algn="l"/>
                <a:tab pos="10343515" algn="l"/>
                <a:tab pos="11631930" algn="l"/>
                <a:tab pos="13495655" algn="l"/>
              </a:tabLst>
            </a:pPr>
            <a:r>
              <a:rPr dirty="0" sz="3150" spc="55">
                <a:solidFill>
                  <a:srgbClr val="4A543A"/>
                </a:solidFill>
                <a:latin typeface="Arial"/>
                <a:cs typeface="Arial"/>
              </a:rPr>
              <a:t>D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250">
                <a:solidFill>
                  <a:srgbClr val="4A543A"/>
                </a:solidFill>
                <a:latin typeface="Arial"/>
                <a:cs typeface="Arial"/>
              </a:rPr>
              <a:t>l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265">
                <a:solidFill>
                  <a:srgbClr val="4A543A"/>
                </a:solidFill>
                <a:latin typeface="Arial"/>
                <a:cs typeface="Arial"/>
              </a:rPr>
              <a:t>m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 spc="85">
                <a:solidFill>
                  <a:srgbClr val="4A543A"/>
                </a:solidFill>
                <a:latin typeface="Arial"/>
                <a:cs typeface="Arial"/>
              </a:rPr>
              <a:t>c</a:t>
            </a:r>
            <a:r>
              <a:rPr dirty="0" sz="3150" spc="114">
                <a:solidFill>
                  <a:srgbClr val="4A543A"/>
                </a:solidFill>
                <a:latin typeface="Arial"/>
                <a:cs typeface="Arial"/>
              </a:rPr>
              <a:t>o</a:t>
            </a:r>
            <a:r>
              <a:rPr dirty="0" sz="3150" spc="170">
                <a:solidFill>
                  <a:srgbClr val="4A543A"/>
                </a:solidFill>
                <a:latin typeface="Arial"/>
                <a:cs typeface="Arial"/>
              </a:rPr>
              <a:t>n</a:t>
            </a:r>
            <a:r>
              <a:rPr dirty="0" sz="3050" spc="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 spc="114">
                <a:solidFill>
                  <a:srgbClr val="4A543A"/>
                </a:solidFill>
                <a:latin typeface="Arial"/>
                <a:cs typeface="Arial"/>
              </a:rPr>
              <a:t>o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h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d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050" spc="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2050" spc="295">
                <a:solidFill>
                  <a:srgbClr val="4A543A"/>
                </a:solidFill>
                <a:latin typeface="Trebuchet MS"/>
                <a:cs typeface="Trebuchet MS"/>
              </a:rPr>
              <a:t>,</a:t>
            </a:r>
            <a:r>
              <a:rPr dirty="0" sz="2050">
                <a:solidFill>
                  <a:srgbClr val="4A543A"/>
                </a:solidFill>
                <a:latin typeface="Trebuchet MS"/>
                <a:cs typeface="Trebuchet MS"/>
              </a:rPr>
              <a:t>	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150" spc="195">
                <a:solidFill>
                  <a:srgbClr val="4A543A"/>
                </a:solidFill>
                <a:latin typeface="Arial"/>
                <a:cs typeface="Arial"/>
              </a:rPr>
              <a:t>b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h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050" spc="160">
                <a:solidFill>
                  <a:srgbClr val="4A543A"/>
                </a:solidFill>
                <a:latin typeface="Trebuchet MS"/>
                <a:cs typeface="Trebuchet MS"/>
              </a:rPr>
              <a:t>r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3050" spc="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275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aa</a:t>
            </a:r>
            <a:r>
              <a:rPr dirty="0" sz="3150" spc="175">
                <a:solidFill>
                  <a:srgbClr val="4A543A"/>
                </a:solidFill>
                <a:latin typeface="Arial"/>
                <a:cs typeface="Arial"/>
              </a:rPr>
              <a:t>n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050" spc="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d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280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 spc="195">
                <a:solidFill>
                  <a:srgbClr val="4A543A"/>
                </a:solidFill>
                <a:latin typeface="Arial"/>
                <a:cs typeface="Arial"/>
              </a:rPr>
              <a:t>b</a:t>
            </a:r>
            <a:r>
              <a:rPr dirty="0" sz="3150" spc="114">
                <a:solidFill>
                  <a:srgbClr val="4A543A"/>
                </a:solidFill>
                <a:latin typeface="Arial"/>
                <a:cs typeface="Arial"/>
              </a:rPr>
              <a:t>o</a:t>
            </a:r>
            <a:r>
              <a:rPr dirty="0" sz="3150" spc="250">
                <a:solidFill>
                  <a:srgbClr val="4A543A"/>
                </a:solidFill>
                <a:latin typeface="Arial"/>
                <a:cs typeface="Arial"/>
              </a:rPr>
              <a:t>l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h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 spc="260">
                <a:solidFill>
                  <a:srgbClr val="4A543A"/>
                </a:solidFill>
                <a:latin typeface="Arial"/>
                <a:cs typeface="Arial"/>
              </a:rPr>
              <a:t>m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150" spc="260">
                <a:solidFill>
                  <a:srgbClr val="4A543A"/>
                </a:solidFill>
                <a:latin typeface="Arial"/>
                <a:cs typeface="Arial"/>
              </a:rPr>
              <a:t>m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150" spc="250">
                <a:solidFill>
                  <a:srgbClr val="4A543A"/>
                </a:solidFill>
                <a:latin typeface="Arial"/>
                <a:cs typeface="Arial"/>
              </a:rPr>
              <a:t>l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150" spc="275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 spc="195">
                <a:solidFill>
                  <a:srgbClr val="4A543A"/>
                </a:solidFill>
                <a:latin typeface="Arial"/>
                <a:cs typeface="Arial"/>
              </a:rPr>
              <a:t>b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150" spc="275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050" spc="270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7353" y="6797837"/>
            <a:ext cx="4123690" cy="1225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814830" algn="l"/>
                <a:tab pos="2807970" algn="l"/>
                <a:tab pos="3202940" algn="l"/>
              </a:tabLst>
            </a:pP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d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150" spc="170">
                <a:solidFill>
                  <a:srgbClr val="4A543A"/>
                </a:solidFill>
                <a:latin typeface="Arial"/>
                <a:cs typeface="Arial"/>
              </a:rPr>
              <a:t>n</a:t>
            </a:r>
            <a:r>
              <a:rPr dirty="0" sz="3150" spc="-20">
                <a:solidFill>
                  <a:srgbClr val="4A543A"/>
                </a:solidFill>
                <a:latin typeface="Arial"/>
                <a:cs typeface="Arial"/>
              </a:rPr>
              <a:t>g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175">
                <a:solidFill>
                  <a:srgbClr val="4A543A"/>
                </a:solidFill>
                <a:latin typeface="Arial"/>
                <a:cs typeface="Arial"/>
              </a:rPr>
              <a:t>n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050" spc="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 spc="114">
                <a:solidFill>
                  <a:srgbClr val="4A543A"/>
                </a:solidFill>
                <a:latin typeface="Arial"/>
                <a:cs typeface="Arial"/>
              </a:rPr>
              <a:t>o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150" spc="280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	</a:t>
            </a:r>
            <a:r>
              <a:rPr dirty="0" sz="3050" spc="200">
                <a:solidFill>
                  <a:srgbClr val="4A543A"/>
                </a:solidFill>
                <a:latin typeface="Trebuchet MS"/>
                <a:cs typeface="Trebuchet MS"/>
              </a:rPr>
              <a:t>y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170">
                <a:solidFill>
                  <a:srgbClr val="4A543A"/>
                </a:solidFill>
                <a:latin typeface="Arial"/>
                <a:cs typeface="Arial"/>
              </a:rPr>
              <a:t>n</a:t>
            </a:r>
            <a:r>
              <a:rPr dirty="0" sz="3150" spc="-10">
                <a:solidFill>
                  <a:srgbClr val="4A543A"/>
                </a:solidFill>
                <a:latin typeface="Arial"/>
                <a:cs typeface="Arial"/>
              </a:rPr>
              <a:t>g  </a:t>
            </a:r>
            <a:r>
              <a:rPr dirty="0" sz="3150" spc="150">
                <a:solidFill>
                  <a:srgbClr val="4A543A"/>
                </a:solidFill>
                <a:latin typeface="Arial"/>
                <a:cs typeface="Arial"/>
              </a:rPr>
              <a:t>dihanc</a:t>
            </a:r>
            <a:r>
              <a:rPr dirty="0" sz="3050" spc="150">
                <a:solidFill>
                  <a:srgbClr val="4A543A"/>
                </a:solidFill>
                <a:latin typeface="Trebuchet MS"/>
                <a:cs typeface="Trebuchet MS"/>
              </a:rPr>
              <a:t>ur</a:t>
            </a:r>
            <a:r>
              <a:rPr dirty="0" sz="3150" spc="150">
                <a:solidFill>
                  <a:srgbClr val="4A543A"/>
                </a:solidFill>
                <a:latin typeface="Arial"/>
                <a:cs typeface="Arial"/>
              </a:rPr>
              <a:t>kan	</a:t>
            </a:r>
            <a:r>
              <a:rPr dirty="0" sz="3150" spc="135">
                <a:solidFill>
                  <a:srgbClr val="4A543A"/>
                </a:solidFill>
                <a:latin typeface="Arial"/>
                <a:cs typeface="Arial"/>
              </a:rPr>
              <a:t>maka</a:t>
            </a:r>
            <a:endParaRPr sz="3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1926" y="6797837"/>
            <a:ext cx="1327785" cy="1225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59715">
              <a:lnSpc>
                <a:spcPct val="125000"/>
              </a:lnSpc>
              <a:spcBef>
                <a:spcPts val="95"/>
              </a:spcBef>
            </a:pPr>
            <a:r>
              <a:rPr dirty="0" sz="3050" spc="135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3150" spc="135">
                <a:solidFill>
                  <a:srgbClr val="4A543A"/>
                </a:solidFill>
                <a:latin typeface="Arial"/>
                <a:cs typeface="Arial"/>
              </a:rPr>
              <a:t>ama  </a:t>
            </a:r>
            <a:r>
              <a:rPr dirty="0" sz="3150" spc="-220">
                <a:solidFill>
                  <a:srgbClr val="4A543A"/>
                </a:solidFill>
                <a:latin typeface="Arial"/>
                <a:cs typeface="Arial"/>
              </a:rPr>
              <a:t>S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150" spc="260">
                <a:solidFill>
                  <a:srgbClr val="4A543A"/>
                </a:solidFill>
                <a:latin typeface="Arial"/>
                <a:cs typeface="Arial"/>
              </a:rPr>
              <a:t>m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150" spc="5">
                <a:solidFill>
                  <a:srgbClr val="4A543A"/>
                </a:solidFill>
                <a:latin typeface="Arial"/>
                <a:cs typeface="Arial"/>
              </a:rPr>
              <a:t>a</a:t>
            </a:r>
            <a:endParaRPr sz="3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4995" y="6797837"/>
            <a:ext cx="8594725" cy="1225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" marR="5080" indent="-27305">
              <a:lnSpc>
                <a:spcPct val="125000"/>
              </a:lnSpc>
              <a:spcBef>
                <a:spcPts val="95"/>
              </a:spcBef>
              <a:tabLst>
                <a:tab pos="1261110" algn="l"/>
                <a:tab pos="1403350" algn="l"/>
                <a:tab pos="2150745" algn="l"/>
                <a:tab pos="3382645" algn="l"/>
                <a:tab pos="3721100" algn="l"/>
                <a:tab pos="4735195" algn="l"/>
                <a:tab pos="5943600" algn="l"/>
                <a:tab pos="6748145" algn="l"/>
                <a:tab pos="7653655" algn="l"/>
              </a:tabLst>
            </a:pP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050" spc="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050" spc="270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050">
                <a:solidFill>
                  <a:srgbClr val="4A543A"/>
                </a:solidFill>
                <a:latin typeface="Trebuchet MS"/>
                <a:cs typeface="Trebuchet MS"/>
              </a:rPr>
              <a:t>	</a:t>
            </a:r>
            <a:r>
              <a:rPr dirty="0" sz="3150" spc="195">
                <a:solidFill>
                  <a:srgbClr val="4A543A"/>
                </a:solidFill>
                <a:latin typeface="Arial"/>
                <a:cs typeface="Arial"/>
              </a:rPr>
              <a:t>b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050" spc="160">
                <a:solidFill>
                  <a:srgbClr val="4A543A"/>
                </a:solidFill>
                <a:latin typeface="Trebuchet MS"/>
                <a:cs typeface="Trebuchet MS"/>
              </a:rPr>
              <a:t>r</a:t>
            </a:r>
            <a:r>
              <a:rPr dirty="0" sz="3150" spc="195">
                <a:solidFill>
                  <a:srgbClr val="4A543A"/>
                </a:solidFill>
                <a:latin typeface="Arial"/>
                <a:cs typeface="Arial"/>
              </a:rPr>
              <a:t>b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d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2050" spc="320">
                <a:solidFill>
                  <a:srgbClr val="4A543A"/>
                </a:solidFill>
                <a:latin typeface="Trebuchet MS"/>
                <a:cs typeface="Trebuchet MS"/>
              </a:rPr>
              <a:t>.</a:t>
            </a:r>
            <a:r>
              <a:rPr dirty="0" sz="2050">
                <a:solidFill>
                  <a:srgbClr val="4A543A"/>
                </a:solidFill>
                <a:latin typeface="Trebuchet MS"/>
                <a:cs typeface="Trebuchet MS"/>
              </a:rPr>
              <a:t>	</a:t>
            </a:r>
            <a:r>
              <a:rPr dirty="0" sz="3150" spc="310">
                <a:solidFill>
                  <a:srgbClr val="4A543A"/>
                </a:solidFill>
                <a:latin typeface="Arial"/>
                <a:cs typeface="Arial"/>
              </a:rPr>
              <a:t>J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d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2050" spc="295">
                <a:solidFill>
                  <a:srgbClr val="4A543A"/>
                </a:solidFill>
                <a:latin typeface="Trebuchet MS"/>
                <a:cs typeface="Trebuchet MS"/>
              </a:rPr>
              <a:t>,</a:t>
            </a:r>
            <a:r>
              <a:rPr dirty="0" sz="2050">
                <a:solidFill>
                  <a:srgbClr val="4A543A"/>
                </a:solidFill>
                <a:latin typeface="Trebuchet MS"/>
                <a:cs typeface="Trebuchet MS"/>
              </a:rPr>
              <a:t>	</a:t>
            </a:r>
            <a:r>
              <a:rPr dirty="0" sz="3150" spc="310">
                <a:solidFill>
                  <a:srgbClr val="4A543A"/>
                </a:solidFill>
                <a:latin typeface="Arial"/>
                <a:cs typeface="Arial"/>
              </a:rPr>
              <a:t>J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150" spc="275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150" spc="5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 spc="-170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050" spc="160">
                <a:solidFill>
                  <a:srgbClr val="4A543A"/>
                </a:solidFill>
                <a:latin typeface="Trebuchet MS"/>
                <a:cs typeface="Trebuchet MS"/>
              </a:rPr>
              <a:t>r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3050" spc="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275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aa</a:t>
            </a:r>
            <a:r>
              <a:rPr dirty="0" sz="3150" spc="114">
                <a:solidFill>
                  <a:srgbClr val="4A543A"/>
                </a:solidFill>
                <a:latin typeface="Arial"/>
                <a:cs typeface="Arial"/>
              </a:rPr>
              <a:t>n  </a:t>
            </a:r>
            <a:r>
              <a:rPr dirty="0" sz="3150" spc="195">
                <a:solidFill>
                  <a:srgbClr val="4A543A"/>
                </a:solidFill>
                <a:latin typeface="Arial"/>
                <a:cs typeface="Arial"/>
              </a:rPr>
              <a:t>b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150" spc="275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050" spc="270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050">
                <a:solidFill>
                  <a:srgbClr val="4A543A"/>
                </a:solidFill>
                <a:latin typeface="Trebuchet MS"/>
                <a:cs typeface="Trebuchet MS"/>
              </a:rPr>
              <a:t>		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d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d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250">
                <a:solidFill>
                  <a:srgbClr val="4A543A"/>
                </a:solidFill>
                <a:latin typeface="Arial"/>
                <a:cs typeface="Arial"/>
              </a:rPr>
              <a:t>l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265">
                <a:solidFill>
                  <a:srgbClr val="4A543A"/>
                </a:solidFill>
                <a:latin typeface="Arial"/>
                <a:cs typeface="Arial"/>
              </a:rPr>
              <a:t>m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	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150" spc="10">
                <a:solidFill>
                  <a:srgbClr val="4A543A"/>
                </a:solidFill>
                <a:latin typeface="Arial"/>
                <a:cs typeface="Arial"/>
              </a:rPr>
              <a:t>e</a:t>
            </a:r>
            <a:r>
              <a:rPr dirty="0" sz="3050" spc="160">
                <a:solidFill>
                  <a:srgbClr val="4A543A"/>
                </a:solidFill>
                <a:latin typeface="Trebuchet MS"/>
                <a:cs typeface="Trebuchet MS"/>
              </a:rPr>
              <a:t>r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050" spc="265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3050" spc="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275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aa</a:t>
            </a:r>
            <a:r>
              <a:rPr dirty="0" sz="3150" spc="175">
                <a:solidFill>
                  <a:srgbClr val="4A543A"/>
                </a:solidFill>
                <a:latin typeface="Arial"/>
                <a:cs typeface="Arial"/>
              </a:rPr>
              <a:t>n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	</a:t>
            </a:r>
            <a:r>
              <a:rPr dirty="0" sz="3150" spc="18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050" spc="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050" spc="270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050">
                <a:solidFill>
                  <a:srgbClr val="4A543A"/>
                </a:solidFill>
                <a:latin typeface="Trebuchet MS"/>
                <a:cs typeface="Trebuchet MS"/>
              </a:rPr>
              <a:t>	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275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1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3150" spc="175">
                <a:solidFill>
                  <a:srgbClr val="4A543A"/>
                </a:solidFill>
                <a:latin typeface="Arial"/>
                <a:cs typeface="Arial"/>
              </a:rPr>
              <a:t>n</a:t>
            </a:r>
            <a:endParaRPr sz="3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7353" y="7997987"/>
            <a:ext cx="14486890" cy="1225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dim</a:t>
            </a:r>
            <a:r>
              <a:rPr dirty="0" sz="3050" spc="185">
                <a:solidFill>
                  <a:srgbClr val="4A543A"/>
                </a:solidFill>
                <a:latin typeface="Trebuchet MS"/>
                <a:cs typeface="Trebuchet MS"/>
              </a:rPr>
              <a:t>us</a:t>
            </a:r>
            <a:r>
              <a:rPr dirty="0" sz="3150" spc="185">
                <a:solidFill>
                  <a:srgbClr val="4A543A"/>
                </a:solidFill>
                <a:latin typeface="Arial"/>
                <a:cs typeface="Arial"/>
              </a:rPr>
              <a:t>nahkan</a:t>
            </a:r>
            <a:r>
              <a:rPr dirty="0" sz="2050" spc="185">
                <a:solidFill>
                  <a:srgbClr val="4A543A"/>
                </a:solidFill>
                <a:latin typeface="Trebuchet MS"/>
                <a:cs typeface="Trebuchet MS"/>
              </a:rPr>
              <a:t>,</a:t>
            </a:r>
            <a:r>
              <a:rPr dirty="0" sz="2050" spc="245">
                <a:solidFill>
                  <a:srgbClr val="4A543A"/>
                </a:solidFill>
                <a:latin typeface="Trebuchet MS"/>
                <a:cs typeface="Trebuchet MS"/>
              </a:rPr>
              <a:t> </a:t>
            </a:r>
            <a:r>
              <a:rPr dirty="0" sz="3050" spc="140">
                <a:solidFill>
                  <a:srgbClr val="4A543A"/>
                </a:solidFill>
                <a:latin typeface="Trebuchet MS"/>
                <a:cs typeface="Trebuchet MS"/>
              </a:rPr>
              <a:t>y</a:t>
            </a:r>
            <a:r>
              <a:rPr dirty="0" sz="3150" spc="140">
                <a:solidFill>
                  <a:srgbClr val="4A543A"/>
                </a:solidFill>
                <a:latin typeface="Arial"/>
                <a:cs typeface="Arial"/>
              </a:rPr>
              <a:t>ai</a:t>
            </a:r>
            <a:r>
              <a:rPr dirty="0" sz="3050" spc="140">
                <a:solidFill>
                  <a:srgbClr val="4A543A"/>
                </a:solidFill>
                <a:latin typeface="Trebuchet MS"/>
                <a:cs typeface="Trebuchet MS"/>
              </a:rPr>
              <a:t>tu</a:t>
            </a:r>
            <a:r>
              <a:rPr dirty="0" sz="3050" spc="-60">
                <a:solidFill>
                  <a:srgbClr val="4A543A"/>
                </a:solidFill>
                <a:latin typeface="Trebuchet MS"/>
                <a:cs typeface="Trebuchet MS"/>
              </a:rPr>
              <a:t> </a:t>
            </a:r>
            <a:r>
              <a:rPr dirty="0" sz="3150" spc="250">
                <a:solidFill>
                  <a:srgbClr val="4A543A"/>
                </a:solidFill>
                <a:latin typeface="Arial"/>
                <a:cs typeface="Arial"/>
              </a:rPr>
              <a:t>b</a:t>
            </a:r>
            <a:r>
              <a:rPr dirty="0" sz="3050" spc="250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150" spc="250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050" spc="250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050" spc="-60">
                <a:solidFill>
                  <a:srgbClr val="4A543A"/>
                </a:solidFill>
                <a:latin typeface="Trebuchet MS"/>
                <a:cs typeface="Trebuchet MS"/>
              </a:rPr>
              <a:t> </a:t>
            </a:r>
            <a:r>
              <a:rPr dirty="0" sz="3050" spc="135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 spc="135">
                <a:solidFill>
                  <a:srgbClr val="4A543A"/>
                </a:solidFill>
                <a:latin typeface="Arial"/>
                <a:cs typeface="Arial"/>
              </a:rPr>
              <a:t>idak</a:t>
            </a:r>
            <a:r>
              <a:rPr dirty="0" sz="3150" spc="-15">
                <a:solidFill>
                  <a:srgbClr val="4A543A"/>
                </a:solidFill>
                <a:latin typeface="Arial"/>
                <a:cs typeface="Arial"/>
              </a:rPr>
              <a:t> </a:t>
            </a:r>
            <a:r>
              <a:rPr dirty="0" sz="3150" spc="114">
                <a:solidFill>
                  <a:srgbClr val="4A543A"/>
                </a:solidFill>
                <a:latin typeface="Arial"/>
                <a:cs typeface="Arial"/>
              </a:rPr>
              <a:t>akan</a:t>
            </a:r>
            <a:r>
              <a:rPr dirty="0" sz="3150" spc="-15">
                <a:solidFill>
                  <a:srgbClr val="4A543A"/>
                </a:solidFill>
                <a:latin typeface="Arial"/>
                <a:cs typeface="Arial"/>
              </a:rPr>
              <a:t> </a:t>
            </a:r>
            <a:r>
              <a:rPr dirty="0" sz="3150" spc="65">
                <a:solidFill>
                  <a:srgbClr val="4A543A"/>
                </a:solidFill>
                <a:latin typeface="Arial"/>
                <a:cs typeface="Arial"/>
              </a:rPr>
              <a:t>ada</a:t>
            </a:r>
            <a:r>
              <a:rPr dirty="0" sz="3150" spc="-15">
                <a:solidFill>
                  <a:srgbClr val="4A543A"/>
                </a:solidFill>
                <a:latin typeface="Arial"/>
                <a:cs typeface="Arial"/>
              </a:rPr>
              <a:t> </a:t>
            </a:r>
            <a:r>
              <a:rPr dirty="0" sz="3050" spc="80">
                <a:solidFill>
                  <a:srgbClr val="4A543A"/>
                </a:solidFill>
                <a:latin typeface="Trebuchet MS"/>
                <a:cs typeface="Trebuchet MS"/>
              </a:rPr>
              <a:t>t</a:t>
            </a:r>
            <a:r>
              <a:rPr dirty="0" sz="3150" spc="80">
                <a:solidFill>
                  <a:srgbClr val="4A543A"/>
                </a:solidFill>
                <a:latin typeface="Arial"/>
                <a:cs typeface="Arial"/>
              </a:rPr>
              <a:t>anpa</a:t>
            </a:r>
            <a:r>
              <a:rPr dirty="0" sz="3150" spc="-15">
                <a:solidFill>
                  <a:srgbClr val="4A543A"/>
                </a:solidFill>
                <a:latin typeface="Arial"/>
                <a:cs typeface="Arial"/>
              </a:rPr>
              <a:t> </a:t>
            </a:r>
            <a:r>
              <a:rPr dirty="0" sz="3150" spc="145">
                <a:solidFill>
                  <a:srgbClr val="4A543A"/>
                </a:solidFill>
                <a:latin typeface="Arial"/>
                <a:cs typeface="Arial"/>
              </a:rPr>
              <a:t>pe</a:t>
            </a:r>
            <a:r>
              <a:rPr dirty="0" sz="3050" spc="145">
                <a:solidFill>
                  <a:srgbClr val="4A543A"/>
                </a:solidFill>
                <a:latin typeface="Trebuchet MS"/>
                <a:cs typeface="Trebuchet MS"/>
              </a:rPr>
              <a:t>r</a:t>
            </a:r>
            <a:r>
              <a:rPr dirty="0" sz="3150" spc="145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050" spc="145">
                <a:solidFill>
                  <a:srgbClr val="4A543A"/>
                </a:solidFill>
                <a:latin typeface="Trebuchet MS"/>
                <a:cs typeface="Trebuchet MS"/>
              </a:rPr>
              <a:t>ust</a:t>
            </a:r>
            <a:r>
              <a:rPr dirty="0" sz="3150" spc="145">
                <a:solidFill>
                  <a:srgbClr val="4A543A"/>
                </a:solidFill>
                <a:latin typeface="Arial"/>
                <a:cs typeface="Arial"/>
              </a:rPr>
              <a:t>akaan</a:t>
            </a:r>
            <a:r>
              <a:rPr dirty="0" sz="2050" spc="145">
                <a:solidFill>
                  <a:srgbClr val="4A543A"/>
                </a:solidFill>
                <a:latin typeface="Trebuchet MS"/>
                <a:cs typeface="Trebuchet MS"/>
              </a:rPr>
              <a:t>.</a:t>
            </a:r>
            <a:r>
              <a:rPr dirty="0" sz="2050" spc="245">
                <a:solidFill>
                  <a:srgbClr val="4A543A"/>
                </a:solidFill>
                <a:latin typeface="Trebuchet MS"/>
                <a:cs typeface="Trebuchet MS"/>
              </a:rPr>
              <a:t> </a:t>
            </a:r>
            <a:r>
              <a:rPr dirty="0" sz="3150" spc="150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050" spc="150">
                <a:solidFill>
                  <a:srgbClr val="4A543A"/>
                </a:solidFill>
                <a:latin typeface="Trebuchet MS"/>
                <a:cs typeface="Trebuchet MS"/>
              </a:rPr>
              <a:t>tu</a:t>
            </a:r>
            <a:r>
              <a:rPr dirty="0" sz="3050" spc="-60">
                <a:solidFill>
                  <a:srgbClr val="4A543A"/>
                </a:solidFill>
                <a:latin typeface="Trebuchet MS"/>
                <a:cs typeface="Trebuchet MS"/>
              </a:rPr>
              <a:t> </a:t>
            </a:r>
            <a:r>
              <a:rPr dirty="0" sz="3050" spc="130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3150" spc="130">
                <a:solidFill>
                  <a:srgbClr val="4A543A"/>
                </a:solidFill>
                <a:latin typeface="Arial"/>
                <a:cs typeface="Arial"/>
              </a:rPr>
              <a:t>ebabn</a:t>
            </a:r>
            <a:r>
              <a:rPr dirty="0" sz="3050" spc="130">
                <a:solidFill>
                  <a:srgbClr val="4A543A"/>
                </a:solidFill>
                <a:latin typeface="Trebuchet MS"/>
                <a:cs typeface="Trebuchet MS"/>
              </a:rPr>
              <a:t>y</a:t>
            </a:r>
            <a:r>
              <a:rPr dirty="0" sz="3150" spc="130">
                <a:solidFill>
                  <a:srgbClr val="4A543A"/>
                </a:solidFill>
                <a:latin typeface="Arial"/>
                <a:cs typeface="Arial"/>
              </a:rPr>
              <a:t>a  </a:t>
            </a:r>
            <a:r>
              <a:rPr dirty="0" sz="3150" spc="215">
                <a:solidFill>
                  <a:srgbClr val="4A543A"/>
                </a:solidFill>
                <a:latin typeface="Arial"/>
                <a:cs typeface="Arial"/>
              </a:rPr>
              <a:t>kompo</a:t>
            </a:r>
            <a:r>
              <a:rPr dirty="0" sz="3050" spc="215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3150" spc="215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3050" spc="215">
                <a:solidFill>
                  <a:srgbClr val="4A543A"/>
                </a:solidFill>
                <a:latin typeface="Trebuchet MS"/>
                <a:cs typeface="Trebuchet MS"/>
              </a:rPr>
              <a:t>s</a:t>
            </a:r>
            <a:r>
              <a:rPr dirty="0" sz="3150" spc="215">
                <a:solidFill>
                  <a:srgbClr val="4A543A"/>
                </a:solidFill>
                <a:latin typeface="Arial"/>
                <a:cs typeface="Arial"/>
              </a:rPr>
              <a:t>i</a:t>
            </a:r>
            <a:r>
              <a:rPr dirty="0" sz="2050" spc="215">
                <a:solidFill>
                  <a:srgbClr val="4A543A"/>
                </a:solidFill>
                <a:latin typeface="Trebuchet MS"/>
                <a:cs typeface="Trebuchet MS"/>
              </a:rPr>
              <a:t>. </a:t>
            </a:r>
            <a:r>
              <a:rPr dirty="0" sz="3150" spc="204">
                <a:solidFill>
                  <a:srgbClr val="4A543A"/>
                </a:solidFill>
                <a:latin typeface="Arial"/>
                <a:cs typeface="Arial"/>
              </a:rPr>
              <a:t>B</a:t>
            </a:r>
            <a:r>
              <a:rPr dirty="0" sz="3050" spc="204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150" spc="204">
                <a:solidFill>
                  <a:srgbClr val="4A543A"/>
                </a:solidFill>
                <a:latin typeface="Arial"/>
                <a:cs typeface="Arial"/>
              </a:rPr>
              <a:t>k</a:t>
            </a:r>
            <a:r>
              <a:rPr dirty="0" sz="3050" spc="204">
                <a:solidFill>
                  <a:srgbClr val="4A543A"/>
                </a:solidFill>
                <a:latin typeface="Trebuchet MS"/>
                <a:cs typeface="Trebuchet MS"/>
              </a:rPr>
              <a:t>u</a:t>
            </a:r>
            <a:r>
              <a:rPr dirty="0" sz="3050" spc="-600">
                <a:solidFill>
                  <a:srgbClr val="4A543A"/>
                </a:solidFill>
                <a:latin typeface="Trebuchet MS"/>
                <a:cs typeface="Trebuchet MS"/>
              </a:rPr>
              <a:t> </a:t>
            </a:r>
            <a:r>
              <a:rPr dirty="0" sz="3150" spc="105">
                <a:solidFill>
                  <a:srgbClr val="4A543A"/>
                </a:solidFill>
                <a:latin typeface="Arial"/>
                <a:cs typeface="Arial"/>
              </a:rPr>
              <a:t>adalah </a:t>
            </a:r>
            <a:r>
              <a:rPr dirty="0" sz="3150" spc="60">
                <a:solidFill>
                  <a:srgbClr val="4A543A"/>
                </a:solidFill>
                <a:latin typeface="Arial"/>
                <a:cs typeface="Arial"/>
              </a:rPr>
              <a:t>Bagian </a:t>
            </a:r>
            <a:r>
              <a:rPr dirty="0" sz="3150" spc="130">
                <a:solidFill>
                  <a:srgbClr val="4A543A"/>
                </a:solidFill>
                <a:latin typeface="Arial"/>
                <a:cs typeface="Arial"/>
              </a:rPr>
              <a:t>da</a:t>
            </a:r>
            <a:r>
              <a:rPr dirty="0" sz="3050" spc="130">
                <a:solidFill>
                  <a:srgbClr val="4A543A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4A543A"/>
                </a:solidFill>
                <a:latin typeface="Arial"/>
                <a:cs typeface="Arial"/>
              </a:rPr>
              <a:t>i </a:t>
            </a:r>
            <a:r>
              <a:rPr dirty="0" sz="3150" spc="114">
                <a:solidFill>
                  <a:srgbClr val="4A543A"/>
                </a:solidFill>
                <a:latin typeface="Arial"/>
                <a:cs typeface="Arial"/>
              </a:rPr>
              <a:t>Pe</a:t>
            </a:r>
            <a:r>
              <a:rPr dirty="0" sz="3050" spc="114">
                <a:solidFill>
                  <a:srgbClr val="4A543A"/>
                </a:solidFill>
                <a:latin typeface="Trebuchet MS"/>
                <a:cs typeface="Trebuchet MS"/>
              </a:rPr>
              <a:t>r</a:t>
            </a:r>
            <a:r>
              <a:rPr dirty="0" sz="3150" spc="114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3050" spc="114">
                <a:solidFill>
                  <a:srgbClr val="4A543A"/>
                </a:solidFill>
                <a:latin typeface="Trebuchet MS"/>
                <a:cs typeface="Trebuchet MS"/>
              </a:rPr>
              <a:t>ust</a:t>
            </a:r>
            <a:r>
              <a:rPr dirty="0" sz="3150" spc="114">
                <a:solidFill>
                  <a:srgbClr val="4A543A"/>
                </a:solidFill>
                <a:latin typeface="Arial"/>
                <a:cs typeface="Arial"/>
              </a:rPr>
              <a:t>akaan</a:t>
            </a:r>
            <a:r>
              <a:rPr dirty="0" sz="2050" spc="114">
                <a:solidFill>
                  <a:srgbClr val="4A543A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A54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410" y="2396251"/>
            <a:ext cx="4325620" cy="821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>
                <a:solidFill>
                  <a:srgbClr val="EFE8DA"/>
                </a:solidFill>
                <a:latin typeface="Arial"/>
                <a:cs typeface="Arial"/>
              </a:rPr>
              <a:t>DEPENDENSI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1533" y="3633038"/>
            <a:ext cx="10158095" cy="482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Ke</a:t>
            </a:r>
            <a:r>
              <a:rPr dirty="0" sz="3050" spc="114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e</a:t>
            </a:r>
            <a:r>
              <a:rPr dirty="0" sz="3050" spc="114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gan</a:t>
            </a:r>
            <a:r>
              <a:rPr dirty="0" sz="3050" spc="114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ngan</a:t>
            </a:r>
            <a:r>
              <a:rPr dirty="0" sz="2050" spc="114">
                <a:solidFill>
                  <a:srgbClr val="EFE8DA"/>
                </a:solidFill>
                <a:latin typeface="Trebuchet MS"/>
                <a:cs typeface="Trebuchet MS"/>
              </a:rPr>
              <a:t>: 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Ag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ega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i 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men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kan 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h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b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ngan </a:t>
            </a:r>
            <a:r>
              <a:rPr dirty="0" sz="3150" spc="185">
                <a:solidFill>
                  <a:srgbClr val="EFE8DA"/>
                </a:solidFill>
                <a:latin typeface="Arial"/>
                <a:cs typeface="Arial"/>
              </a:rPr>
              <a:t>di  </a:t>
            </a:r>
            <a:r>
              <a:rPr dirty="0" sz="3150" spc="110">
                <a:solidFill>
                  <a:srgbClr val="EFE8DA"/>
                </a:solidFill>
                <a:latin typeface="Arial"/>
                <a:cs typeface="Arial"/>
              </a:rPr>
              <a:t>mana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anak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85">
                <a:solidFill>
                  <a:srgbClr val="EFE8DA"/>
                </a:solidFill>
                <a:latin typeface="Arial"/>
                <a:cs typeface="Arial"/>
              </a:rPr>
              <a:t>dapa</a:t>
            </a:r>
            <a:r>
              <a:rPr dirty="0" sz="3050" spc="8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050" spc="-110">
                <a:solidFill>
                  <a:srgbClr val="EFE8DA"/>
                </a:solidFill>
                <a:latin typeface="Trebuchet MS"/>
                <a:cs typeface="Trebuchet MS"/>
              </a:rPr>
              <a:t> </a:t>
            </a:r>
            <a:r>
              <a:rPr dirty="0" sz="3150" spc="200">
                <a:solidFill>
                  <a:srgbClr val="EFE8DA"/>
                </a:solidFill>
                <a:latin typeface="Arial"/>
                <a:cs typeface="Arial"/>
              </a:rPr>
              <a:t>ek</a:t>
            </a:r>
            <a:r>
              <a:rPr dirty="0" sz="3050" spc="20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00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050" spc="20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EFE8DA"/>
                </a:solidFill>
                <a:latin typeface="Trebuchet MS"/>
                <a:cs typeface="Trebuchet MS"/>
              </a:rPr>
              <a:t> 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eca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150" spc="-60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independen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da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85">
                <a:solidFill>
                  <a:srgbClr val="EFE8DA"/>
                </a:solidFill>
                <a:latin typeface="Arial"/>
                <a:cs typeface="Arial"/>
              </a:rPr>
              <a:t>o</a:t>
            </a:r>
            <a:r>
              <a:rPr dirty="0" sz="3050" spc="85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85">
                <a:solidFill>
                  <a:srgbClr val="EFE8DA"/>
                </a:solidFill>
                <a:latin typeface="Arial"/>
                <a:cs typeface="Arial"/>
              </a:rPr>
              <a:t>ang  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2050" spc="155">
                <a:solidFill>
                  <a:srgbClr val="EFE8DA"/>
                </a:solidFill>
                <a:latin typeface="Trebuchet MS"/>
                <a:cs typeface="Trebuchet MS"/>
              </a:rPr>
              <a:t>. 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Mi</a:t>
            </a:r>
            <a:r>
              <a:rPr dirty="0" sz="3050" spc="18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aln</a:t>
            </a:r>
            <a:r>
              <a:rPr dirty="0" sz="3050" spc="180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a 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Bank 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dan </a:t>
            </a:r>
            <a:r>
              <a:rPr dirty="0" sz="3150" spc="55">
                <a:solidFill>
                  <a:srgbClr val="EFE8DA"/>
                </a:solidFill>
                <a:latin typeface="Arial"/>
                <a:cs typeface="Arial"/>
              </a:rPr>
              <a:t>Pega</a:t>
            </a:r>
            <a:r>
              <a:rPr dirty="0" sz="3050" spc="55">
                <a:solidFill>
                  <a:srgbClr val="EFE8DA"/>
                </a:solidFill>
                <a:latin typeface="Trebuchet MS"/>
                <a:cs typeface="Trebuchet MS"/>
              </a:rPr>
              <a:t>w</a:t>
            </a:r>
            <a:r>
              <a:rPr dirty="0" sz="3150" spc="55">
                <a:solidFill>
                  <a:srgbClr val="EFE8DA"/>
                </a:solidFill>
                <a:latin typeface="Arial"/>
                <a:cs typeface="Arial"/>
              </a:rPr>
              <a:t>ai</a:t>
            </a:r>
            <a:r>
              <a:rPr dirty="0" sz="2050" spc="55">
                <a:solidFill>
                  <a:srgbClr val="EFE8DA"/>
                </a:solidFill>
                <a:latin typeface="Trebuchet MS"/>
                <a:cs typeface="Trebuchet MS"/>
              </a:rPr>
              <a:t>, 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hap</a:t>
            </a:r>
            <a:r>
              <a:rPr dirty="0" sz="3050" spc="180">
                <a:solidFill>
                  <a:srgbClr val="EFE8DA"/>
                </a:solidFill>
                <a:latin typeface="Trebuchet MS"/>
                <a:cs typeface="Trebuchet MS"/>
              </a:rPr>
              <a:t>us 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Bank 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dan  </a:t>
            </a:r>
            <a:r>
              <a:rPr dirty="0" sz="3150" spc="25">
                <a:solidFill>
                  <a:srgbClr val="EFE8DA"/>
                </a:solidFill>
                <a:latin typeface="Arial"/>
                <a:cs typeface="Arial"/>
              </a:rPr>
              <a:t>Pega</a:t>
            </a:r>
            <a:r>
              <a:rPr dirty="0" sz="3050" spc="25">
                <a:solidFill>
                  <a:srgbClr val="EFE8DA"/>
                </a:solidFill>
                <a:latin typeface="Trebuchet MS"/>
                <a:cs typeface="Trebuchet MS"/>
              </a:rPr>
              <a:t>w</a:t>
            </a:r>
            <a:r>
              <a:rPr dirty="0" sz="3150" spc="25">
                <a:solidFill>
                  <a:srgbClr val="EFE8DA"/>
                </a:solidFill>
                <a:latin typeface="Arial"/>
                <a:cs typeface="Arial"/>
              </a:rPr>
              <a:t>ai </a:t>
            </a:r>
            <a:r>
              <a:rPr dirty="0" sz="3050" spc="5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55">
                <a:solidFill>
                  <a:srgbClr val="EFE8DA"/>
                </a:solidFill>
                <a:latin typeface="Arial"/>
                <a:cs typeface="Arial"/>
              </a:rPr>
              <a:t>e</a:t>
            </a:r>
            <a:r>
              <a:rPr dirty="0" sz="3050" spc="5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55">
                <a:solidFill>
                  <a:srgbClr val="EFE8DA"/>
                </a:solidFill>
                <a:latin typeface="Arial"/>
                <a:cs typeface="Arial"/>
              </a:rPr>
              <a:t>ap </a:t>
            </a:r>
            <a:r>
              <a:rPr dirty="0" sz="3150" spc="125">
                <a:solidFill>
                  <a:srgbClr val="EFE8DA"/>
                </a:solidFill>
                <a:latin typeface="Arial"/>
                <a:cs typeface="Arial"/>
              </a:rPr>
              <a:t>ada</a:t>
            </a:r>
            <a:r>
              <a:rPr dirty="0" sz="2050" spc="125">
                <a:solidFill>
                  <a:srgbClr val="EFE8DA"/>
                </a:solidFill>
                <a:latin typeface="Trebuchet MS"/>
                <a:cs typeface="Trebuchet MS"/>
              </a:rPr>
              <a:t>. </a:t>
            </a:r>
            <a:r>
              <a:rPr dirty="0" sz="3050" spc="12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edangkan 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Kompo</a:t>
            </a:r>
            <a:r>
              <a:rPr dirty="0" sz="3050" spc="21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050" spc="21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i  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men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kan 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h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b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ngan </a:t>
            </a:r>
            <a:r>
              <a:rPr dirty="0" sz="3150" spc="185">
                <a:solidFill>
                  <a:srgbClr val="EFE8DA"/>
                </a:solidFill>
                <a:latin typeface="Arial"/>
                <a:cs typeface="Arial"/>
              </a:rPr>
              <a:t>di </a:t>
            </a:r>
            <a:r>
              <a:rPr dirty="0" sz="3150" spc="110">
                <a:solidFill>
                  <a:srgbClr val="EFE8DA"/>
                </a:solidFill>
                <a:latin typeface="Arial"/>
                <a:cs typeface="Arial"/>
              </a:rPr>
              <a:t>mana 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anak 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idak </a:t>
            </a:r>
            <a:r>
              <a:rPr dirty="0" sz="3150" spc="85">
                <a:solidFill>
                  <a:srgbClr val="EFE8DA"/>
                </a:solidFill>
                <a:latin typeface="Arial"/>
                <a:cs typeface="Arial"/>
              </a:rPr>
              <a:t>dapa</a:t>
            </a:r>
            <a:r>
              <a:rPr dirty="0" sz="3050" spc="85">
                <a:solidFill>
                  <a:srgbClr val="EFE8DA"/>
                </a:solidFill>
                <a:latin typeface="Trebuchet MS"/>
                <a:cs typeface="Trebuchet MS"/>
              </a:rPr>
              <a:t>t  </a:t>
            </a:r>
            <a:r>
              <a:rPr dirty="0" sz="3150" spc="200">
                <a:solidFill>
                  <a:srgbClr val="EFE8DA"/>
                </a:solidFill>
                <a:latin typeface="Arial"/>
                <a:cs typeface="Arial"/>
              </a:rPr>
              <a:t>ek</a:t>
            </a:r>
            <a:r>
              <a:rPr dirty="0" sz="3050" spc="20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00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050" spc="200">
                <a:solidFill>
                  <a:srgbClr val="EFE8DA"/>
                </a:solidFill>
                <a:latin typeface="Trebuchet MS"/>
                <a:cs typeface="Trebuchet MS"/>
              </a:rPr>
              <a:t>s 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eca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a 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independen da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i </a:t>
            </a:r>
            <a:r>
              <a:rPr dirty="0" sz="3150" spc="85">
                <a:solidFill>
                  <a:srgbClr val="EFE8DA"/>
                </a:solidFill>
                <a:latin typeface="Arial"/>
                <a:cs typeface="Arial"/>
              </a:rPr>
              <a:t>o</a:t>
            </a:r>
            <a:r>
              <a:rPr dirty="0" sz="3050" spc="85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85">
                <a:solidFill>
                  <a:srgbClr val="EFE8DA"/>
                </a:solidFill>
                <a:latin typeface="Arial"/>
                <a:cs typeface="Arial"/>
              </a:rPr>
              <a:t>ang 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2050" spc="155">
                <a:solidFill>
                  <a:srgbClr val="EFE8DA"/>
                </a:solidFill>
                <a:latin typeface="Trebuchet MS"/>
                <a:cs typeface="Trebuchet MS"/>
              </a:rPr>
              <a:t>. 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Con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oh</a:t>
            </a:r>
            <a:r>
              <a:rPr dirty="0" sz="2050" spc="155">
                <a:solidFill>
                  <a:srgbClr val="EFE8DA"/>
                </a:solidFill>
                <a:latin typeface="Trebuchet MS"/>
                <a:cs typeface="Trebuchet MS"/>
              </a:rPr>
              <a:t>:  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Man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us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ia 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dan </a:t>
            </a:r>
            <a:r>
              <a:rPr dirty="0" sz="3150" spc="140">
                <a:solidFill>
                  <a:srgbClr val="EFE8DA"/>
                </a:solidFill>
                <a:latin typeface="Arial"/>
                <a:cs typeface="Arial"/>
              </a:rPr>
              <a:t>ha</a:t>
            </a:r>
            <a:r>
              <a:rPr dirty="0" sz="3050" spc="14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40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2050" spc="140">
                <a:solidFill>
                  <a:srgbClr val="EFE8DA"/>
                </a:solidFill>
                <a:latin typeface="Trebuchet MS"/>
                <a:cs typeface="Trebuchet MS"/>
              </a:rPr>
              <a:t>, </a:t>
            </a:r>
            <a:r>
              <a:rPr dirty="0" sz="3150" spc="100">
                <a:solidFill>
                  <a:srgbClr val="EFE8DA"/>
                </a:solidFill>
                <a:latin typeface="Arial"/>
                <a:cs typeface="Arial"/>
              </a:rPr>
              <a:t>ha</a:t>
            </a:r>
            <a:r>
              <a:rPr dirty="0" sz="3050" spc="10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00">
                <a:solidFill>
                  <a:srgbClr val="EFE8DA"/>
                </a:solidFill>
                <a:latin typeface="Arial"/>
                <a:cs typeface="Arial"/>
              </a:rPr>
              <a:t>i 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idak </a:t>
            </a:r>
            <a:r>
              <a:rPr dirty="0" sz="3150" spc="65">
                <a:solidFill>
                  <a:srgbClr val="EFE8DA"/>
                </a:solidFill>
                <a:latin typeface="Arial"/>
                <a:cs typeface="Arial"/>
              </a:rPr>
              <a:t>ada 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e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pi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ah da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i  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Man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us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ia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23782" y="0"/>
            <a:ext cx="5764530" cy="10287000"/>
            <a:chOff x="12523782" y="0"/>
            <a:chExt cx="5764530" cy="10287000"/>
          </a:xfrm>
        </p:grpSpPr>
        <p:sp>
          <p:nvSpPr>
            <p:cNvPr id="6" name="object 6"/>
            <p:cNvSpPr/>
            <p:nvPr/>
          </p:nvSpPr>
          <p:spPr>
            <a:xfrm>
              <a:off x="12523782" y="3856968"/>
              <a:ext cx="5764530" cy="6430645"/>
            </a:xfrm>
            <a:custGeom>
              <a:avLst/>
              <a:gdLst/>
              <a:ahLst/>
              <a:cxnLst/>
              <a:rect l="l" t="t" r="r" b="b"/>
              <a:pathLst>
                <a:path w="5764530" h="6430645">
                  <a:moveTo>
                    <a:pt x="5764217" y="6430031"/>
                  </a:moveTo>
                  <a:lnTo>
                    <a:pt x="713773" y="6430031"/>
                  </a:lnTo>
                  <a:lnTo>
                    <a:pt x="682234" y="6372760"/>
                  </a:lnTo>
                  <a:lnTo>
                    <a:pt x="660291" y="6332252"/>
                  </a:lnTo>
                  <a:lnTo>
                    <a:pt x="638283" y="6291077"/>
                  </a:lnTo>
                  <a:lnTo>
                    <a:pt x="616235" y="6249246"/>
                  </a:lnTo>
                  <a:lnTo>
                    <a:pt x="594175" y="6206773"/>
                  </a:lnTo>
                  <a:lnTo>
                    <a:pt x="572127" y="6163670"/>
                  </a:lnTo>
                  <a:lnTo>
                    <a:pt x="550118" y="6119950"/>
                  </a:lnTo>
                  <a:lnTo>
                    <a:pt x="528175" y="6075627"/>
                  </a:lnTo>
                  <a:lnTo>
                    <a:pt x="506322" y="6030712"/>
                  </a:lnTo>
                  <a:lnTo>
                    <a:pt x="484586" y="5985219"/>
                  </a:lnTo>
                  <a:lnTo>
                    <a:pt x="462994" y="5939160"/>
                  </a:lnTo>
                  <a:lnTo>
                    <a:pt x="441571" y="5892549"/>
                  </a:lnTo>
                  <a:lnTo>
                    <a:pt x="420343" y="5845397"/>
                  </a:lnTo>
                  <a:lnTo>
                    <a:pt x="399337" y="5797717"/>
                  </a:lnTo>
                  <a:lnTo>
                    <a:pt x="378578" y="5749523"/>
                  </a:lnTo>
                  <a:lnTo>
                    <a:pt x="358093" y="5700827"/>
                  </a:lnTo>
                  <a:lnTo>
                    <a:pt x="337907" y="5651642"/>
                  </a:lnTo>
                  <a:lnTo>
                    <a:pt x="318047" y="5601981"/>
                  </a:lnTo>
                  <a:lnTo>
                    <a:pt x="298538" y="5551856"/>
                  </a:lnTo>
                  <a:lnTo>
                    <a:pt x="279408" y="5501281"/>
                  </a:lnTo>
                  <a:lnTo>
                    <a:pt x="260681" y="5450267"/>
                  </a:lnTo>
                  <a:lnTo>
                    <a:pt x="242384" y="5398828"/>
                  </a:lnTo>
                  <a:lnTo>
                    <a:pt x="224543" y="5346976"/>
                  </a:lnTo>
                  <a:lnTo>
                    <a:pt x="207184" y="5294725"/>
                  </a:lnTo>
                  <a:lnTo>
                    <a:pt x="190334" y="5242087"/>
                  </a:lnTo>
                  <a:lnTo>
                    <a:pt x="174017" y="5189075"/>
                  </a:lnTo>
                  <a:lnTo>
                    <a:pt x="158261" y="5135701"/>
                  </a:lnTo>
                  <a:lnTo>
                    <a:pt x="143091" y="5081978"/>
                  </a:lnTo>
                  <a:lnTo>
                    <a:pt x="128533" y="5027920"/>
                  </a:lnTo>
                  <a:lnTo>
                    <a:pt x="114614" y="4973538"/>
                  </a:lnTo>
                  <a:lnTo>
                    <a:pt x="101359" y="4918846"/>
                  </a:lnTo>
                  <a:lnTo>
                    <a:pt x="88795" y="4863857"/>
                  </a:lnTo>
                  <a:lnTo>
                    <a:pt x="76947" y="4808582"/>
                  </a:lnTo>
                  <a:lnTo>
                    <a:pt x="65842" y="4753036"/>
                  </a:lnTo>
                  <a:lnTo>
                    <a:pt x="55506" y="4697230"/>
                  </a:lnTo>
                  <a:lnTo>
                    <a:pt x="45964" y="4641178"/>
                  </a:lnTo>
                  <a:lnTo>
                    <a:pt x="37244" y="4584891"/>
                  </a:lnTo>
                  <a:lnTo>
                    <a:pt x="29370" y="4528384"/>
                  </a:lnTo>
                  <a:lnTo>
                    <a:pt x="22370" y="4471669"/>
                  </a:lnTo>
                  <a:lnTo>
                    <a:pt x="16268" y="4414758"/>
                  </a:lnTo>
                  <a:lnTo>
                    <a:pt x="11092" y="4357664"/>
                  </a:lnTo>
                  <a:lnTo>
                    <a:pt x="6867" y="4300401"/>
                  </a:lnTo>
                  <a:lnTo>
                    <a:pt x="3619" y="4242980"/>
                  </a:lnTo>
                  <a:lnTo>
                    <a:pt x="1374" y="4185415"/>
                  </a:lnTo>
                  <a:lnTo>
                    <a:pt x="159" y="4127718"/>
                  </a:lnTo>
                  <a:lnTo>
                    <a:pt x="0" y="4069902"/>
                  </a:lnTo>
                  <a:lnTo>
                    <a:pt x="921" y="4011981"/>
                  </a:lnTo>
                  <a:lnTo>
                    <a:pt x="2951" y="3953965"/>
                  </a:lnTo>
                  <a:lnTo>
                    <a:pt x="6114" y="3895870"/>
                  </a:lnTo>
                  <a:lnTo>
                    <a:pt x="10437" y="3837706"/>
                  </a:lnTo>
                  <a:lnTo>
                    <a:pt x="15945" y="3779487"/>
                  </a:lnTo>
                  <a:lnTo>
                    <a:pt x="22665" y="3721226"/>
                  </a:lnTo>
                  <a:lnTo>
                    <a:pt x="30624" y="3662936"/>
                  </a:lnTo>
                  <a:lnTo>
                    <a:pt x="53374" y="3510447"/>
                  </a:lnTo>
                  <a:lnTo>
                    <a:pt x="75381" y="3367627"/>
                  </a:lnTo>
                  <a:lnTo>
                    <a:pt x="86177" y="3299663"/>
                  </a:lnTo>
                  <a:lnTo>
                    <a:pt x="96871" y="3233902"/>
                  </a:lnTo>
                  <a:lnTo>
                    <a:pt x="107491" y="3170271"/>
                  </a:lnTo>
                  <a:lnTo>
                    <a:pt x="118067" y="3108698"/>
                  </a:lnTo>
                  <a:lnTo>
                    <a:pt x="128626" y="3049112"/>
                  </a:lnTo>
                  <a:lnTo>
                    <a:pt x="139196" y="2991442"/>
                  </a:lnTo>
                  <a:lnTo>
                    <a:pt x="149805" y="2935615"/>
                  </a:lnTo>
                  <a:lnTo>
                    <a:pt x="160482" y="2881559"/>
                  </a:lnTo>
                  <a:lnTo>
                    <a:pt x="171254" y="2829203"/>
                  </a:lnTo>
                  <a:lnTo>
                    <a:pt x="182150" y="2778476"/>
                  </a:lnTo>
                  <a:lnTo>
                    <a:pt x="193198" y="2729305"/>
                  </a:lnTo>
                  <a:lnTo>
                    <a:pt x="204426" y="2681618"/>
                  </a:lnTo>
                  <a:lnTo>
                    <a:pt x="215862" y="2635345"/>
                  </a:lnTo>
                  <a:lnTo>
                    <a:pt x="227535" y="2590412"/>
                  </a:lnTo>
                  <a:lnTo>
                    <a:pt x="239471" y="2546750"/>
                  </a:lnTo>
                  <a:lnTo>
                    <a:pt x="251701" y="2504285"/>
                  </a:lnTo>
                  <a:lnTo>
                    <a:pt x="264251" y="2462946"/>
                  </a:lnTo>
                  <a:lnTo>
                    <a:pt x="277151" y="2422661"/>
                  </a:lnTo>
                  <a:lnTo>
                    <a:pt x="290427" y="2383359"/>
                  </a:lnTo>
                  <a:lnTo>
                    <a:pt x="304108" y="2344967"/>
                  </a:lnTo>
                  <a:lnTo>
                    <a:pt x="318223" y="2307415"/>
                  </a:lnTo>
                  <a:lnTo>
                    <a:pt x="332799" y="2270630"/>
                  </a:lnTo>
                  <a:lnTo>
                    <a:pt x="347865" y="2234541"/>
                  </a:lnTo>
                  <a:lnTo>
                    <a:pt x="363448" y="2199075"/>
                  </a:lnTo>
                  <a:lnTo>
                    <a:pt x="379577" y="2164162"/>
                  </a:lnTo>
                  <a:lnTo>
                    <a:pt x="396281" y="2129729"/>
                  </a:lnTo>
                  <a:lnTo>
                    <a:pt x="413586" y="2095704"/>
                  </a:lnTo>
                  <a:lnTo>
                    <a:pt x="431522" y="2062017"/>
                  </a:lnTo>
                  <a:lnTo>
                    <a:pt x="450116" y="2028594"/>
                  </a:lnTo>
                  <a:lnTo>
                    <a:pt x="469397" y="1995366"/>
                  </a:lnTo>
                  <a:lnTo>
                    <a:pt x="489392" y="1962259"/>
                  </a:lnTo>
                  <a:lnTo>
                    <a:pt x="510130" y="1929201"/>
                  </a:lnTo>
                  <a:lnTo>
                    <a:pt x="531640" y="1896122"/>
                  </a:lnTo>
                  <a:lnTo>
                    <a:pt x="553948" y="1862950"/>
                  </a:lnTo>
                  <a:lnTo>
                    <a:pt x="577084" y="1829612"/>
                  </a:lnTo>
                  <a:lnTo>
                    <a:pt x="601075" y="1796038"/>
                  </a:lnTo>
                  <a:lnTo>
                    <a:pt x="625950" y="1762155"/>
                  </a:lnTo>
                  <a:lnTo>
                    <a:pt x="651736" y="1727891"/>
                  </a:lnTo>
                  <a:lnTo>
                    <a:pt x="678462" y="1693175"/>
                  </a:lnTo>
                  <a:lnTo>
                    <a:pt x="706157" y="1657935"/>
                  </a:lnTo>
                  <a:lnTo>
                    <a:pt x="734847" y="1622100"/>
                  </a:lnTo>
                  <a:lnTo>
                    <a:pt x="764561" y="1585597"/>
                  </a:lnTo>
                  <a:lnTo>
                    <a:pt x="827176" y="1510302"/>
                  </a:lnTo>
                  <a:lnTo>
                    <a:pt x="929483" y="1390561"/>
                  </a:lnTo>
                  <a:lnTo>
                    <a:pt x="1167071" y="1119501"/>
                  </a:lnTo>
                  <a:lnTo>
                    <a:pt x="1205474" y="1078440"/>
                  </a:lnTo>
                  <a:lnTo>
                    <a:pt x="1247800" y="1037810"/>
                  </a:lnTo>
                  <a:lnTo>
                    <a:pt x="1293945" y="997632"/>
                  </a:lnTo>
                  <a:lnTo>
                    <a:pt x="1343800" y="957928"/>
                  </a:lnTo>
                  <a:lnTo>
                    <a:pt x="1397259" y="918719"/>
                  </a:lnTo>
                  <a:lnTo>
                    <a:pt x="1454216" y="880027"/>
                  </a:lnTo>
                  <a:lnTo>
                    <a:pt x="1514564" y="841872"/>
                  </a:lnTo>
                  <a:lnTo>
                    <a:pt x="1578195" y="804276"/>
                  </a:lnTo>
                  <a:lnTo>
                    <a:pt x="1645003" y="767260"/>
                  </a:lnTo>
                  <a:lnTo>
                    <a:pt x="1679565" y="748976"/>
                  </a:lnTo>
                  <a:lnTo>
                    <a:pt x="1714882" y="730845"/>
                  </a:lnTo>
                  <a:lnTo>
                    <a:pt x="1750939" y="712870"/>
                  </a:lnTo>
                  <a:lnTo>
                    <a:pt x="1787724" y="695053"/>
                  </a:lnTo>
                  <a:lnTo>
                    <a:pt x="1825223" y="677398"/>
                  </a:lnTo>
                  <a:lnTo>
                    <a:pt x="1863423" y="659906"/>
                  </a:lnTo>
                  <a:lnTo>
                    <a:pt x="1941872" y="625423"/>
                  </a:lnTo>
                  <a:lnTo>
                    <a:pt x="2022964" y="591627"/>
                  </a:lnTo>
                  <a:lnTo>
                    <a:pt x="2106592" y="558539"/>
                  </a:lnTo>
                  <a:lnTo>
                    <a:pt x="2192650" y="526180"/>
                  </a:lnTo>
                  <a:lnTo>
                    <a:pt x="2281031" y="494571"/>
                  </a:lnTo>
                  <a:lnTo>
                    <a:pt x="2371628" y="463735"/>
                  </a:lnTo>
                  <a:lnTo>
                    <a:pt x="2464334" y="433691"/>
                  </a:lnTo>
                  <a:lnTo>
                    <a:pt x="2559043" y="404461"/>
                  </a:lnTo>
                  <a:lnTo>
                    <a:pt x="2655647" y="376067"/>
                  </a:lnTo>
                  <a:lnTo>
                    <a:pt x="2803875" y="335089"/>
                  </a:lnTo>
                  <a:lnTo>
                    <a:pt x="2955768" y="296110"/>
                  </a:lnTo>
                  <a:lnTo>
                    <a:pt x="3110965" y="259203"/>
                  </a:lnTo>
                  <a:lnTo>
                    <a:pt x="3269106" y="224439"/>
                  </a:lnTo>
                  <a:lnTo>
                    <a:pt x="3429832" y="191890"/>
                  </a:lnTo>
                  <a:lnTo>
                    <a:pt x="3592780" y="161628"/>
                  </a:lnTo>
                  <a:lnTo>
                    <a:pt x="3757592" y="133725"/>
                  </a:lnTo>
                  <a:lnTo>
                    <a:pt x="3923906" y="108253"/>
                  </a:lnTo>
                  <a:lnTo>
                    <a:pt x="4091363" y="85283"/>
                  </a:lnTo>
                  <a:lnTo>
                    <a:pt x="4259602" y="64886"/>
                  </a:lnTo>
                  <a:lnTo>
                    <a:pt x="4428262" y="47136"/>
                  </a:lnTo>
                  <a:lnTo>
                    <a:pt x="4596984" y="32104"/>
                  </a:lnTo>
                  <a:lnTo>
                    <a:pt x="4765406" y="19862"/>
                  </a:lnTo>
                  <a:lnTo>
                    <a:pt x="4933169" y="10480"/>
                  </a:lnTo>
                  <a:lnTo>
                    <a:pt x="5044467" y="5851"/>
                  </a:lnTo>
                  <a:lnTo>
                    <a:pt x="5155205" y="2547"/>
                  </a:lnTo>
                  <a:lnTo>
                    <a:pt x="5265276" y="590"/>
                  </a:lnTo>
                  <a:lnTo>
                    <a:pt x="5374573" y="0"/>
                  </a:lnTo>
                  <a:lnTo>
                    <a:pt x="5482990" y="798"/>
                  </a:lnTo>
                  <a:lnTo>
                    <a:pt x="5590420" y="3007"/>
                  </a:lnTo>
                  <a:lnTo>
                    <a:pt x="5696756" y="6647"/>
                  </a:lnTo>
                  <a:lnTo>
                    <a:pt x="5764218" y="9778"/>
                  </a:lnTo>
                  <a:lnTo>
                    <a:pt x="5764217" y="6430031"/>
                  </a:lnTo>
                  <a:close/>
                </a:path>
              </a:pathLst>
            </a:custGeom>
            <a:solidFill>
              <a:srgbClr val="EDC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25308" y="3525969"/>
              <a:ext cx="2816225" cy="2578100"/>
            </a:xfrm>
            <a:custGeom>
              <a:avLst/>
              <a:gdLst/>
              <a:ahLst/>
              <a:cxnLst/>
              <a:rect l="l" t="t" r="r" b="b"/>
              <a:pathLst>
                <a:path w="2816225" h="2578100">
                  <a:moveTo>
                    <a:pt x="1848001" y="2464686"/>
                  </a:moveTo>
                  <a:lnTo>
                    <a:pt x="1804901" y="2484072"/>
                  </a:lnTo>
                  <a:lnTo>
                    <a:pt x="1761186" y="2502120"/>
                  </a:lnTo>
                  <a:lnTo>
                    <a:pt x="1716879" y="2518662"/>
                  </a:lnTo>
                  <a:lnTo>
                    <a:pt x="1672005" y="2533527"/>
                  </a:lnTo>
                  <a:lnTo>
                    <a:pt x="1626589" y="2546543"/>
                  </a:lnTo>
                  <a:lnTo>
                    <a:pt x="1580655" y="2557542"/>
                  </a:lnTo>
                  <a:lnTo>
                    <a:pt x="1534228" y="2566352"/>
                  </a:lnTo>
                  <a:lnTo>
                    <a:pt x="1487332" y="2572804"/>
                  </a:lnTo>
                  <a:lnTo>
                    <a:pt x="1439992" y="2576727"/>
                  </a:lnTo>
                  <a:lnTo>
                    <a:pt x="1392231" y="2577951"/>
                  </a:lnTo>
                  <a:lnTo>
                    <a:pt x="1344076" y="2576306"/>
                  </a:lnTo>
                  <a:lnTo>
                    <a:pt x="1295549" y="2571621"/>
                  </a:lnTo>
                  <a:lnTo>
                    <a:pt x="1246676" y="2563726"/>
                  </a:lnTo>
                  <a:lnTo>
                    <a:pt x="1197480" y="2552450"/>
                  </a:lnTo>
                  <a:lnTo>
                    <a:pt x="1147987" y="2537624"/>
                  </a:lnTo>
                  <a:lnTo>
                    <a:pt x="1098221" y="2519078"/>
                  </a:lnTo>
                  <a:lnTo>
                    <a:pt x="1048207" y="2496640"/>
                  </a:lnTo>
                  <a:lnTo>
                    <a:pt x="966240" y="2457525"/>
                  </a:lnTo>
                  <a:lnTo>
                    <a:pt x="891131" y="2423221"/>
                  </a:lnTo>
                  <a:lnTo>
                    <a:pt x="822514" y="2393209"/>
                  </a:lnTo>
                  <a:lnTo>
                    <a:pt x="760024" y="2366971"/>
                  </a:lnTo>
                  <a:lnTo>
                    <a:pt x="703294" y="2343989"/>
                  </a:lnTo>
                  <a:lnTo>
                    <a:pt x="651960" y="2323745"/>
                  </a:lnTo>
                  <a:lnTo>
                    <a:pt x="605655" y="2305722"/>
                  </a:lnTo>
                  <a:lnTo>
                    <a:pt x="564015" y="2289400"/>
                  </a:lnTo>
                  <a:lnTo>
                    <a:pt x="526674" y="2274264"/>
                  </a:lnTo>
                  <a:lnTo>
                    <a:pt x="463426" y="2245471"/>
                  </a:lnTo>
                  <a:lnTo>
                    <a:pt x="412987" y="2215200"/>
                  </a:lnTo>
                  <a:lnTo>
                    <a:pt x="372433" y="2179306"/>
                  </a:lnTo>
                  <a:lnTo>
                    <a:pt x="338839" y="2133647"/>
                  </a:lnTo>
                  <a:lnTo>
                    <a:pt x="326153" y="2112806"/>
                  </a:lnTo>
                  <a:lnTo>
                    <a:pt x="294478" y="2061645"/>
                  </a:lnTo>
                  <a:lnTo>
                    <a:pt x="256349" y="1998798"/>
                  </a:lnTo>
                  <a:lnTo>
                    <a:pt x="235596" y="1963351"/>
                  </a:lnTo>
                  <a:lnTo>
                    <a:pt x="214108" y="1925411"/>
                  </a:lnTo>
                  <a:lnTo>
                    <a:pt x="192178" y="1885123"/>
                  </a:lnTo>
                  <a:lnTo>
                    <a:pt x="170097" y="1842629"/>
                  </a:lnTo>
                  <a:lnTo>
                    <a:pt x="148160" y="1798073"/>
                  </a:lnTo>
                  <a:lnTo>
                    <a:pt x="126658" y="1751598"/>
                  </a:lnTo>
                  <a:lnTo>
                    <a:pt x="105885" y="1703347"/>
                  </a:lnTo>
                  <a:lnTo>
                    <a:pt x="86133" y="1653463"/>
                  </a:lnTo>
                  <a:lnTo>
                    <a:pt x="67694" y="1602089"/>
                  </a:lnTo>
                  <a:lnTo>
                    <a:pt x="50862" y="1549369"/>
                  </a:lnTo>
                  <a:lnTo>
                    <a:pt x="35930" y="1495446"/>
                  </a:lnTo>
                  <a:lnTo>
                    <a:pt x="23189" y="1440462"/>
                  </a:lnTo>
                  <a:lnTo>
                    <a:pt x="12933" y="1384561"/>
                  </a:lnTo>
                  <a:lnTo>
                    <a:pt x="5454" y="1327887"/>
                  </a:lnTo>
                  <a:lnTo>
                    <a:pt x="1045" y="1270582"/>
                  </a:lnTo>
                  <a:lnTo>
                    <a:pt x="0" y="1212789"/>
                  </a:lnTo>
                  <a:lnTo>
                    <a:pt x="2609" y="1154652"/>
                  </a:lnTo>
                  <a:lnTo>
                    <a:pt x="9167" y="1096314"/>
                  </a:lnTo>
                  <a:lnTo>
                    <a:pt x="20486" y="1021486"/>
                  </a:lnTo>
                  <a:lnTo>
                    <a:pt x="31305" y="954461"/>
                  </a:lnTo>
                  <a:lnTo>
                    <a:pt x="41941" y="894430"/>
                  </a:lnTo>
                  <a:lnTo>
                    <a:pt x="52712" y="840584"/>
                  </a:lnTo>
                  <a:lnTo>
                    <a:pt x="63937" y="792114"/>
                  </a:lnTo>
                  <a:lnTo>
                    <a:pt x="75932" y="748211"/>
                  </a:lnTo>
                  <a:lnTo>
                    <a:pt x="89017" y="708066"/>
                  </a:lnTo>
                  <a:lnTo>
                    <a:pt x="103509" y="670870"/>
                  </a:lnTo>
                  <a:lnTo>
                    <a:pt x="119725" y="635814"/>
                  </a:lnTo>
                  <a:lnTo>
                    <a:pt x="137985" y="602089"/>
                  </a:lnTo>
                  <a:lnTo>
                    <a:pt x="158604" y="568886"/>
                  </a:lnTo>
                  <a:lnTo>
                    <a:pt x="181902" y="535395"/>
                  </a:lnTo>
                  <a:lnTo>
                    <a:pt x="208197" y="500808"/>
                  </a:lnTo>
                  <a:lnTo>
                    <a:pt x="237806" y="464316"/>
                  </a:lnTo>
                  <a:lnTo>
                    <a:pt x="271046" y="425110"/>
                  </a:lnTo>
                  <a:lnTo>
                    <a:pt x="308237" y="382381"/>
                  </a:lnTo>
                  <a:lnTo>
                    <a:pt x="349696" y="335319"/>
                  </a:lnTo>
                  <a:lnTo>
                    <a:pt x="392547" y="294869"/>
                  </a:lnTo>
                  <a:lnTo>
                    <a:pt x="447622" y="256013"/>
                  </a:lnTo>
                  <a:lnTo>
                    <a:pt x="513738" y="218986"/>
                  </a:lnTo>
                  <a:lnTo>
                    <a:pt x="550566" y="201232"/>
                  </a:lnTo>
                  <a:lnTo>
                    <a:pt x="589710" y="184024"/>
                  </a:lnTo>
                  <a:lnTo>
                    <a:pt x="631023" y="167392"/>
                  </a:lnTo>
                  <a:lnTo>
                    <a:pt x="674355" y="151365"/>
                  </a:lnTo>
                  <a:lnTo>
                    <a:pt x="719560" y="135972"/>
                  </a:lnTo>
                  <a:lnTo>
                    <a:pt x="766488" y="121243"/>
                  </a:lnTo>
                  <a:lnTo>
                    <a:pt x="814993" y="107208"/>
                  </a:lnTo>
                  <a:lnTo>
                    <a:pt x="864926" y="93896"/>
                  </a:lnTo>
                  <a:lnTo>
                    <a:pt x="916139" y="81337"/>
                  </a:lnTo>
                  <a:lnTo>
                    <a:pt x="968485" y="69560"/>
                  </a:lnTo>
                  <a:lnTo>
                    <a:pt x="1021814" y="58595"/>
                  </a:lnTo>
                  <a:lnTo>
                    <a:pt x="1075980" y="48471"/>
                  </a:lnTo>
                  <a:lnTo>
                    <a:pt x="1130834" y="39218"/>
                  </a:lnTo>
                  <a:lnTo>
                    <a:pt x="1186228" y="30865"/>
                  </a:lnTo>
                  <a:lnTo>
                    <a:pt x="1242014" y="23442"/>
                  </a:lnTo>
                  <a:lnTo>
                    <a:pt x="1298045" y="16979"/>
                  </a:lnTo>
                  <a:lnTo>
                    <a:pt x="1354172" y="11504"/>
                  </a:lnTo>
                  <a:lnTo>
                    <a:pt x="1410246" y="7048"/>
                  </a:lnTo>
                  <a:lnTo>
                    <a:pt x="1466122" y="3640"/>
                  </a:lnTo>
                  <a:lnTo>
                    <a:pt x="1521649" y="1310"/>
                  </a:lnTo>
                  <a:lnTo>
                    <a:pt x="1576681" y="86"/>
                  </a:lnTo>
                  <a:lnTo>
                    <a:pt x="1631069" y="0"/>
                  </a:lnTo>
                  <a:lnTo>
                    <a:pt x="1684665" y="1079"/>
                  </a:lnTo>
                  <a:lnTo>
                    <a:pt x="1737321" y="3354"/>
                  </a:lnTo>
                  <a:lnTo>
                    <a:pt x="1788890" y="6854"/>
                  </a:lnTo>
                  <a:lnTo>
                    <a:pt x="1839223" y="11609"/>
                  </a:lnTo>
                  <a:lnTo>
                    <a:pt x="1888172" y="17649"/>
                  </a:lnTo>
                  <a:lnTo>
                    <a:pt x="1935590" y="25002"/>
                  </a:lnTo>
                  <a:lnTo>
                    <a:pt x="1981328" y="33698"/>
                  </a:lnTo>
                  <a:lnTo>
                    <a:pt x="2025238" y="43768"/>
                  </a:lnTo>
                  <a:lnTo>
                    <a:pt x="2067172" y="55239"/>
                  </a:lnTo>
                  <a:lnTo>
                    <a:pt x="2106983" y="68143"/>
                  </a:lnTo>
                  <a:lnTo>
                    <a:pt x="2144522" y="82508"/>
                  </a:lnTo>
                  <a:lnTo>
                    <a:pt x="2179642" y="98365"/>
                  </a:lnTo>
                  <a:lnTo>
                    <a:pt x="2242030" y="134668"/>
                  </a:lnTo>
                  <a:lnTo>
                    <a:pt x="2290428" y="169049"/>
                  </a:lnTo>
                  <a:lnTo>
                    <a:pt x="2336170" y="203261"/>
                  </a:lnTo>
                  <a:lnTo>
                    <a:pt x="2379325" y="237400"/>
                  </a:lnTo>
                  <a:lnTo>
                    <a:pt x="2419963" y="271559"/>
                  </a:lnTo>
                  <a:lnTo>
                    <a:pt x="2458154" y="305834"/>
                  </a:lnTo>
                  <a:lnTo>
                    <a:pt x="2493968" y="340317"/>
                  </a:lnTo>
                  <a:lnTo>
                    <a:pt x="2527476" y="375103"/>
                  </a:lnTo>
                  <a:lnTo>
                    <a:pt x="2558746" y="410286"/>
                  </a:lnTo>
                  <a:lnTo>
                    <a:pt x="2587850" y="445961"/>
                  </a:lnTo>
                  <a:lnTo>
                    <a:pt x="2614857" y="482222"/>
                  </a:lnTo>
                  <a:lnTo>
                    <a:pt x="2639837" y="519162"/>
                  </a:lnTo>
                  <a:lnTo>
                    <a:pt x="2662861" y="556877"/>
                  </a:lnTo>
                  <a:lnTo>
                    <a:pt x="2683998" y="595459"/>
                  </a:lnTo>
                  <a:lnTo>
                    <a:pt x="2703318" y="635004"/>
                  </a:lnTo>
                  <a:lnTo>
                    <a:pt x="2720892" y="675605"/>
                  </a:lnTo>
                  <a:lnTo>
                    <a:pt x="2736789" y="717357"/>
                  </a:lnTo>
                  <a:lnTo>
                    <a:pt x="2751080" y="760354"/>
                  </a:lnTo>
                  <a:lnTo>
                    <a:pt x="2763834" y="804690"/>
                  </a:lnTo>
                  <a:lnTo>
                    <a:pt x="2775122" y="850460"/>
                  </a:lnTo>
                  <a:lnTo>
                    <a:pt x="2785013" y="897756"/>
                  </a:lnTo>
                  <a:lnTo>
                    <a:pt x="2793578" y="946674"/>
                  </a:lnTo>
                  <a:lnTo>
                    <a:pt x="2800887" y="997308"/>
                  </a:lnTo>
                  <a:lnTo>
                    <a:pt x="2807010" y="1049752"/>
                  </a:lnTo>
                  <a:lnTo>
                    <a:pt x="2812016" y="1104101"/>
                  </a:lnTo>
                  <a:lnTo>
                    <a:pt x="2815029" y="1155120"/>
                  </a:lnTo>
                  <a:lnTo>
                    <a:pt x="2815846" y="1205981"/>
                  </a:lnTo>
                  <a:lnTo>
                    <a:pt x="2814520" y="1256610"/>
                  </a:lnTo>
                  <a:lnTo>
                    <a:pt x="2811099" y="1306934"/>
                  </a:lnTo>
                  <a:lnTo>
                    <a:pt x="2805634" y="1356881"/>
                  </a:lnTo>
                  <a:lnTo>
                    <a:pt x="2798176" y="1406377"/>
                  </a:lnTo>
                  <a:lnTo>
                    <a:pt x="2788776" y="1455351"/>
                  </a:lnTo>
                  <a:lnTo>
                    <a:pt x="2777484" y="1503729"/>
                  </a:lnTo>
                  <a:lnTo>
                    <a:pt x="2764350" y="1551439"/>
                  </a:lnTo>
                  <a:lnTo>
                    <a:pt x="2749425" y="1598408"/>
                  </a:lnTo>
                  <a:lnTo>
                    <a:pt x="2732760" y="1644563"/>
                  </a:lnTo>
                  <a:lnTo>
                    <a:pt x="2714404" y="1689831"/>
                  </a:lnTo>
                  <a:lnTo>
                    <a:pt x="2694409" y="1734140"/>
                  </a:lnTo>
                  <a:lnTo>
                    <a:pt x="2672825" y="1777417"/>
                  </a:lnTo>
                  <a:lnTo>
                    <a:pt x="2649703" y="1819590"/>
                  </a:lnTo>
                  <a:lnTo>
                    <a:pt x="2625093" y="1860584"/>
                  </a:lnTo>
                  <a:lnTo>
                    <a:pt x="2599045" y="1900329"/>
                  </a:lnTo>
                  <a:lnTo>
                    <a:pt x="2571610" y="1938751"/>
                  </a:lnTo>
                  <a:lnTo>
                    <a:pt x="2542839" y="1975777"/>
                  </a:lnTo>
                  <a:lnTo>
                    <a:pt x="2512782" y="2011334"/>
                  </a:lnTo>
                  <a:lnTo>
                    <a:pt x="2481490" y="2045351"/>
                  </a:lnTo>
                  <a:lnTo>
                    <a:pt x="2449012" y="2077753"/>
                  </a:lnTo>
                  <a:lnTo>
                    <a:pt x="2415401" y="2108469"/>
                  </a:lnTo>
                  <a:lnTo>
                    <a:pt x="2380705" y="2137426"/>
                  </a:lnTo>
                  <a:lnTo>
                    <a:pt x="2344977" y="2164550"/>
                  </a:lnTo>
                  <a:lnTo>
                    <a:pt x="2308265" y="2189770"/>
                  </a:lnTo>
                  <a:lnTo>
                    <a:pt x="2204155" y="2258155"/>
                  </a:lnTo>
                  <a:lnTo>
                    <a:pt x="2167698" y="2281909"/>
                  </a:lnTo>
                  <a:lnTo>
                    <a:pt x="2130404" y="2305859"/>
                  </a:lnTo>
                  <a:lnTo>
                    <a:pt x="2092300" y="2329835"/>
                  </a:lnTo>
                  <a:lnTo>
                    <a:pt x="2053408" y="2353665"/>
                  </a:lnTo>
                  <a:lnTo>
                    <a:pt x="2013754" y="2377181"/>
                  </a:lnTo>
                  <a:lnTo>
                    <a:pt x="1973362" y="2400211"/>
                  </a:lnTo>
                  <a:lnTo>
                    <a:pt x="1932256" y="2422585"/>
                  </a:lnTo>
                  <a:lnTo>
                    <a:pt x="1890461" y="2444134"/>
                  </a:lnTo>
                  <a:lnTo>
                    <a:pt x="1848001" y="2464686"/>
                  </a:lnTo>
                  <a:close/>
                </a:path>
              </a:pathLst>
            </a:custGeom>
            <a:solidFill>
              <a:srgbClr val="EFE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842527" y="0"/>
              <a:ext cx="4445635" cy="5880100"/>
            </a:xfrm>
            <a:custGeom>
              <a:avLst/>
              <a:gdLst/>
              <a:ahLst/>
              <a:cxnLst/>
              <a:rect l="l" t="t" r="r" b="b"/>
              <a:pathLst>
                <a:path w="4445634" h="5880100">
                  <a:moveTo>
                    <a:pt x="3074831" y="5829300"/>
                  </a:moveTo>
                  <a:lnTo>
                    <a:pt x="1933138" y="5829300"/>
                  </a:lnTo>
                  <a:lnTo>
                    <a:pt x="1568754" y="5715000"/>
                  </a:lnTo>
                  <a:lnTo>
                    <a:pt x="1529372" y="5689600"/>
                  </a:lnTo>
                  <a:lnTo>
                    <a:pt x="1490219" y="5676900"/>
                  </a:lnTo>
                  <a:lnTo>
                    <a:pt x="1451296" y="5651500"/>
                  </a:lnTo>
                  <a:lnTo>
                    <a:pt x="1412606" y="5638800"/>
                  </a:lnTo>
                  <a:lnTo>
                    <a:pt x="1374151" y="5613400"/>
                  </a:lnTo>
                  <a:lnTo>
                    <a:pt x="1335934" y="5600700"/>
                  </a:lnTo>
                  <a:lnTo>
                    <a:pt x="1222725" y="5524500"/>
                  </a:lnTo>
                  <a:lnTo>
                    <a:pt x="1185477" y="5511800"/>
                  </a:lnTo>
                  <a:lnTo>
                    <a:pt x="1111727" y="5461000"/>
                  </a:lnTo>
                  <a:lnTo>
                    <a:pt x="1075228" y="5422900"/>
                  </a:lnTo>
                  <a:lnTo>
                    <a:pt x="967266" y="5346700"/>
                  </a:lnTo>
                  <a:lnTo>
                    <a:pt x="931796" y="5308600"/>
                  </a:lnTo>
                  <a:lnTo>
                    <a:pt x="896589" y="5283200"/>
                  </a:lnTo>
                  <a:lnTo>
                    <a:pt x="861646" y="5245100"/>
                  </a:lnTo>
                  <a:lnTo>
                    <a:pt x="826970" y="5219700"/>
                  </a:lnTo>
                  <a:lnTo>
                    <a:pt x="758426" y="5143500"/>
                  </a:lnTo>
                  <a:lnTo>
                    <a:pt x="724563" y="5118100"/>
                  </a:lnTo>
                  <a:lnTo>
                    <a:pt x="657664" y="5041900"/>
                  </a:lnTo>
                  <a:lnTo>
                    <a:pt x="591882" y="4965700"/>
                  </a:lnTo>
                  <a:lnTo>
                    <a:pt x="559415" y="4927600"/>
                  </a:lnTo>
                  <a:lnTo>
                    <a:pt x="527234" y="4876800"/>
                  </a:lnTo>
                  <a:lnTo>
                    <a:pt x="495341" y="4838700"/>
                  </a:lnTo>
                  <a:lnTo>
                    <a:pt x="458906" y="4787900"/>
                  </a:lnTo>
                  <a:lnTo>
                    <a:pt x="424087" y="4737100"/>
                  </a:lnTo>
                  <a:lnTo>
                    <a:pt x="390859" y="4686300"/>
                  </a:lnTo>
                  <a:lnTo>
                    <a:pt x="359195" y="4635500"/>
                  </a:lnTo>
                  <a:lnTo>
                    <a:pt x="329069" y="4584700"/>
                  </a:lnTo>
                  <a:lnTo>
                    <a:pt x="300456" y="4533900"/>
                  </a:lnTo>
                  <a:lnTo>
                    <a:pt x="273329" y="4483100"/>
                  </a:lnTo>
                  <a:lnTo>
                    <a:pt x="247663" y="4432300"/>
                  </a:lnTo>
                  <a:lnTo>
                    <a:pt x="223432" y="4381500"/>
                  </a:lnTo>
                  <a:lnTo>
                    <a:pt x="200609" y="4330700"/>
                  </a:lnTo>
                  <a:lnTo>
                    <a:pt x="179169" y="4279900"/>
                  </a:lnTo>
                  <a:lnTo>
                    <a:pt x="159085" y="4229100"/>
                  </a:lnTo>
                  <a:lnTo>
                    <a:pt x="140333" y="4165600"/>
                  </a:lnTo>
                  <a:lnTo>
                    <a:pt x="122885" y="4114800"/>
                  </a:lnTo>
                  <a:lnTo>
                    <a:pt x="106716" y="4064000"/>
                  </a:lnTo>
                  <a:lnTo>
                    <a:pt x="91800" y="4013200"/>
                  </a:lnTo>
                  <a:lnTo>
                    <a:pt x="78111" y="3962400"/>
                  </a:lnTo>
                  <a:lnTo>
                    <a:pt x="65623" y="3911600"/>
                  </a:lnTo>
                  <a:lnTo>
                    <a:pt x="54310" y="3848100"/>
                  </a:lnTo>
                  <a:lnTo>
                    <a:pt x="44147" y="3797300"/>
                  </a:lnTo>
                  <a:lnTo>
                    <a:pt x="35106" y="3746500"/>
                  </a:lnTo>
                  <a:lnTo>
                    <a:pt x="27162" y="3695700"/>
                  </a:lnTo>
                  <a:lnTo>
                    <a:pt x="20290" y="3644900"/>
                  </a:lnTo>
                  <a:lnTo>
                    <a:pt x="14463" y="3581400"/>
                  </a:lnTo>
                  <a:lnTo>
                    <a:pt x="9656" y="3530600"/>
                  </a:lnTo>
                  <a:lnTo>
                    <a:pt x="5842" y="3479800"/>
                  </a:lnTo>
                  <a:lnTo>
                    <a:pt x="2995" y="3429000"/>
                  </a:lnTo>
                  <a:lnTo>
                    <a:pt x="1090" y="3378200"/>
                  </a:lnTo>
                  <a:lnTo>
                    <a:pt x="100" y="3327400"/>
                  </a:lnTo>
                  <a:lnTo>
                    <a:pt x="0" y="3276600"/>
                  </a:lnTo>
                  <a:lnTo>
                    <a:pt x="763" y="3225800"/>
                  </a:lnTo>
                  <a:lnTo>
                    <a:pt x="2364" y="3175000"/>
                  </a:lnTo>
                  <a:lnTo>
                    <a:pt x="4777" y="3124200"/>
                  </a:lnTo>
                  <a:lnTo>
                    <a:pt x="7975" y="3073400"/>
                  </a:lnTo>
                  <a:lnTo>
                    <a:pt x="11933" y="3022600"/>
                  </a:lnTo>
                  <a:lnTo>
                    <a:pt x="16626" y="2971800"/>
                  </a:lnTo>
                  <a:lnTo>
                    <a:pt x="22026" y="2921000"/>
                  </a:lnTo>
                  <a:lnTo>
                    <a:pt x="28108" y="2870200"/>
                  </a:lnTo>
                  <a:lnTo>
                    <a:pt x="34845" y="2819400"/>
                  </a:lnTo>
                  <a:lnTo>
                    <a:pt x="42213" y="2768600"/>
                  </a:lnTo>
                  <a:lnTo>
                    <a:pt x="50185" y="2730500"/>
                  </a:lnTo>
                  <a:lnTo>
                    <a:pt x="58736" y="2679700"/>
                  </a:lnTo>
                  <a:lnTo>
                    <a:pt x="67838" y="2628900"/>
                  </a:lnTo>
                  <a:lnTo>
                    <a:pt x="77466" y="2590800"/>
                  </a:lnTo>
                  <a:lnTo>
                    <a:pt x="87595" y="2540000"/>
                  </a:lnTo>
                  <a:lnTo>
                    <a:pt x="98198" y="2501900"/>
                  </a:lnTo>
                  <a:lnTo>
                    <a:pt x="109249" y="2451100"/>
                  </a:lnTo>
                  <a:lnTo>
                    <a:pt x="120723" y="2413000"/>
                  </a:lnTo>
                  <a:lnTo>
                    <a:pt x="132593" y="2362200"/>
                  </a:lnTo>
                  <a:lnTo>
                    <a:pt x="144834" y="2324100"/>
                  </a:lnTo>
                  <a:lnTo>
                    <a:pt x="157419" y="2286000"/>
                  </a:lnTo>
                  <a:lnTo>
                    <a:pt x="170323" y="2247900"/>
                  </a:lnTo>
                  <a:lnTo>
                    <a:pt x="183519" y="2197100"/>
                  </a:lnTo>
                  <a:lnTo>
                    <a:pt x="196983" y="2159000"/>
                  </a:lnTo>
                  <a:lnTo>
                    <a:pt x="210686" y="2120900"/>
                  </a:lnTo>
                  <a:lnTo>
                    <a:pt x="224605" y="2082800"/>
                  </a:lnTo>
                  <a:lnTo>
                    <a:pt x="238712" y="2057400"/>
                  </a:lnTo>
                  <a:lnTo>
                    <a:pt x="252982" y="2019300"/>
                  </a:lnTo>
                  <a:lnTo>
                    <a:pt x="267389" y="1981200"/>
                  </a:lnTo>
                  <a:lnTo>
                    <a:pt x="281907" y="1943100"/>
                  </a:lnTo>
                  <a:lnTo>
                    <a:pt x="296510" y="1917700"/>
                  </a:lnTo>
                  <a:lnTo>
                    <a:pt x="311172" y="1879600"/>
                  </a:lnTo>
                  <a:lnTo>
                    <a:pt x="340570" y="1828800"/>
                  </a:lnTo>
                  <a:lnTo>
                    <a:pt x="355253" y="1790700"/>
                  </a:lnTo>
                  <a:lnTo>
                    <a:pt x="384459" y="1739900"/>
                  </a:lnTo>
                  <a:lnTo>
                    <a:pt x="398930" y="1714500"/>
                  </a:lnTo>
                  <a:lnTo>
                    <a:pt x="413279" y="1689100"/>
                  </a:lnTo>
                  <a:lnTo>
                    <a:pt x="427479" y="1663700"/>
                  </a:lnTo>
                  <a:lnTo>
                    <a:pt x="441504" y="1651000"/>
                  </a:lnTo>
                  <a:lnTo>
                    <a:pt x="455329" y="1625600"/>
                  </a:lnTo>
                  <a:lnTo>
                    <a:pt x="468927" y="1600200"/>
                  </a:lnTo>
                  <a:lnTo>
                    <a:pt x="482273" y="1587500"/>
                  </a:lnTo>
                  <a:lnTo>
                    <a:pt x="495341" y="1574800"/>
                  </a:lnTo>
                  <a:lnTo>
                    <a:pt x="508985" y="1549400"/>
                  </a:lnTo>
                  <a:lnTo>
                    <a:pt x="523369" y="1536700"/>
                  </a:lnTo>
                  <a:lnTo>
                    <a:pt x="538489" y="1511300"/>
                  </a:lnTo>
                  <a:lnTo>
                    <a:pt x="570925" y="1473200"/>
                  </a:lnTo>
                  <a:lnTo>
                    <a:pt x="606269" y="1435100"/>
                  </a:lnTo>
                  <a:lnTo>
                    <a:pt x="625024" y="1409700"/>
                  </a:lnTo>
                  <a:lnTo>
                    <a:pt x="644496" y="1384300"/>
                  </a:lnTo>
                  <a:lnTo>
                    <a:pt x="664682" y="1358900"/>
                  </a:lnTo>
                  <a:lnTo>
                    <a:pt x="685580" y="1333500"/>
                  </a:lnTo>
                  <a:lnTo>
                    <a:pt x="707186" y="1308100"/>
                  </a:lnTo>
                  <a:lnTo>
                    <a:pt x="729497" y="1270000"/>
                  </a:lnTo>
                  <a:lnTo>
                    <a:pt x="752511" y="1244600"/>
                  </a:lnTo>
                  <a:lnTo>
                    <a:pt x="776223" y="1219200"/>
                  </a:lnTo>
                  <a:lnTo>
                    <a:pt x="800631" y="1193800"/>
                  </a:lnTo>
                  <a:lnTo>
                    <a:pt x="825731" y="1155700"/>
                  </a:lnTo>
                  <a:lnTo>
                    <a:pt x="851521" y="1130300"/>
                  </a:lnTo>
                  <a:lnTo>
                    <a:pt x="877998" y="1092200"/>
                  </a:lnTo>
                  <a:lnTo>
                    <a:pt x="905158" y="1066800"/>
                  </a:lnTo>
                  <a:lnTo>
                    <a:pt x="932998" y="1028700"/>
                  </a:lnTo>
                  <a:lnTo>
                    <a:pt x="961515" y="1003300"/>
                  </a:lnTo>
                  <a:lnTo>
                    <a:pt x="990706" y="965200"/>
                  </a:lnTo>
                  <a:lnTo>
                    <a:pt x="1020568" y="927100"/>
                  </a:lnTo>
                  <a:lnTo>
                    <a:pt x="1051098" y="901700"/>
                  </a:lnTo>
                  <a:lnTo>
                    <a:pt x="1082292" y="863600"/>
                  </a:lnTo>
                  <a:lnTo>
                    <a:pt x="1114148" y="825500"/>
                  </a:lnTo>
                  <a:lnTo>
                    <a:pt x="1146663" y="800100"/>
                  </a:lnTo>
                  <a:lnTo>
                    <a:pt x="1179832" y="762000"/>
                  </a:lnTo>
                  <a:lnTo>
                    <a:pt x="1213654" y="723900"/>
                  </a:lnTo>
                  <a:lnTo>
                    <a:pt x="1248125" y="685800"/>
                  </a:lnTo>
                  <a:lnTo>
                    <a:pt x="1283242" y="647700"/>
                  </a:lnTo>
                  <a:lnTo>
                    <a:pt x="1319001" y="622300"/>
                  </a:lnTo>
                  <a:lnTo>
                    <a:pt x="1355401" y="584200"/>
                  </a:lnTo>
                  <a:lnTo>
                    <a:pt x="1392437" y="546100"/>
                  </a:lnTo>
                  <a:lnTo>
                    <a:pt x="1430106" y="508000"/>
                  </a:lnTo>
                  <a:lnTo>
                    <a:pt x="1468406" y="469900"/>
                  </a:lnTo>
                  <a:lnTo>
                    <a:pt x="1507333" y="431800"/>
                  </a:lnTo>
                  <a:lnTo>
                    <a:pt x="1546885" y="406400"/>
                  </a:lnTo>
                  <a:lnTo>
                    <a:pt x="1587057" y="368300"/>
                  </a:lnTo>
                  <a:lnTo>
                    <a:pt x="1627848" y="330200"/>
                  </a:lnTo>
                  <a:lnTo>
                    <a:pt x="1669253" y="292100"/>
                  </a:lnTo>
                  <a:lnTo>
                    <a:pt x="1711270" y="254000"/>
                  </a:lnTo>
                  <a:lnTo>
                    <a:pt x="1753895" y="215900"/>
                  </a:lnTo>
                  <a:lnTo>
                    <a:pt x="1797126" y="190500"/>
                  </a:lnTo>
                  <a:lnTo>
                    <a:pt x="1840959" y="152400"/>
                  </a:lnTo>
                  <a:lnTo>
                    <a:pt x="1885392" y="114300"/>
                  </a:lnTo>
                  <a:lnTo>
                    <a:pt x="1930420" y="76200"/>
                  </a:lnTo>
                  <a:lnTo>
                    <a:pt x="1976042" y="50800"/>
                  </a:lnTo>
                  <a:lnTo>
                    <a:pt x="2022254" y="12700"/>
                  </a:lnTo>
                  <a:lnTo>
                    <a:pt x="2047656" y="0"/>
                  </a:lnTo>
                  <a:lnTo>
                    <a:pt x="2176228" y="0"/>
                  </a:lnTo>
                  <a:lnTo>
                    <a:pt x="2155621" y="12700"/>
                  </a:lnTo>
                  <a:lnTo>
                    <a:pt x="2107569" y="38100"/>
                  </a:lnTo>
                  <a:lnTo>
                    <a:pt x="2060135" y="76200"/>
                  </a:lnTo>
                  <a:lnTo>
                    <a:pt x="2013320" y="114300"/>
                  </a:lnTo>
                  <a:lnTo>
                    <a:pt x="1967129" y="139700"/>
                  </a:lnTo>
                  <a:lnTo>
                    <a:pt x="1921564" y="177800"/>
                  </a:lnTo>
                  <a:lnTo>
                    <a:pt x="1876630" y="215900"/>
                  </a:lnTo>
                  <a:lnTo>
                    <a:pt x="1832330" y="254000"/>
                  </a:lnTo>
                  <a:lnTo>
                    <a:pt x="1788667" y="292100"/>
                  </a:lnTo>
                  <a:lnTo>
                    <a:pt x="1745645" y="330200"/>
                  </a:lnTo>
                  <a:lnTo>
                    <a:pt x="1703266" y="355600"/>
                  </a:lnTo>
                  <a:lnTo>
                    <a:pt x="1661536" y="393700"/>
                  </a:lnTo>
                  <a:lnTo>
                    <a:pt x="1620456" y="431800"/>
                  </a:lnTo>
                  <a:lnTo>
                    <a:pt x="1580032" y="469900"/>
                  </a:lnTo>
                  <a:lnTo>
                    <a:pt x="1540265" y="508000"/>
                  </a:lnTo>
                  <a:lnTo>
                    <a:pt x="1501159" y="546100"/>
                  </a:lnTo>
                  <a:lnTo>
                    <a:pt x="1462719" y="584200"/>
                  </a:lnTo>
                  <a:lnTo>
                    <a:pt x="1424947" y="622300"/>
                  </a:lnTo>
                  <a:lnTo>
                    <a:pt x="1387847" y="647700"/>
                  </a:lnTo>
                  <a:lnTo>
                    <a:pt x="1351422" y="685800"/>
                  </a:lnTo>
                  <a:lnTo>
                    <a:pt x="1315676" y="723900"/>
                  </a:lnTo>
                  <a:lnTo>
                    <a:pt x="1280612" y="762000"/>
                  </a:lnTo>
                  <a:lnTo>
                    <a:pt x="1246233" y="800100"/>
                  </a:lnTo>
                  <a:lnTo>
                    <a:pt x="1212544" y="838200"/>
                  </a:lnTo>
                  <a:lnTo>
                    <a:pt x="1179548" y="863600"/>
                  </a:lnTo>
                  <a:lnTo>
                    <a:pt x="1147248" y="901700"/>
                  </a:lnTo>
                  <a:lnTo>
                    <a:pt x="1115647" y="939800"/>
                  </a:lnTo>
                  <a:lnTo>
                    <a:pt x="1084749" y="977900"/>
                  </a:lnTo>
                  <a:lnTo>
                    <a:pt x="1054558" y="1003300"/>
                  </a:lnTo>
                  <a:lnTo>
                    <a:pt x="1025077" y="1041400"/>
                  </a:lnTo>
                  <a:lnTo>
                    <a:pt x="996309" y="1079500"/>
                  </a:lnTo>
                  <a:lnTo>
                    <a:pt x="968257" y="1104900"/>
                  </a:lnTo>
                  <a:lnTo>
                    <a:pt x="940927" y="1143000"/>
                  </a:lnTo>
                  <a:lnTo>
                    <a:pt x="914319" y="1168400"/>
                  </a:lnTo>
                  <a:lnTo>
                    <a:pt x="888440" y="1206500"/>
                  </a:lnTo>
                  <a:lnTo>
                    <a:pt x="863290" y="1231900"/>
                  </a:lnTo>
                  <a:lnTo>
                    <a:pt x="838875" y="1257300"/>
                  </a:lnTo>
                  <a:lnTo>
                    <a:pt x="815198" y="1295400"/>
                  </a:lnTo>
                  <a:lnTo>
                    <a:pt x="792262" y="1320800"/>
                  </a:lnTo>
                  <a:lnTo>
                    <a:pt x="748626" y="1371600"/>
                  </a:lnTo>
                  <a:lnTo>
                    <a:pt x="707996" y="1422400"/>
                  </a:lnTo>
                  <a:lnTo>
                    <a:pt x="670400" y="1473200"/>
                  </a:lnTo>
                  <a:lnTo>
                    <a:pt x="652748" y="1498600"/>
                  </a:lnTo>
                  <a:lnTo>
                    <a:pt x="604419" y="1562100"/>
                  </a:lnTo>
                  <a:lnTo>
                    <a:pt x="589862" y="1574800"/>
                  </a:lnTo>
                  <a:lnTo>
                    <a:pt x="576089" y="1600200"/>
                  </a:lnTo>
                  <a:lnTo>
                    <a:pt x="563105" y="1612900"/>
                  </a:lnTo>
                  <a:lnTo>
                    <a:pt x="549833" y="1625600"/>
                  </a:lnTo>
                  <a:lnTo>
                    <a:pt x="536300" y="1651000"/>
                  </a:lnTo>
                  <a:lnTo>
                    <a:pt x="522535" y="1676400"/>
                  </a:lnTo>
                  <a:lnTo>
                    <a:pt x="508564" y="1689100"/>
                  </a:lnTo>
                  <a:lnTo>
                    <a:pt x="494415" y="1714500"/>
                  </a:lnTo>
                  <a:lnTo>
                    <a:pt x="480115" y="1739900"/>
                  </a:lnTo>
                  <a:lnTo>
                    <a:pt x="465692" y="1765300"/>
                  </a:lnTo>
                  <a:lnTo>
                    <a:pt x="436585" y="1816100"/>
                  </a:lnTo>
                  <a:lnTo>
                    <a:pt x="421956" y="1854200"/>
                  </a:lnTo>
                  <a:lnTo>
                    <a:pt x="392684" y="1905000"/>
                  </a:lnTo>
                  <a:lnTo>
                    <a:pt x="378095" y="1943100"/>
                  </a:lnTo>
                  <a:lnTo>
                    <a:pt x="363576" y="1981200"/>
                  </a:lnTo>
                  <a:lnTo>
                    <a:pt x="349152" y="2006600"/>
                  </a:lnTo>
                  <a:lnTo>
                    <a:pt x="334851" y="2044700"/>
                  </a:lnTo>
                  <a:lnTo>
                    <a:pt x="320701" y="2082800"/>
                  </a:lnTo>
                  <a:lnTo>
                    <a:pt x="306729" y="2120900"/>
                  </a:lnTo>
                  <a:lnTo>
                    <a:pt x="292962" y="2159000"/>
                  </a:lnTo>
                  <a:lnTo>
                    <a:pt x="279428" y="2197100"/>
                  </a:lnTo>
                  <a:lnTo>
                    <a:pt x="266155" y="2235200"/>
                  </a:lnTo>
                  <a:lnTo>
                    <a:pt x="253169" y="2273300"/>
                  </a:lnTo>
                  <a:lnTo>
                    <a:pt x="240498" y="2311400"/>
                  </a:lnTo>
                  <a:lnTo>
                    <a:pt x="228169" y="2362200"/>
                  </a:lnTo>
                  <a:lnTo>
                    <a:pt x="216210" y="2400300"/>
                  </a:lnTo>
                  <a:lnTo>
                    <a:pt x="204648" y="2438400"/>
                  </a:lnTo>
                  <a:lnTo>
                    <a:pt x="193511" y="2489200"/>
                  </a:lnTo>
                  <a:lnTo>
                    <a:pt x="182826" y="2527300"/>
                  </a:lnTo>
                  <a:lnTo>
                    <a:pt x="172621" y="2578100"/>
                  </a:lnTo>
                  <a:lnTo>
                    <a:pt x="162922" y="2616200"/>
                  </a:lnTo>
                  <a:lnTo>
                    <a:pt x="153757" y="2667000"/>
                  </a:lnTo>
                  <a:lnTo>
                    <a:pt x="145154" y="2717800"/>
                  </a:lnTo>
                  <a:lnTo>
                    <a:pt x="137140" y="2768600"/>
                  </a:lnTo>
                  <a:lnTo>
                    <a:pt x="129743" y="2806700"/>
                  </a:lnTo>
                  <a:lnTo>
                    <a:pt x="122989" y="2857500"/>
                  </a:lnTo>
                  <a:lnTo>
                    <a:pt x="116906" y="2908300"/>
                  </a:lnTo>
                  <a:lnTo>
                    <a:pt x="111522" y="2959100"/>
                  </a:lnTo>
                  <a:lnTo>
                    <a:pt x="106864" y="3009900"/>
                  </a:lnTo>
                  <a:lnTo>
                    <a:pt x="102960" y="3060700"/>
                  </a:lnTo>
                  <a:lnTo>
                    <a:pt x="99836" y="3111500"/>
                  </a:lnTo>
                  <a:lnTo>
                    <a:pt x="97520" y="3162300"/>
                  </a:lnTo>
                  <a:lnTo>
                    <a:pt x="96040" y="3213100"/>
                  </a:lnTo>
                  <a:lnTo>
                    <a:pt x="95423" y="3263900"/>
                  </a:lnTo>
                  <a:lnTo>
                    <a:pt x="95696" y="3314700"/>
                  </a:lnTo>
                  <a:lnTo>
                    <a:pt x="96887" y="3365500"/>
                  </a:lnTo>
                  <a:lnTo>
                    <a:pt x="99024" y="3416300"/>
                  </a:lnTo>
                  <a:lnTo>
                    <a:pt x="102133" y="3467100"/>
                  </a:lnTo>
                  <a:lnTo>
                    <a:pt x="111378" y="3581400"/>
                  </a:lnTo>
                  <a:lnTo>
                    <a:pt x="117569" y="3632200"/>
                  </a:lnTo>
                  <a:lnTo>
                    <a:pt x="124842" y="3683000"/>
                  </a:lnTo>
                  <a:lnTo>
                    <a:pt x="133225" y="3733800"/>
                  </a:lnTo>
                  <a:lnTo>
                    <a:pt x="142745" y="3784600"/>
                  </a:lnTo>
                  <a:lnTo>
                    <a:pt x="153429" y="3848100"/>
                  </a:lnTo>
                  <a:lnTo>
                    <a:pt x="165305" y="3898900"/>
                  </a:lnTo>
                  <a:lnTo>
                    <a:pt x="178400" y="3949700"/>
                  </a:lnTo>
                  <a:lnTo>
                    <a:pt x="192742" y="4000500"/>
                  </a:lnTo>
                  <a:lnTo>
                    <a:pt x="208357" y="4051300"/>
                  </a:lnTo>
                  <a:lnTo>
                    <a:pt x="225275" y="4102100"/>
                  </a:lnTo>
                  <a:lnTo>
                    <a:pt x="243520" y="4165600"/>
                  </a:lnTo>
                  <a:lnTo>
                    <a:pt x="263122" y="4216400"/>
                  </a:lnTo>
                  <a:lnTo>
                    <a:pt x="284108" y="4267200"/>
                  </a:lnTo>
                  <a:lnTo>
                    <a:pt x="306505" y="4318000"/>
                  </a:lnTo>
                  <a:lnTo>
                    <a:pt x="330340" y="4368800"/>
                  </a:lnTo>
                  <a:lnTo>
                    <a:pt x="355640" y="4419600"/>
                  </a:lnTo>
                  <a:lnTo>
                    <a:pt x="382434" y="4470400"/>
                  </a:lnTo>
                  <a:lnTo>
                    <a:pt x="410749" y="4521200"/>
                  </a:lnTo>
                  <a:lnTo>
                    <a:pt x="440611" y="4572000"/>
                  </a:lnTo>
                  <a:lnTo>
                    <a:pt x="472049" y="4622800"/>
                  </a:lnTo>
                  <a:lnTo>
                    <a:pt x="505090" y="4673600"/>
                  </a:lnTo>
                  <a:lnTo>
                    <a:pt x="539760" y="4724400"/>
                  </a:lnTo>
                  <a:lnTo>
                    <a:pt x="576089" y="4775200"/>
                  </a:lnTo>
                  <a:lnTo>
                    <a:pt x="608159" y="4826000"/>
                  </a:lnTo>
                  <a:lnTo>
                    <a:pt x="640528" y="4864100"/>
                  </a:lnTo>
                  <a:lnTo>
                    <a:pt x="673194" y="4902200"/>
                  </a:lnTo>
                  <a:lnTo>
                    <a:pt x="706155" y="4940300"/>
                  </a:lnTo>
                  <a:lnTo>
                    <a:pt x="772954" y="5016500"/>
                  </a:lnTo>
                  <a:lnTo>
                    <a:pt x="840904" y="5092700"/>
                  </a:lnTo>
                  <a:lnTo>
                    <a:pt x="875305" y="5118100"/>
                  </a:lnTo>
                  <a:lnTo>
                    <a:pt x="944949" y="5194300"/>
                  </a:lnTo>
                  <a:lnTo>
                    <a:pt x="980187" y="5219700"/>
                  </a:lnTo>
                  <a:lnTo>
                    <a:pt x="1015700" y="5257800"/>
                  </a:lnTo>
                  <a:lnTo>
                    <a:pt x="1123860" y="5334000"/>
                  </a:lnTo>
                  <a:lnTo>
                    <a:pt x="1160447" y="5372100"/>
                  </a:lnTo>
                  <a:lnTo>
                    <a:pt x="1271775" y="5448300"/>
                  </a:lnTo>
                  <a:lnTo>
                    <a:pt x="1309399" y="5461000"/>
                  </a:lnTo>
                  <a:lnTo>
                    <a:pt x="1423786" y="5537200"/>
                  </a:lnTo>
                  <a:lnTo>
                    <a:pt x="1462411" y="5549900"/>
                  </a:lnTo>
                  <a:lnTo>
                    <a:pt x="1501282" y="5575300"/>
                  </a:lnTo>
                  <a:lnTo>
                    <a:pt x="1540394" y="5588000"/>
                  </a:lnTo>
                  <a:lnTo>
                    <a:pt x="1579746" y="5613400"/>
                  </a:lnTo>
                  <a:lnTo>
                    <a:pt x="1699221" y="5651500"/>
                  </a:lnTo>
                  <a:lnTo>
                    <a:pt x="1739510" y="5676900"/>
                  </a:lnTo>
                  <a:lnTo>
                    <a:pt x="1902931" y="5727700"/>
                  </a:lnTo>
                  <a:lnTo>
                    <a:pt x="1944340" y="5727700"/>
                  </a:lnTo>
                  <a:lnTo>
                    <a:pt x="2027808" y="5753100"/>
                  </a:lnTo>
                  <a:lnTo>
                    <a:pt x="2069861" y="5753100"/>
                  </a:lnTo>
                  <a:lnTo>
                    <a:pt x="2154597" y="5778500"/>
                  </a:lnTo>
                  <a:lnTo>
                    <a:pt x="2240156" y="5778500"/>
                  </a:lnTo>
                  <a:lnTo>
                    <a:pt x="2283238" y="5791200"/>
                  </a:lnTo>
                  <a:lnTo>
                    <a:pt x="3213914" y="5791200"/>
                  </a:lnTo>
                  <a:lnTo>
                    <a:pt x="3074831" y="5829300"/>
                  </a:lnTo>
                  <a:close/>
                </a:path>
                <a:path w="4445634" h="5880100">
                  <a:moveTo>
                    <a:pt x="3213914" y="5791200"/>
                  </a:moveTo>
                  <a:lnTo>
                    <a:pt x="2724616" y="5791200"/>
                  </a:lnTo>
                  <a:lnTo>
                    <a:pt x="2769759" y="5778500"/>
                  </a:lnTo>
                  <a:lnTo>
                    <a:pt x="2860564" y="5778500"/>
                  </a:lnTo>
                  <a:lnTo>
                    <a:pt x="2906222" y="5765800"/>
                  </a:lnTo>
                  <a:lnTo>
                    <a:pt x="2952046" y="5765800"/>
                  </a:lnTo>
                  <a:lnTo>
                    <a:pt x="3044185" y="5740400"/>
                  </a:lnTo>
                  <a:lnTo>
                    <a:pt x="3090495" y="5740400"/>
                  </a:lnTo>
                  <a:lnTo>
                    <a:pt x="3561893" y="5613400"/>
                  </a:lnTo>
                  <a:lnTo>
                    <a:pt x="3609811" y="5588000"/>
                  </a:lnTo>
                  <a:lnTo>
                    <a:pt x="3706044" y="5562600"/>
                  </a:lnTo>
                  <a:lnTo>
                    <a:pt x="3754353" y="5537200"/>
                  </a:lnTo>
                  <a:lnTo>
                    <a:pt x="3802788" y="5524500"/>
                  </a:lnTo>
                  <a:lnTo>
                    <a:pt x="3851346" y="5499100"/>
                  </a:lnTo>
                  <a:lnTo>
                    <a:pt x="3900025" y="5486400"/>
                  </a:lnTo>
                  <a:lnTo>
                    <a:pt x="3997737" y="5435600"/>
                  </a:lnTo>
                  <a:lnTo>
                    <a:pt x="4046765" y="5422900"/>
                  </a:lnTo>
                  <a:lnTo>
                    <a:pt x="4145155" y="5372100"/>
                  </a:lnTo>
                  <a:lnTo>
                    <a:pt x="4189455" y="5346700"/>
                  </a:lnTo>
                  <a:lnTo>
                    <a:pt x="4233190" y="5334000"/>
                  </a:lnTo>
                  <a:lnTo>
                    <a:pt x="4276364" y="5308600"/>
                  </a:lnTo>
                  <a:lnTo>
                    <a:pt x="4361045" y="5257800"/>
                  </a:lnTo>
                  <a:lnTo>
                    <a:pt x="4443528" y="5207000"/>
                  </a:lnTo>
                  <a:lnTo>
                    <a:pt x="4445471" y="5207000"/>
                  </a:lnTo>
                  <a:lnTo>
                    <a:pt x="4445471" y="5308600"/>
                  </a:lnTo>
                  <a:lnTo>
                    <a:pt x="4429500" y="5308600"/>
                  </a:lnTo>
                  <a:lnTo>
                    <a:pt x="4345847" y="5359400"/>
                  </a:lnTo>
                  <a:lnTo>
                    <a:pt x="4260047" y="5410200"/>
                  </a:lnTo>
                  <a:lnTo>
                    <a:pt x="4216333" y="5422900"/>
                  </a:lnTo>
                  <a:lnTo>
                    <a:pt x="4172071" y="5448300"/>
                  </a:lnTo>
                  <a:lnTo>
                    <a:pt x="4074100" y="5499100"/>
                  </a:lnTo>
                  <a:lnTo>
                    <a:pt x="4025276" y="5511800"/>
                  </a:lnTo>
                  <a:lnTo>
                    <a:pt x="3927963" y="5562600"/>
                  </a:lnTo>
                  <a:lnTo>
                    <a:pt x="3879477" y="5575300"/>
                  </a:lnTo>
                  <a:lnTo>
                    <a:pt x="3831108" y="5600700"/>
                  </a:lnTo>
                  <a:lnTo>
                    <a:pt x="3782858" y="5613400"/>
                  </a:lnTo>
                  <a:lnTo>
                    <a:pt x="3734730" y="5638800"/>
                  </a:lnTo>
                  <a:lnTo>
                    <a:pt x="3638844" y="5664200"/>
                  </a:lnTo>
                  <a:lnTo>
                    <a:pt x="3591092" y="5689600"/>
                  </a:lnTo>
                  <a:lnTo>
                    <a:pt x="3213914" y="5791200"/>
                  </a:lnTo>
                  <a:close/>
                </a:path>
                <a:path w="4445634" h="5880100">
                  <a:moveTo>
                    <a:pt x="2937123" y="5854700"/>
                  </a:moveTo>
                  <a:lnTo>
                    <a:pt x="2058412" y="5854700"/>
                  </a:lnTo>
                  <a:lnTo>
                    <a:pt x="1974691" y="5829300"/>
                  </a:lnTo>
                  <a:lnTo>
                    <a:pt x="3028773" y="5829300"/>
                  </a:lnTo>
                  <a:lnTo>
                    <a:pt x="2937123" y="5854700"/>
                  </a:lnTo>
                  <a:close/>
                </a:path>
                <a:path w="4445634" h="5880100">
                  <a:moveTo>
                    <a:pt x="2846109" y="5867400"/>
                  </a:moveTo>
                  <a:lnTo>
                    <a:pt x="2142938" y="5867400"/>
                  </a:lnTo>
                  <a:lnTo>
                    <a:pt x="2100576" y="5854700"/>
                  </a:lnTo>
                  <a:lnTo>
                    <a:pt x="2891535" y="5854700"/>
                  </a:lnTo>
                  <a:lnTo>
                    <a:pt x="2846109" y="5867400"/>
                  </a:lnTo>
                  <a:close/>
                </a:path>
                <a:path w="4445634" h="5880100">
                  <a:moveTo>
                    <a:pt x="2710819" y="5880100"/>
                  </a:moveTo>
                  <a:lnTo>
                    <a:pt x="2271201" y="5880100"/>
                  </a:lnTo>
                  <a:lnTo>
                    <a:pt x="2228253" y="5867400"/>
                  </a:lnTo>
                  <a:lnTo>
                    <a:pt x="2755749" y="5867400"/>
                  </a:lnTo>
                  <a:lnTo>
                    <a:pt x="2710819" y="5880100"/>
                  </a:lnTo>
                  <a:close/>
                </a:path>
              </a:pathLst>
            </a:custGeom>
            <a:solidFill>
              <a:srgbClr val="D5816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58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09757" y="1028702"/>
            <a:ext cx="5347407" cy="8229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74309" y="3344026"/>
            <a:ext cx="10218420" cy="4654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88925">
              <a:lnSpc>
                <a:spcPct val="107100"/>
              </a:lnSpc>
              <a:spcBef>
                <a:spcPts val="95"/>
              </a:spcBef>
            </a:pP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o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ia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150" spc="-60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05">
                <a:solidFill>
                  <a:srgbClr val="EFE8DA"/>
                </a:solidFill>
                <a:latin typeface="Arial"/>
                <a:cs typeface="Arial"/>
              </a:rPr>
              <a:t>adalah</a:t>
            </a:r>
            <a:r>
              <a:rPr dirty="0" sz="3150" spc="-60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h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b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ngan</a:t>
            </a:r>
            <a:r>
              <a:rPr dirty="0" sz="3150" spc="-60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60">
                <a:solidFill>
                  <a:srgbClr val="EFE8DA"/>
                </a:solidFill>
                <a:latin typeface="Arial"/>
                <a:cs typeface="Arial"/>
              </a:rPr>
              <a:t>an</a:t>
            </a:r>
            <a:r>
              <a:rPr dirty="0" sz="3050" spc="6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6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6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6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150" spc="-60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d</a:t>
            </a:r>
            <a:r>
              <a:rPr dirty="0" sz="3050" spc="150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150" spc="-60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kela</a:t>
            </a:r>
            <a:r>
              <a:rPr dirty="0" sz="3050" spc="16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050" spc="-105">
                <a:solidFill>
                  <a:srgbClr val="EFE8DA"/>
                </a:solidFill>
                <a:latin typeface="Trebuchet MS"/>
                <a:cs typeface="Trebuchet MS"/>
              </a:rPr>
              <a:t> 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e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pi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ah  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ang 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e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ben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k 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melal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150" spc="-630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objek 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me</a:t>
            </a:r>
            <a:r>
              <a:rPr dirty="0" sz="3050" spc="15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eka</a:t>
            </a:r>
            <a:r>
              <a:rPr dirty="0" sz="2050" spc="150">
                <a:solidFill>
                  <a:srgbClr val="EFE8DA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  <a:spcBef>
                <a:spcPts val="5"/>
              </a:spcBef>
            </a:pP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o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ia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i </a:t>
            </a:r>
            <a:r>
              <a:rPr dirty="0" sz="3150" spc="85">
                <a:solidFill>
                  <a:srgbClr val="EFE8DA"/>
                </a:solidFill>
                <a:latin typeface="Arial"/>
                <a:cs typeface="Arial"/>
              </a:rPr>
              <a:t>dapa</a:t>
            </a:r>
            <a:r>
              <a:rPr dirty="0" sz="3050" spc="85">
                <a:solidFill>
                  <a:srgbClr val="EFE8DA"/>
                </a:solidFill>
                <a:latin typeface="Trebuchet MS"/>
                <a:cs typeface="Trebuchet MS"/>
              </a:rPr>
              <a:t>t 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be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ru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pa</a:t>
            </a:r>
            <a:r>
              <a:rPr dirty="0" sz="3150" spc="-53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050" spc="23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3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235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2050" spc="23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150" spc="235">
                <a:solidFill>
                  <a:srgbClr val="EFE8DA"/>
                </a:solidFill>
                <a:latin typeface="Arial"/>
                <a:cs typeface="Arial"/>
              </a:rPr>
              <a:t>ke</a:t>
            </a:r>
            <a:r>
              <a:rPr dirty="0" sz="2050" spc="23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050" spc="23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3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235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2050" spc="235">
                <a:solidFill>
                  <a:srgbClr val="EFE8DA"/>
                </a:solidFill>
                <a:latin typeface="Trebuchet MS"/>
                <a:cs typeface="Trebuchet MS"/>
              </a:rPr>
              <a:t>, </a:t>
            </a:r>
            <a:r>
              <a:rPr dirty="0" sz="3050" spc="22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225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2050" spc="22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ke</a:t>
            </a:r>
            <a:r>
              <a:rPr dirty="0" sz="2050" spc="22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ban</a:t>
            </a:r>
            <a:r>
              <a:rPr dirty="0" sz="3050" spc="225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ak</a:t>
            </a:r>
            <a:r>
              <a:rPr dirty="0" sz="2050" spc="225">
                <a:solidFill>
                  <a:srgbClr val="EFE8DA"/>
                </a:solidFill>
                <a:latin typeface="Trebuchet MS"/>
                <a:cs typeface="Trebuchet MS"/>
              </a:rPr>
              <a:t>,  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ban</a:t>
            </a:r>
            <a:r>
              <a:rPr dirty="0" sz="3050" spc="225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ak</a:t>
            </a:r>
            <a:r>
              <a:rPr dirty="0" sz="2050" spc="22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ke</a:t>
            </a:r>
            <a:r>
              <a:rPr dirty="0" sz="2050" spc="22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050" spc="22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225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2050" spc="225">
                <a:solidFill>
                  <a:srgbClr val="EFE8DA"/>
                </a:solidFill>
                <a:latin typeface="Trebuchet MS"/>
                <a:cs typeface="Trebuchet MS"/>
              </a:rPr>
              <a:t>,</a:t>
            </a:r>
            <a:r>
              <a:rPr dirty="0" sz="2050" spc="190">
                <a:solidFill>
                  <a:srgbClr val="EFE8DA"/>
                </a:solidFill>
                <a:latin typeface="Trebuchet MS"/>
                <a:cs typeface="Trebuchet MS"/>
              </a:rPr>
              <a:t> 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ban</a:t>
            </a:r>
            <a:r>
              <a:rPr dirty="0" sz="3050" spc="215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ak</a:t>
            </a:r>
            <a:r>
              <a:rPr dirty="0" sz="2050" spc="21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ke</a:t>
            </a:r>
            <a:r>
              <a:rPr dirty="0" sz="2050" spc="21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ban</a:t>
            </a:r>
            <a:r>
              <a:rPr dirty="0" sz="3050" spc="215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ak</a:t>
            </a:r>
            <a:r>
              <a:rPr dirty="0" sz="2050" spc="215">
                <a:solidFill>
                  <a:srgbClr val="EFE8DA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  <a:p>
            <a:pPr marL="12700" marR="846455">
              <a:lnSpc>
                <a:spcPct val="107100"/>
              </a:lnSpc>
            </a:pP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Dalam 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pem</a:t>
            </a:r>
            <a:r>
              <a:rPr dirty="0" sz="3050" spc="12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og</a:t>
            </a:r>
            <a:r>
              <a:rPr dirty="0" sz="3050" spc="12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aman </a:t>
            </a:r>
            <a:r>
              <a:rPr dirty="0" sz="3150" spc="110">
                <a:solidFill>
                  <a:srgbClr val="EFE8DA"/>
                </a:solidFill>
                <a:latin typeface="Arial"/>
                <a:cs typeface="Arial"/>
              </a:rPr>
              <a:t>Be</a:t>
            </a:r>
            <a:r>
              <a:rPr dirty="0" sz="3050" spc="11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10">
                <a:solidFill>
                  <a:srgbClr val="EFE8DA"/>
                </a:solidFill>
                <a:latin typeface="Arial"/>
                <a:cs typeface="Arial"/>
              </a:rPr>
              <a:t>o</a:t>
            </a:r>
            <a:r>
              <a:rPr dirty="0" sz="3050" spc="11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10">
                <a:solidFill>
                  <a:srgbClr val="EFE8DA"/>
                </a:solidFill>
                <a:latin typeface="Arial"/>
                <a:cs typeface="Arial"/>
              </a:rPr>
              <a:t>ien</a:t>
            </a:r>
            <a:r>
              <a:rPr dirty="0" sz="3050" spc="11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1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1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10">
                <a:solidFill>
                  <a:srgbClr val="EFE8DA"/>
                </a:solidFill>
                <a:latin typeface="Arial"/>
                <a:cs typeface="Arial"/>
              </a:rPr>
              <a:t>i 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Objek</a:t>
            </a:r>
            <a:r>
              <a:rPr dirty="0" sz="2050" spc="175">
                <a:solidFill>
                  <a:srgbClr val="EFE8DA"/>
                </a:solidFill>
                <a:latin typeface="Trebuchet MS"/>
                <a:cs typeface="Trebuchet MS"/>
              </a:rPr>
              <a:t>,</a:t>
            </a:r>
            <a:r>
              <a:rPr dirty="0" sz="2050" spc="-370">
                <a:solidFill>
                  <a:srgbClr val="EFE8DA"/>
                </a:solidFill>
                <a:latin typeface="Trebuchet MS"/>
                <a:cs typeface="Trebuchet MS"/>
              </a:rPr>
              <a:t> 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eb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ah  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Objek 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be</a:t>
            </a:r>
            <a:r>
              <a:rPr dirty="0" sz="3050" spc="18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kom</a:t>
            </a:r>
            <a:r>
              <a:rPr dirty="0" sz="3050" spc="180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nika</a:t>
            </a:r>
            <a:r>
              <a:rPr dirty="0" sz="3050" spc="18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i </a:t>
            </a:r>
            <a:r>
              <a:rPr dirty="0" sz="3150" spc="85">
                <a:solidFill>
                  <a:srgbClr val="EFE8DA"/>
                </a:solidFill>
                <a:latin typeface="Arial"/>
                <a:cs typeface="Arial"/>
              </a:rPr>
              <a:t>dengan 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objek 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lain </a:t>
            </a:r>
            <a:r>
              <a:rPr dirty="0" sz="3050" spc="200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200">
                <a:solidFill>
                  <a:srgbClr val="EFE8DA"/>
                </a:solidFill>
                <a:latin typeface="Arial"/>
                <a:cs typeface="Arial"/>
              </a:rPr>
              <a:t>n</a:t>
            </a:r>
            <a:r>
              <a:rPr dirty="0" sz="3050" spc="200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3150" spc="200">
                <a:solidFill>
                  <a:srgbClr val="EFE8DA"/>
                </a:solidFill>
                <a:latin typeface="Arial"/>
                <a:cs typeface="Arial"/>
              </a:rPr>
              <a:t>k  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mengg</a:t>
            </a:r>
            <a:r>
              <a:rPr dirty="0" sz="3050" spc="114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nakan 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f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ng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ionali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s 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dan 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la</a:t>
            </a:r>
            <a:r>
              <a:rPr dirty="0" sz="3050" spc="114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anan 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ang  </a:t>
            </a:r>
            <a:r>
              <a:rPr dirty="0" sz="3150" spc="145">
                <a:solidFill>
                  <a:srgbClr val="EFE8DA"/>
                </a:solidFill>
                <a:latin typeface="Arial"/>
                <a:cs typeface="Arial"/>
              </a:rPr>
              <a:t>di</a:t>
            </a:r>
            <a:r>
              <a:rPr dirty="0" sz="3050" spc="14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45">
                <a:solidFill>
                  <a:srgbClr val="EFE8DA"/>
                </a:solidFill>
                <a:latin typeface="Arial"/>
                <a:cs typeface="Arial"/>
              </a:rPr>
              <a:t>ediakan </a:t>
            </a:r>
            <a:r>
              <a:rPr dirty="0" sz="3150" spc="140">
                <a:solidFill>
                  <a:srgbClr val="EFE8DA"/>
                </a:solidFill>
                <a:latin typeface="Arial"/>
                <a:cs typeface="Arial"/>
              </a:rPr>
              <a:t>oleh 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objek</a:t>
            </a:r>
            <a:r>
              <a:rPr dirty="0" sz="3150" spc="-470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050" spc="145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45">
                <a:solidFill>
                  <a:srgbClr val="EFE8DA"/>
                </a:solidFill>
                <a:latin typeface="Arial"/>
                <a:cs typeface="Arial"/>
              </a:rPr>
              <a:t>e</a:t>
            </a:r>
            <a:r>
              <a:rPr dirty="0" sz="3050" spc="145">
                <a:solidFill>
                  <a:srgbClr val="EFE8DA"/>
                </a:solidFill>
                <a:latin typeface="Trebuchet MS"/>
                <a:cs typeface="Trebuchet MS"/>
              </a:rPr>
              <a:t>rs</a:t>
            </a:r>
            <a:r>
              <a:rPr dirty="0" sz="3150" spc="145">
                <a:solidFill>
                  <a:srgbClr val="EFE8DA"/>
                </a:solidFill>
                <a:latin typeface="Arial"/>
                <a:cs typeface="Arial"/>
              </a:rPr>
              <a:t>eb</a:t>
            </a:r>
            <a:r>
              <a:rPr dirty="0" sz="3050" spc="145">
                <a:solidFill>
                  <a:srgbClr val="EFE8DA"/>
                </a:solidFill>
                <a:latin typeface="Trebuchet MS"/>
                <a:cs typeface="Trebuchet MS"/>
              </a:rPr>
              <a:t>ut</a:t>
            </a:r>
            <a:r>
              <a:rPr dirty="0" sz="2050" spc="145">
                <a:solidFill>
                  <a:srgbClr val="EFE8DA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Kompo</a:t>
            </a:r>
            <a:r>
              <a:rPr dirty="0" sz="3050" spc="21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050" spc="21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15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dan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Ag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ega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05">
                <a:solidFill>
                  <a:srgbClr val="EFE8DA"/>
                </a:solidFill>
                <a:latin typeface="Arial"/>
                <a:cs typeface="Arial"/>
              </a:rPr>
              <a:t>adalah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d</a:t>
            </a:r>
            <a:r>
              <a:rPr dirty="0" sz="3050" spc="150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ben</a:t>
            </a:r>
            <a:r>
              <a:rPr dirty="0" sz="3050" spc="160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k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8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o</a:t>
            </a:r>
            <a:r>
              <a:rPr dirty="0" sz="3050" spc="18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ia</a:t>
            </a:r>
            <a:r>
              <a:rPr dirty="0" sz="3050" spc="18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80">
                <a:solidFill>
                  <a:srgbClr val="EFE8DA"/>
                </a:solidFill>
                <a:latin typeface="Arial"/>
                <a:cs typeface="Arial"/>
              </a:rPr>
              <a:t>i</a:t>
            </a:r>
            <a:r>
              <a:rPr dirty="0" sz="2050" spc="180">
                <a:solidFill>
                  <a:srgbClr val="EFE8DA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0994" y="2200539"/>
            <a:ext cx="3102610" cy="821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-15">
                <a:solidFill>
                  <a:srgbClr val="4A543A"/>
                </a:solidFill>
                <a:latin typeface="Arial"/>
                <a:cs typeface="Arial"/>
              </a:rPr>
              <a:t>ASOSIASI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58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7806" y="1168474"/>
            <a:ext cx="5143499" cy="7953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99972" y="693104"/>
            <a:ext cx="2803525" cy="8439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350" spc="-295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z="5200" spc="265">
                <a:solidFill>
                  <a:srgbClr val="4A543A"/>
                </a:solidFill>
              </a:rPr>
              <a:t>r</a:t>
            </a:r>
            <a:r>
              <a:rPr dirty="0" sz="5350" spc="190">
                <a:solidFill>
                  <a:srgbClr val="4A543A"/>
                </a:solidFill>
                <a:latin typeface="Arial"/>
                <a:cs typeface="Arial"/>
              </a:rPr>
              <a:t>o</a:t>
            </a:r>
            <a:r>
              <a:rPr dirty="0" sz="5350" spc="-35">
                <a:solidFill>
                  <a:srgbClr val="4A543A"/>
                </a:solidFill>
                <a:latin typeface="Arial"/>
                <a:cs typeface="Arial"/>
              </a:rPr>
              <a:t>g</a:t>
            </a:r>
            <a:r>
              <a:rPr dirty="0" sz="5200" spc="265">
                <a:solidFill>
                  <a:srgbClr val="4A543A"/>
                </a:solidFill>
              </a:rPr>
              <a:t>r</a:t>
            </a:r>
            <a:r>
              <a:rPr dirty="0" sz="5350">
                <a:solidFill>
                  <a:srgbClr val="4A543A"/>
                </a:solidFill>
                <a:latin typeface="Arial"/>
                <a:cs typeface="Arial"/>
              </a:rPr>
              <a:t>a</a:t>
            </a:r>
            <a:r>
              <a:rPr dirty="0" sz="5350" spc="440">
                <a:solidFill>
                  <a:srgbClr val="4A543A"/>
                </a:solidFill>
                <a:latin typeface="Arial"/>
                <a:cs typeface="Arial"/>
              </a:rPr>
              <a:t>m</a:t>
            </a:r>
            <a:endParaRPr sz="5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1235" y="5143499"/>
            <a:ext cx="10525109" cy="2162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58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87207" y="3116153"/>
            <a:ext cx="11715749" cy="2028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21494" y="1324042"/>
            <a:ext cx="2296795" cy="821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229">
                <a:solidFill>
                  <a:srgbClr val="4A543A"/>
                </a:solidFill>
                <a:latin typeface="Arial"/>
                <a:cs typeface="Arial"/>
              </a:rPr>
              <a:t>O</a:t>
            </a:r>
            <a:r>
              <a:rPr dirty="0" spc="229">
                <a:solidFill>
                  <a:srgbClr val="4A543A"/>
                </a:solidFill>
              </a:rPr>
              <a:t>ut</a:t>
            </a:r>
            <a:r>
              <a:rPr dirty="0" sz="5200" spc="229">
                <a:solidFill>
                  <a:srgbClr val="4A543A"/>
                </a:solidFill>
                <a:latin typeface="Arial"/>
                <a:cs typeface="Arial"/>
              </a:rPr>
              <a:t>p</a:t>
            </a:r>
            <a:r>
              <a:rPr dirty="0" spc="229">
                <a:solidFill>
                  <a:srgbClr val="4A543A"/>
                </a:solidFill>
              </a:rPr>
              <a:t>ut</a:t>
            </a:r>
            <a:endParaRPr sz="5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9922" y="5988501"/>
            <a:ext cx="14624685" cy="208280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65"/>
              </a:spcBef>
            </a:pP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Penjela</a:t>
            </a:r>
            <a:r>
              <a:rPr dirty="0" sz="3050" spc="9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90">
                <a:solidFill>
                  <a:srgbClr val="EFE8DA"/>
                </a:solidFill>
                <a:latin typeface="Arial"/>
                <a:cs typeface="Arial"/>
              </a:rPr>
              <a:t>an</a:t>
            </a:r>
            <a:r>
              <a:rPr dirty="0" sz="3150" spc="-65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O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ut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p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ut</a:t>
            </a:r>
            <a:r>
              <a:rPr dirty="0" sz="2050" spc="175">
                <a:solidFill>
                  <a:srgbClr val="EFE8DA"/>
                </a:solidFill>
                <a:latin typeface="Trebuchet MS"/>
                <a:cs typeface="Trebuchet MS"/>
              </a:rPr>
              <a:t>:</a:t>
            </a:r>
            <a:endParaRPr sz="2050">
              <a:latin typeface="Trebuchet MS"/>
              <a:cs typeface="Trebuchet MS"/>
            </a:endParaRPr>
          </a:p>
          <a:p>
            <a:pPr algn="just" marL="12700" marR="5080">
              <a:lnSpc>
                <a:spcPct val="107100"/>
              </a:lnSpc>
            </a:pP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Dalam con</a:t>
            </a:r>
            <a:r>
              <a:rPr dirty="0" sz="3050" spc="114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oh </a:t>
            </a:r>
            <a:r>
              <a:rPr dirty="0" sz="3150" spc="185">
                <a:solidFill>
                  <a:srgbClr val="EFE8DA"/>
                </a:solidFill>
                <a:latin typeface="Arial"/>
                <a:cs typeface="Arial"/>
              </a:rPr>
              <a:t>di 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2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2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2050" spc="120">
                <a:solidFill>
                  <a:srgbClr val="EFE8DA"/>
                </a:solidFill>
                <a:latin typeface="Trebuchet MS"/>
                <a:cs typeface="Trebuchet MS"/>
              </a:rPr>
              <a:t>, 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d</a:t>
            </a:r>
            <a:r>
              <a:rPr dirty="0" sz="3050" spc="150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a 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kela</a:t>
            </a:r>
            <a:r>
              <a:rPr dirty="0" sz="3050" spc="160">
                <a:solidFill>
                  <a:srgbClr val="EFE8DA"/>
                </a:solidFill>
                <a:latin typeface="Trebuchet MS"/>
                <a:cs typeface="Trebuchet MS"/>
              </a:rPr>
              <a:t>s 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t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e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pi</a:t>
            </a:r>
            <a:r>
              <a:rPr dirty="0" sz="3050" spc="13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30">
                <a:solidFill>
                  <a:srgbClr val="EFE8DA"/>
                </a:solidFill>
                <a:latin typeface="Arial"/>
                <a:cs typeface="Arial"/>
              </a:rPr>
              <a:t>ah 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Bank </a:t>
            </a:r>
            <a:r>
              <a:rPr dirty="0" sz="3150" spc="120">
                <a:solidFill>
                  <a:srgbClr val="EFE8DA"/>
                </a:solidFill>
                <a:latin typeface="Arial"/>
                <a:cs typeface="Arial"/>
              </a:rPr>
              <a:t>dan 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Ka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ry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35">
                <a:solidFill>
                  <a:srgbClr val="EFE8DA"/>
                </a:solidFill>
                <a:latin typeface="Trebuchet MS"/>
                <a:cs typeface="Trebuchet MS"/>
              </a:rPr>
              <a:t>w</a:t>
            </a:r>
            <a:r>
              <a:rPr dirty="0" sz="3150" spc="135">
                <a:solidFill>
                  <a:srgbClr val="EFE8DA"/>
                </a:solidFill>
                <a:latin typeface="Arial"/>
                <a:cs typeface="Arial"/>
              </a:rPr>
              <a:t>an 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dia</a:t>
            </a:r>
            <a:r>
              <a:rPr dirty="0" sz="3050" spc="16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o</a:t>
            </a:r>
            <a:r>
              <a:rPr dirty="0" sz="3050" spc="16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ia</a:t>
            </a:r>
            <a:r>
              <a:rPr dirty="0" sz="3050" spc="160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EFE8DA"/>
                </a:solidFill>
                <a:latin typeface="Arial"/>
                <a:cs typeface="Arial"/>
              </a:rPr>
              <a:t>ikan  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melal</a:t>
            </a:r>
            <a:r>
              <a:rPr dirty="0" sz="3050" spc="17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i 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Objek me</a:t>
            </a:r>
            <a:r>
              <a:rPr dirty="0" sz="3050" spc="150">
                <a:solidFill>
                  <a:srgbClr val="EFE8DA"/>
                </a:solidFill>
                <a:latin typeface="Trebuchet MS"/>
                <a:cs typeface="Trebuchet MS"/>
              </a:rPr>
              <a:t>r</a:t>
            </a:r>
            <a:r>
              <a:rPr dirty="0" sz="3150" spc="150">
                <a:solidFill>
                  <a:srgbClr val="EFE8DA"/>
                </a:solidFill>
                <a:latin typeface="Arial"/>
                <a:cs typeface="Arial"/>
              </a:rPr>
              <a:t>eka</a:t>
            </a:r>
            <a:r>
              <a:rPr dirty="0" sz="2050" spc="150">
                <a:solidFill>
                  <a:srgbClr val="EFE8DA"/>
                </a:solidFill>
                <a:latin typeface="Trebuchet MS"/>
                <a:cs typeface="Trebuchet MS"/>
              </a:rPr>
              <a:t>. </a:t>
            </a:r>
            <a:r>
              <a:rPr dirty="0" sz="3150" spc="114">
                <a:solidFill>
                  <a:srgbClr val="EFE8DA"/>
                </a:solidFill>
                <a:latin typeface="Arial"/>
                <a:cs typeface="Arial"/>
              </a:rPr>
              <a:t>Bank </a:t>
            </a:r>
            <a:r>
              <a:rPr dirty="0" sz="3150" spc="85">
                <a:solidFill>
                  <a:srgbClr val="EFE8DA"/>
                </a:solidFill>
                <a:latin typeface="Arial"/>
                <a:cs typeface="Arial"/>
              </a:rPr>
              <a:t>dapa</a:t>
            </a:r>
            <a:r>
              <a:rPr dirty="0" sz="3050" spc="85">
                <a:solidFill>
                  <a:srgbClr val="EFE8DA"/>
                </a:solidFill>
                <a:latin typeface="Trebuchet MS"/>
                <a:cs typeface="Trebuchet MS"/>
              </a:rPr>
              <a:t>t </a:t>
            </a:r>
            <a:r>
              <a:rPr dirty="0" sz="3150" spc="200">
                <a:solidFill>
                  <a:srgbClr val="EFE8DA"/>
                </a:solidFill>
                <a:latin typeface="Arial"/>
                <a:cs typeface="Arial"/>
              </a:rPr>
              <a:t>memiliki </a:t>
            </a:r>
            <a:r>
              <a:rPr dirty="0" sz="3150" spc="140">
                <a:solidFill>
                  <a:srgbClr val="EFE8DA"/>
                </a:solidFill>
                <a:latin typeface="Arial"/>
                <a:cs typeface="Arial"/>
              </a:rPr>
              <a:t>ban</a:t>
            </a:r>
            <a:r>
              <a:rPr dirty="0" sz="3050" spc="140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140">
                <a:solidFill>
                  <a:srgbClr val="EFE8DA"/>
                </a:solidFill>
                <a:latin typeface="Arial"/>
                <a:cs typeface="Arial"/>
              </a:rPr>
              <a:t>ak ka</a:t>
            </a:r>
            <a:r>
              <a:rPr dirty="0" sz="3050" spc="140">
                <a:solidFill>
                  <a:srgbClr val="EFE8DA"/>
                </a:solidFill>
                <a:latin typeface="Trebuchet MS"/>
                <a:cs typeface="Trebuchet MS"/>
              </a:rPr>
              <a:t>ry</a:t>
            </a:r>
            <a:r>
              <a:rPr dirty="0" sz="3150" spc="140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140">
                <a:solidFill>
                  <a:srgbClr val="EFE8DA"/>
                </a:solidFill>
                <a:latin typeface="Trebuchet MS"/>
                <a:cs typeface="Trebuchet MS"/>
              </a:rPr>
              <a:t>w</a:t>
            </a:r>
            <a:r>
              <a:rPr dirty="0" sz="3150" spc="140">
                <a:solidFill>
                  <a:srgbClr val="EFE8DA"/>
                </a:solidFill>
                <a:latin typeface="Arial"/>
                <a:cs typeface="Arial"/>
              </a:rPr>
              <a:t>an</a:t>
            </a:r>
            <a:r>
              <a:rPr dirty="0" sz="2050" spc="140">
                <a:solidFill>
                  <a:srgbClr val="EFE8DA"/>
                </a:solidFill>
                <a:latin typeface="Trebuchet MS"/>
                <a:cs typeface="Trebuchet MS"/>
              </a:rPr>
              <a:t>, </a:t>
            </a:r>
            <a:r>
              <a:rPr dirty="0" sz="3150" spc="170">
                <a:solidFill>
                  <a:srgbClr val="EFE8DA"/>
                </a:solidFill>
                <a:latin typeface="Arial"/>
                <a:cs typeface="Arial"/>
              </a:rPr>
              <a:t>Jadi </a:t>
            </a:r>
            <a:r>
              <a:rPr dirty="0" sz="3150" spc="175">
                <a:solidFill>
                  <a:srgbClr val="EFE8DA"/>
                </a:solidFill>
                <a:latin typeface="Arial"/>
                <a:cs typeface="Arial"/>
              </a:rPr>
              <a:t>ini  </a:t>
            </a:r>
            <a:r>
              <a:rPr dirty="0" sz="3150" spc="105">
                <a:solidFill>
                  <a:srgbClr val="EFE8DA"/>
                </a:solidFill>
                <a:latin typeface="Arial"/>
                <a:cs typeface="Arial"/>
              </a:rPr>
              <a:t>adalah 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h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b</a:t>
            </a:r>
            <a:r>
              <a:rPr dirty="0" sz="3050" spc="155">
                <a:solidFill>
                  <a:srgbClr val="EFE8DA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EFE8DA"/>
                </a:solidFill>
                <a:latin typeface="Arial"/>
                <a:cs typeface="Arial"/>
              </a:rPr>
              <a:t>ngan</a:t>
            </a:r>
            <a:r>
              <a:rPr dirty="0" sz="3150" spc="-229">
                <a:solidFill>
                  <a:srgbClr val="EFE8DA"/>
                </a:solidFill>
                <a:latin typeface="Arial"/>
                <a:cs typeface="Arial"/>
              </a:rPr>
              <a:t> </a:t>
            </a:r>
            <a:r>
              <a:rPr dirty="0" sz="3050" spc="225">
                <a:solidFill>
                  <a:srgbClr val="EFE8DA"/>
                </a:solidFill>
                <a:latin typeface="Trebuchet MS"/>
                <a:cs typeface="Trebuchet MS"/>
              </a:rPr>
              <a:t>s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a</a:t>
            </a:r>
            <a:r>
              <a:rPr dirty="0" sz="3050" spc="225">
                <a:solidFill>
                  <a:srgbClr val="EFE8DA"/>
                </a:solidFill>
                <a:latin typeface="Trebuchet MS"/>
                <a:cs typeface="Trebuchet MS"/>
              </a:rPr>
              <a:t>tu</a:t>
            </a:r>
            <a:r>
              <a:rPr dirty="0" sz="2050" spc="22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ke</a:t>
            </a:r>
            <a:r>
              <a:rPr dirty="0" sz="2050" spc="225">
                <a:solidFill>
                  <a:srgbClr val="EFE8DA"/>
                </a:solidFill>
                <a:latin typeface="Trebuchet MS"/>
                <a:cs typeface="Trebuchet MS"/>
              </a:rPr>
              <a:t>-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ban</a:t>
            </a:r>
            <a:r>
              <a:rPr dirty="0" sz="3050" spc="225">
                <a:solidFill>
                  <a:srgbClr val="EFE8DA"/>
                </a:solidFill>
                <a:latin typeface="Trebuchet MS"/>
                <a:cs typeface="Trebuchet MS"/>
              </a:rPr>
              <a:t>y</a:t>
            </a:r>
            <a:r>
              <a:rPr dirty="0" sz="3150" spc="225">
                <a:solidFill>
                  <a:srgbClr val="EFE8DA"/>
                </a:solidFill>
                <a:latin typeface="Arial"/>
                <a:cs typeface="Arial"/>
              </a:rPr>
              <a:t>ak</a:t>
            </a:r>
            <a:r>
              <a:rPr dirty="0" sz="2050" spc="225">
                <a:solidFill>
                  <a:srgbClr val="EFE8DA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8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1891" y="1904585"/>
            <a:ext cx="3505835" cy="821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195">
                <a:latin typeface="Arial"/>
                <a:cs typeface="Arial"/>
              </a:rPr>
              <a:t>A</a:t>
            </a:r>
            <a:r>
              <a:rPr dirty="0" sz="5200" spc="140">
                <a:latin typeface="Arial"/>
                <a:cs typeface="Arial"/>
              </a:rPr>
              <a:t>G</a:t>
            </a:r>
            <a:r>
              <a:rPr dirty="0" sz="5200" spc="-295">
                <a:latin typeface="Arial"/>
                <a:cs typeface="Arial"/>
              </a:rPr>
              <a:t>R</a:t>
            </a:r>
            <a:r>
              <a:rPr dirty="0" sz="5200" spc="-70">
                <a:latin typeface="Arial"/>
                <a:cs typeface="Arial"/>
              </a:rPr>
              <a:t>E</a:t>
            </a:r>
            <a:r>
              <a:rPr dirty="0" sz="5200" spc="140">
                <a:latin typeface="Arial"/>
                <a:cs typeface="Arial"/>
              </a:rPr>
              <a:t>G</a:t>
            </a:r>
            <a:r>
              <a:rPr dirty="0" sz="5200" spc="195">
                <a:latin typeface="Arial"/>
                <a:cs typeface="Arial"/>
              </a:rPr>
              <a:t>A</a:t>
            </a:r>
            <a:r>
              <a:rPr dirty="0" sz="5200" spc="-365">
                <a:latin typeface="Arial"/>
                <a:cs typeface="Arial"/>
              </a:rPr>
              <a:t>S</a:t>
            </a:r>
            <a:r>
              <a:rPr dirty="0" sz="5200" spc="245">
                <a:latin typeface="Arial"/>
                <a:cs typeface="Arial"/>
              </a:rPr>
              <a:t>I</a:t>
            </a:r>
            <a:endParaRPr sz="5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25" y="1"/>
            <a:ext cx="5532755" cy="10287000"/>
            <a:chOff x="12759625" y="1"/>
            <a:chExt cx="5532755" cy="10287000"/>
          </a:xfrm>
        </p:grpSpPr>
        <p:sp>
          <p:nvSpPr>
            <p:cNvPr id="5" name="object 5"/>
            <p:cNvSpPr/>
            <p:nvPr/>
          </p:nvSpPr>
          <p:spPr>
            <a:xfrm>
              <a:off x="13375455" y="1"/>
              <a:ext cx="4912995" cy="6523990"/>
            </a:xfrm>
            <a:custGeom>
              <a:avLst/>
              <a:gdLst/>
              <a:ahLst/>
              <a:cxnLst/>
              <a:rect l="l" t="t" r="r" b="b"/>
              <a:pathLst>
                <a:path w="4912994" h="6523990">
                  <a:moveTo>
                    <a:pt x="55076" y="2162555"/>
                  </a:moveTo>
                  <a:lnTo>
                    <a:pt x="48052" y="2116262"/>
                  </a:lnTo>
                  <a:lnTo>
                    <a:pt x="35271" y="2023446"/>
                  </a:lnTo>
                  <a:lnTo>
                    <a:pt x="24275" y="1930364"/>
                  </a:lnTo>
                  <a:lnTo>
                    <a:pt x="19483" y="1883740"/>
                  </a:lnTo>
                  <a:lnTo>
                    <a:pt x="15180" y="1837069"/>
                  </a:lnTo>
                  <a:lnTo>
                    <a:pt x="11382" y="1790358"/>
                  </a:lnTo>
                  <a:lnTo>
                    <a:pt x="8103" y="1743612"/>
                  </a:lnTo>
                  <a:lnTo>
                    <a:pt x="5358" y="1696839"/>
                  </a:lnTo>
                  <a:lnTo>
                    <a:pt x="3160" y="1650045"/>
                  </a:lnTo>
                  <a:lnTo>
                    <a:pt x="1525" y="1603237"/>
                  </a:lnTo>
                  <a:lnTo>
                    <a:pt x="466" y="1556420"/>
                  </a:lnTo>
                  <a:lnTo>
                    <a:pt x="0" y="1509601"/>
                  </a:lnTo>
                  <a:lnTo>
                    <a:pt x="139" y="1462788"/>
                  </a:lnTo>
                  <a:lnTo>
                    <a:pt x="899" y="1415985"/>
                  </a:lnTo>
                  <a:lnTo>
                    <a:pt x="2294" y="1369200"/>
                  </a:lnTo>
                  <a:lnTo>
                    <a:pt x="4338" y="1322440"/>
                  </a:lnTo>
                  <a:lnTo>
                    <a:pt x="7047" y="1275710"/>
                  </a:lnTo>
                  <a:lnTo>
                    <a:pt x="10434" y="1229017"/>
                  </a:lnTo>
                  <a:lnTo>
                    <a:pt x="14515" y="1182367"/>
                  </a:lnTo>
                  <a:lnTo>
                    <a:pt x="19303" y="1135768"/>
                  </a:lnTo>
                  <a:lnTo>
                    <a:pt x="24814" y="1089225"/>
                  </a:lnTo>
                  <a:lnTo>
                    <a:pt x="31061" y="1042745"/>
                  </a:lnTo>
                  <a:lnTo>
                    <a:pt x="38060" y="996334"/>
                  </a:lnTo>
                  <a:lnTo>
                    <a:pt x="45824" y="949999"/>
                  </a:lnTo>
                  <a:lnTo>
                    <a:pt x="54369" y="903747"/>
                  </a:lnTo>
                  <a:lnTo>
                    <a:pt x="63709" y="857583"/>
                  </a:lnTo>
                  <a:lnTo>
                    <a:pt x="73858" y="811514"/>
                  </a:lnTo>
                  <a:lnTo>
                    <a:pt x="84831" y="765548"/>
                  </a:lnTo>
                  <a:lnTo>
                    <a:pt x="96642" y="719689"/>
                  </a:lnTo>
                  <a:lnTo>
                    <a:pt x="109306" y="673945"/>
                  </a:lnTo>
                  <a:lnTo>
                    <a:pt x="122838" y="628321"/>
                  </a:lnTo>
                  <a:lnTo>
                    <a:pt x="137252" y="582826"/>
                  </a:lnTo>
                  <a:lnTo>
                    <a:pt x="152562" y="537464"/>
                  </a:lnTo>
                  <a:lnTo>
                    <a:pt x="168784" y="492243"/>
                  </a:lnTo>
                  <a:lnTo>
                    <a:pt x="185931" y="447169"/>
                  </a:lnTo>
                  <a:lnTo>
                    <a:pt x="204018" y="402248"/>
                  </a:lnTo>
                  <a:lnTo>
                    <a:pt x="223060" y="357487"/>
                  </a:lnTo>
                  <a:lnTo>
                    <a:pt x="243071" y="312892"/>
                  </a:lnTo>
                  <a:lnTo>
                    <a:pt x="264065" y="268470"/>
                  </a:lnTo>
                  <a:lnTo>
                    <a:pt x="286058" y="224227"/>
                  </a:lnTo>
                  <a:lnTo>
                    <a:pt x="309064" y="180170"/>
                  </a:lnTo>
                  <a:lnTo>
                    <a:pt x="333096" y="136305"/>
                  </a:lnTo>
                  <a:lnTo>
                    <a:pt x="358171" y="92639"/>
                  </a:lnTo>
                  <a:lnTo>
                    <a:pt x="384302" y="49177"/>
                  </a:lnTo>
                  <a:lnTo>
                    <a:pt x="411504" y="5927"/>
                  </a:lnTo>
                  <a:lnTo>
                    <a:pt x="4912546" y="0"/>
                  </a:lnTo>
                  <a:lnTo>
                    <a:pt x="4912546" y="6499669"/>
                  </a:lnTo>
                  <a:lnTo>
                    <a:pt x="4867575" y="6504793"/>
                  </a:lnTo>
                  <a:lnTo>
                    <a:pt x="4823271" y="6509215"/>
                  </a:lnTo>
                  <a:lnTo>
                    <a:pt x="4778753" y="6513049"/>
                  </a:lnTo>
                  <a:lnTo>
                    <a:pt x="4734013" y="6516300"/>
                  </a:lnTo>
                  <a:lnTo>
                    <a:pt x="4689039" y="6518972"/>
                  </a:lnTo>
                  <a:lnTo>
                    <a:pt x="4643821" y="6521069"/>
                  </a:lnTo>
                  <a:lnTo>
                    <a:pt x="4598349" y="6522594"/>
                  </a:lnTo>
                  <a:lnTo>
                    <a:pt x="4552612" y="6523552"/>
                  </a:lnTo>
                  <a:lnTo>
                    <a:pt x="4506600" y="6523946"/>
                  </a:lnTo>
                  <a:lnTo>
                    <a:pt x="4460302" y="6523781"/>
                  </a:lnTo>
                  <a:lnTo>
                    <a:pt x="4413709" y="6523060"/>
                  </a:lnTo>
                  <a:lnTo>
                    <a:pt x="4366809" y="6521787"/>
                  </a:lnTo>
                  <a:lnTo>
                    <a:pt x="4319593" y="6519967"/>
                  </a:lnTo>
                  <a:lnTo>
                    <a:pt x="4272049" y="6517603"/>
                  </a:lnTo>
                  <a:lnTo>
                    <a:pt x="4224169" y="6514699"/>
                  </a:lnTo>
                  <a:lnTo>
                    <a:pt x="4175940" y="6511259"/>
                  </a:lnTo>
                  <a:lnTo>
                    <a:pt x="4127353" y="6507287"/>
                  </a:lnTo>
                  <a:lnTo>
                    <a:pt x="4078398" y="6502787"/>
                  </a:lnTo>
                  <a:lnTo>
                    <a:pt x="4029064" y="6497763"/>
                  </a:lnTo>
                  <a:lnTo>
                    <a:pt x="3979341" y="6492219"/>
                  </a:lnTo>
                  <a:lnTo>
                    <a:pt x="3929217" y="6486158"/>
                  </a:lnTo>
                  <a:lnTo>
                    <a:pt x="3878684" y="6479586"/>
                  </a:lnTo>
                  <a:lnTo>
                    <a:pt x="3827730" y="6472505"/>
                  </a:lnTo>
                  <a:lnTo>
                    <a:pt x="3776346" y="6464920"/>
                  </a:lnTo>
                  <a:lnTo>
                    <a:pt x="3724520" y="6456834"/>
                  </a:lnTo>
                  <a:lnTo>
                    <a:pt x="3672243" y="6448252"/>
                  </a:lnTo>
                  <a:lnTo>
                    <a:pt x="3619503" y="6439177"/>
                  </a:lnTo>
                  <a:lnTo>
                    <a:pt x="3566291" y="6429614"/>
                  </a:lnTo>
                  <a:lnTo>
                    <a:pt x="3512597" y="6419566"/>
                  </a:lnTo>
                  <a:lnTo>
                    <a:pt x="3458409" y="6409038"/>
                  </a:lnTo>
                  <a:lnTo>
                    <a:pt x="3407968" y="6398708"/>
                  </a:lnTo>
                  <a:lnTo>
                    <a:pt x="3357750" y="6387720"/>
                  </a:lnTo>
                  <a:lnTo>
                    <a:pt x="3307760" y="6376081"/>
                  </a:lnTo>
                  <a:lnTo>
                    <a:pt x="3258002" y="6363797"/>
                  </a:lnTo>
                  <a:lnTo>
                    <a:pt x="3208482" y="6350875"/>
                  </a:lnTo>
                  <a:lnTo>
                    <a:pt x="3159207" y="6337321"/>
                  </a:lnTo>
                  <a:lnTo>
                    <a:pt x="3110180" y="6323142"/>
                  </a:lnTo>
                  <a:lnTo>
                    <a:pt x="3061408" y="6308345"/>
                  </a:lnTo>
                  <a:lnTo>
                    <a:pt x="3012896" y="6292935"/>
                  </a:lnTo>
                  <a:lnTo>
                    <a:pt x="2964649" y="6276921"/>
                  </a:lnTo>
                  <a:lnTo>
                    <a:pt x="2916673" y="6260307"/>
                  </a:lnTo>
                  <a:lnTo>
                    <a:pt x="2868973" y="6243102"/>
                  </a:lnTo>
                  <a:lnTo>
                    <a:pt x="2821555" y="6225311"/>
                  </a:lnTo>
                  <a:lnTo>
                    <a:pt x="2774424" y="6206941"/>
                  </a:lnTo>
                  <a:lnTo>
                    <a:pt x="2727585" y="6187998"/>
                  </a:lnTo>
                  <a:lnTo>
                    <a:pt x="2681045" y="6168490"/>
                  </a:lnTo>
                  <a:lnTo>
                    <a:pt x="2634807" y="6148423"/>
                  </a:lnTo>
                  <a:lnTo>
                    <a:pt x="2588878" y="6127803"/>
                  </a:lnTo>
                  <a:lnTo>
                    <a:pt x="2543264" y="6106637"/>
                  </a:lnTo>
                  <a:lnTo>
                    <a:pt x="2497968" y="6084931"/>
                  </a:lnTo>
                  <a:lnTo>
                    <a:pt x="2452998" y="6062693"/>
                  </a:lnTo>
                  <a:lnTo>
                    <a:pt x="2408358" y="6039928"/>
                  </a:lnTo>
                  <a:lnTo>
                    <a:pt x="2364054" y="6016644"/>
                  </a:lnTo>
                  <a:lnTo>
                    <a:pt x="2320091" y="5992846"/>
                  </a:lnTo>
                  <a:lnTo>
                    <a:pt x="2276475" y="5968542"/>
                  </a:lnTo>
                  <a:lnTo>
                    <a:pt x="2233210" y="5943739"/>
                  </a:lnTo>
                  <a:lnTo>
                    <a:pt x="2190303" y="5918441"/>
                  </a:lnTo>
                  <a:lnTo>
                    <a:pt x="2147759" y="5892657"/>
                  </a:lnTo>
                  <a:lnTo>
                    <a:pt x="2105583" y="5866393"/>
                  </a:lnTo>
                  <a:lnTo>
                    <a:pt x="2063781" y="5839655"/>
                  </a:lnTo>
                  <a:lnTo>
                    <a:pt x="2022358" y="5812451"/>
                  </a:lnTo>
                  <a:lnTo>
                    <a:pt x="1981319" y="5784786"/>
                  </a:lnTo>
                  <a:lnTo>
                    <a:pt x="1940670" y="5756667"/>
                  </a:lnTo>
                  <a:lnTo>
                    <a:pt x="1900417" y="5728101"/>
                  </a:lnTo>
                  <a:lnTo>
                    <a:pt x="1860564" y="5699094"/>
                  </a:lnTo>
                  <a:lnTo>
                    <a:pt x="1821117" y="5669653"/>
                  </a:lnTo>
                  <a:lnTo>
                    <a:pt x="1782082" y="5639785"/>
                  </a:lnTo>
                  <a:lnTo>
                    <a:pt x="1743464" y="5609495"/>
                  </a:lnTo>
                  <a:lnTo>
                    <a:pt x="1705268" y="5578792"/>
                  </a:lnTo>
                  <a:lnTo>
                    <a:pt x="1667500" y="5547681"/>
                  </a:lnTo>
                  <a:lnTo>
                    <a:pt x="1630165" y="5516168"/>
                  </a:lnTo>
                  <a:lnTo>
                    <a:pt x="1593269" y="5484261"/>
                  </a:lnTo>
                  <a:lnTo>
                    <a:pt x="1556817" y="5451966"/>
                  </a:lnTo>
                  <a:lnTo>
                    <a:pt x="1520815" y="5419290"/>
                  </a:lnTo>
                  <a:lnTo>
                    <a:pt x="1485267" y="5386239"/>
                  </a:lnTo>
                  <a:lnTo>
                    <a:pt x="1450179" y="5352820"/>
                  </a:lnTo>
                  <a:lnTo>
                    <a:pt x="1415558" y="5319039"/>
                  </a:lnTo>
                  <a:lnTo>
                    <a:pt x="1381407" y="5284903"/>
                  </a:lnTo>
                  <a:lnTo>
                    <a:pt x="1347733" y="5250419"/>
                  </a:lnTo>
                  <a:lnTo>
                    <a:pt x="1314540" y="5215593"/>
                  </a:lnTo>
                  <a:lnTo>
                    <a:pt x="1281836" y="5180432"/>
                  </a:lnTo>
                  <a:lnTo>
                    <a:pt x="1249623" y="5144942"/>
                  </a:lnTo>
                  <a:lnTo>
                    <a:pt x="1217909" y="5109130"/>
                  </a:lnTo>
                  <a:lnTo>
                    <a:pt x="1186699" y="5073002"/>
                  </a:lnTo>
                  <a:lnTo>
                    <a:pt x="1155998" y="5036565"/>
                  </a:lnTo>
                  <a:lnTo>
                    <a:pt x="1125811" y="4999827"/>
                  </a:lnTo>
                  <a:lnTo>
                    <a:pt x="1096144" y="4962792"/>
                  </a:lnTo>
                  <a:lnTo>
                    <a:pt x="1067002" y="4925468"/>
                  </a:lnTo>
                  <a:lnTo>
                    <a:pt x="1038391" y="4887862"/>
                  </a:lnTo>
                  <a:lnTo>
                    <a:pt x="1010315" y="4849980"/>
                  </a:lnTo>
                  <a:lnTo>
                    <a:pt x="982782" y="4811828"/>
                  </a:lnTo>
                  <a:lnTo>
                    <a:pt x="955795" y="4773413"/>
                  </a:lnTo>
                  <a:lnTo>
                    <a:pt x="929361" y="4734743"/>
                  </a:lnTo>
                  <a:lnTo>
                    <a:pt x="903484" y="4695822"/>
                  </a:lnTo>
                  <a:lnTo>
                    <a:pt x="878170" y="4656659"/>
                  </a:lnTo>
                  <a:lnTo>
                    <a:pt x="853425" y="4617259"/>
                  </a:lnTo>
                  <a:lnTo>
                    <a:pt x="829254" y="4577630"/>
                  </a:lnTo>
                  <a:lnTo>
                    <a:pt x="805663" y="4537777"/>
                  </a:lnTo>
                  <a:lnTo>
                    <a:pt x="782656" y="4497707"/>
                  </a:lnTo>
                  <a:lnTo>
                    <a:pt x="760239" y="4457427"/>
                  </a:lnTo>
                  <a:lnTo>
                    <a:pt x="738418" y="4416944"/>
                  </a:lnTo>
                  <a:lnTo>
                    <a:pt x="717198" y="4376263"/>
                  </a:lnTo>
                  <a:lnTo>
                    <a:pt x="696585" y="4335393"/>
                  </a:lnTo>
                  <a:lnTo>
                    <a:pt x="676583" y="4294338"/>
                  </a:lnTo>
                  <a:lnTo>
                    <a:pt x="657199" y="4253107"/>
                  </a:lnTo>
                  <a:lnTo>
                    <a:pt x="638437" y="4211705"/>
                  </a:lnTo>
                  <a:lnTo>
                    <a:pt x="620303" y="4170139"/>
                  </a:lnTo>
                  <a:lnTo>
                    <a:pt x="602803" y="4128415"/>
                  </a:lnTo>
                  <a:lnTo>
                    <a:pt x="585942" y="4086541"/>
                  </a:lnTo>
                  <a:lnTo>
                    <a:pt x="569726" y="4044522"/>
                  </a:lnTo>
                  <a:lnTo>
                    <a:pt x="554159" y="4002366"/>
                  </a:lnTo>
                  <a:lnTo>
                    <a:pt x="539247" y="3960078"/>
                  </a:lnTo>
                  <a:lnTo>
                    <a:pt x="524996" y="3917666"/>
                  </a:lnTo>
                  <a:lnTo>
                    <a:pt x="323783" y="3275228"/>
                  </a:lnTo>
                  <a:lnTo>
                    <a:pt x="260799" y="3061823"/>
                  </a:lnTo>
                  <a:lnTo>
                    <a:pt x="212345" y="2887192"/>
                  </a:lnTo>
                  <a:lnTo>
                    <a:pt x="177742" y="2754211"/>
                  </a:lnTo>
                  <a:lnTo>
                    <a:pt x="145064" y="2619703"/>
                  </a:lnTo>
                  <a:lnTo>
                    <a:pt x="114704" y="2483842"/>
                  </a:lnTo>
                  <a:lnTo>
                    <a:pt x="95944" y="2392604"/>
                  </a:lnTo>
                  <a:lnTo>
                    <a:pt x="78505" y="2300893"/>
                  </a:lnTo>
                  <a:lnTo>
                    <a:pt x="62502" y="2208762"/>
                  </a:lnTo>
                  <a:lnTo>
                    <a:pt x="55076" y="2162555"/>
                  </a:lnTo>
                  <a:close/>
                </a:path>
              </a:pathLst>
            </a:custGeom>
            <a:solidFill>
              <a:srgbClr val="4A54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759625" y="4797543"/>
              <a:ext cx="5532755" cy="5489575"/>
            </a:xfrm>
            <a:custGeom>
              <a:avLst/>
              <a:gdLst/>
              <a:ahLst/>
              <a:cxnLst/>
              <a:rect l="l" t="t" r="r" b="b"/>
              <a:pathLst>
                <a:path w="5532755" h="5489575">
                  <a:moveTo>
                    <a:pt x="89320" y="2512438"/>
                  </a:moveTo>
                  <a:lnTo>
                    <a:pt x="65662" y="1908965"/>
                  </a:lnTo>
                  <a:lnTo>
                    <a:pt x="87861" y="1826828"/>
                  </a:lnTo>
                  <a:lnTo>
                    <a:pt x="111664" y="1785588"/>
                  </a:lnTo>
                  <a:lnTo>
                    <a:pt x="156201" y="1624840"/>
                  </a:lnTo>
                  <a:lnTo>
                    <a:pt x="180047" y="1584722"/>
                  </a:lnTo>
                  <a:lnTo>
                    <a:pt x="191213" y="1545332"/>
                  </a:lnTo>
                  <a:lnTo>
                    <a:pt x="215078" y="1505676"/>
                  </a:lnTo>
                  <a:lnTo>
                    <a:pt x="226262" y="1466754"/>
                  </a:lnTo>
                  <a:lnTo>
                    <a:pt x="274038" y="1388626"/>
                  </a:lnTo>
                  <a:lnTo>
                    <a:pt x="285250" y="1350421"/>
                  </a:lnTo>
                  <a:lnTo>
                    <a:pt x="309161" y="1311961"/>
                  </a:lnTo>
                  <a:lnTo>
                    <a:pt x="404905" y="1160598"/>
                  </a:lnTo>
                  <a:lnTo>
                    <a:pt x="441556" y="1122888"/>
                  </a:lnTo>
                  <a:lnTo>
                    <a:pt x="513499" y="1012797"/>
                  </a:lnTo>
                  <a:lnTo>
                    <a:pt x="550190" y="976125"/>
                  </a:lnTo>
                  <a:lnTo>
                    <a:pt x="574202" y="940214"/>
                  </a:lnTo>
                  <a:lnTo>
                    <a:pt x="647637" y="868198"/>
                  </a:lnTo>
                  <a:lnTo>
                    <a:pt x="671680" y="833093"/>
                  </a:lnTo>
                  <a:lnTo>
                    <a:pt x="708424" y="797763"/>
                  </a:lnTo>
                  <a:lnTo>
                    <a:pt x="781945" y="727930"/>
                  </a:lnTo>
                  <a:lnTo>
                    <a:pt x="855510" y="659214"/>
                  </a:lnTo>
                  <a:lnTo>
                    <a:pt x="892309" y="625280"/>
                  </a:lnTo>
                  <a:lnTo>
                    <a:pt x="929119" y="591631"/>
                  </a:lnTo>
                  <a:lnTo>
                    <a:pt x="978630" y="557772"/>
                  </a:lnTo>
                  <a:lnTo>
                    <a:pt x="1015274" y="519872"/>
                  </a:lnTo>
                  <a:lnTo>
                    <a:pt x="1064671" y="483090"/>
                  </a:lnTo>
                  <a:lnTo>
                    <a:pt x="1114130" y="447897"/>
                  </a:lnTo>
                  <a:lnTo>
                    <a:pt x="1163651" y="414268"/>
                  </a:lnTo>
                  <a:lnTo>
                    <a:pt x="1213231" y="382175"/>
                  </a:lnTo>
                  <a:lnTo>
                    <a:pt x="1262872" y="351594"/>
                  </a:lnTo>
                  <a:lnTo>
                    <a:pt x="1325260" y="322001"/>
                  </a:lnTo>
                  <a:lnTo>
                    <a:pt x="1375016" y="294364"/>
                  </a:lnTo>
                  <a:lnTo>
                    <a:pt x="1424827" y="268161"/>
                  </a:lnTo>
                  <a:lnTo>
                    <a:pt x="1474694" y="243366"/>
                  </a:lnTo>
                  <a:lnTo>
                    <a:pt x="1524615" y="219952"/>
                  </a:lnTo>
                  <a:lnTo>
                    <a:pt x="1574590" y="197894"/>
                  </a:lnTo>
                  <a:lnTo>
                    <a:pt x="1624616" y="177166"/>
                  </a:lnTo>
                  <a:lnTo>
                    <a:pt x="1687384" y="157244"/>
                  </a:lnTo>
                  <a:lnTo>
                    <a:pt x="1737511" y="139098"/>
                  </a:lnTo>
                  <a:lnTo>
                    <a:pt x="1787688" y="122203"/>
                  </a:lnTo>
                  <a:lnTo>
                    <a:pt x="1837913" y="106534"/>
                  </a:lnTo>
                  <a:lnTo>
                    <a:pt x="1888185" y="92066"/>
                  </a:lnTo>
                  <a:lnTo>
                    <a:pt x="1938502" y="78772"/>
                  </a:lnTo>
                  <a:lnTo>
                    <a:pt x="2001556" y="66128"/>
                  </a:lnTo>
                  <a:lnTo>
                    <a:pt x="2051962" y="55104"/>
                  </a:lnTo>
                  <a:lnTo>
                    <a:pt x="2102412" y="45177"/>
                  </a:lnTo>
                  <a:lnTo>
                    <a:pt x="2152904" y="36320"/>
                  </a:lnTo>
                  <a:lnTo>
                    <a:pt x="2203437" y="28508"/>
                  </a:lnTo>
                  <a:lnTo>
                    <a:pt x="2266700" y="21216"/>
                  </a:lnTo>
                  <a:lnTo>
                    <a:pt x="2317311" y="15415"/>
                  </a:lnTo>
                  <a:lnTo>
                    <a:pt x="2367961" y="10580"/>
                  </a:lnTo>
                  <a:lnTo>
                    <a:pt x="2418647" y="6686"/>
                  </a:lnTo>
                  <a:lnTo>
                    <a:pt x="2469369" y="3707"/>
                  </a:lnTo>
                  <a:lnTo>
                    <a:pt x="2520126" y="1617"/>
                  </a:lnTo>
                  <a:lnTo>
                    <a:pt x="2570917" y="390"/>
                  </a:lnTo>
                  <a:lnTo>
                    <a:pt x="2621741" y="0"/>
                  </a:lnTo>
                  <a:lnTo>
                    <a:pt x="2672597" y="420"/>
                  </a:lnTo>
                  <a:lnTo>
                    <a:pt x="2723483" y="1626"/>
                  </a:lnTo>
                  <a:lnTo>
                    <a:pt x="2774399" y="3592"/>
                  </a:lnTo>
                  <a:lnTo>
                    <a:pt x="2825344" y="6290"/>
                  </a:lnTo>
                  <a:lnTo>
                    <a:pt x="2876316" y="9696"/>
                  </a:lnTo>
                  <a:lnTo>
                    <a:pt x="2927316" y="13783"/>
                  </a:lnTo>
                  <a:lnTo>
                    <a:pt x="2978340" y="18526"/>
                  </a:lnTo>
                  <a:lnTo>
                    <a:pt x="3016700" y="24395"/>
                  </a:lnTo>
                  <a:lnTo>
                    <a:pt x="3067773" y="30371"/>
                  </a:lnTo>
                  <a:lnTo>
                    <a:pt x="3118869" y="36925"/>
                  </a:lnTo>
                  <a:lnTo>
                    <a:pt x="3157296" y="44528"/>
                  </a:lnTo>
                  <a:lnTo>
                    <a:pt x="3208435" y="52159"/>
                  </a:lnTo>
                  <a:lnTo>
                    <a:pt x="3259592" y="60290"/>
                  </a:lnTo>
                  <a:lnTo>
                    <a:pt x="3298079" y="69392"/>
                  </a:lnTo>
                  <a:lnTo>
                    <a:pt x="3349272" y="78445"/>
                  </a:lnTo>
                  <a:lnTo>
                    <a:pt x="3387793" y="88417"/>
                  </a:lnTo>
                  <a:lnTo>
                    <a:pt x="3426328" y="98786"/>
                  </a:lnTo>
                  <a:lnTo>
                    <a:pt x="3477569" y="109027"/>
                  </a:lnTo>
                  <a:lnTo>
                    <a:pt x="3516133" y="120110"/>
                  </a:lnTo>
                  <a:lnTo>
                    <a:pt x="3554709" y="131511"/>
                  </a:lnTo>
                  <a:lnTo>
                    <a:pt x="3593297" y="143205"/>
                  </a:lnTo>
                  <a:lnTo>
                    <a:pt x="3631895" y="155165"/>
                  </a:lnTo>
                  <a:lnTo>
                    <a:pt x="3670502" y="167366"/>
                  </a:lnTo>
                  <a:lnTo>
                    <a:pt x="3709118" y="179781"/>
                  </a:lnTo>
                  <a:lnTo>
                    <a:pt x="3747742" y="192385"/>
                  </a:lnTo>
                  <a:lnTo>
                    <a:pt x="3786372" y="205152"/>
                  </a:lnTo>
                  <a:lnTo>
                    <a:pt x="3825007" y="218055"/>
                  </a:lnTo>
                  <a:lnTo>
                    <a:pt x="3850956" y="231567"/>
                  </a:lnTo>
                  <a:lnTo>
                    <a:pt x="3889599" y="244666"/>
                  </a:lnTo>
                  <a:lnTo>
                    <a:pt x="3915554" y="258322"/>
                  </a:lnTo>
                  <a:lnTo>
                    <a:pt x="3954200" y="271513"/>
                  </a:lnTo>
                  <a:lnTo>
                    <a:pt x="4006112" y="298886"/>
                  </a:lnTo>
                  <a:lnTo>
                    <a:pt x="4044756" y="312021"/>
                  </a:lnTo>
                  <a:lnTo>
                    <a:pt x="4070708" y="325583"/>
                  </a:lnTo>
                  <a:lnTo>
                    <a:pt x="4096655" y="339048"/>
                  </a:lnTo>
                  <a:lnTo>
                    <a:pt x="4122598" y="352390"/>
                  </a:lnTo>
                  <a:lnTo>
                    <a:pt x="4135844" y="366081"/>
                  </a:lnTo>
                  <a:lnTo>
                    <a:pt x="4161774" y="379101"/>
                  </a:lnTo>
                  <a:lnTo>
                    <a:pt x="4187696" y="391920"/>
                  </a:lnTo>
                  <a:lnTo>
                    <a:pt x="4200919" y="405011"/>
                  </a:lnTo>
                  <a:lnTo>
                    <a:pt x="4226822" y="417351"/>
                  </a:lnTo>
                  <a:lnTo>
                    <a:pt x="4240025" y="429911"/>
                  </a:lnTo>
                  <a:lnTo>
                    <a:pt x="4253249" y="443048"/>
                  </a:lnTo>
                  <a:lnTo>
                    <a:pt x="4279193" y="456425"/>
                  </a:lnTo>
                  <a:lnTo>
                    <a:pt x="4292476" y="471036"/>
                  </a:lnTo>
                  <a:lnTo>
                    <a:pt x="4344508" y="501457"/>
                  </a:lnTo>
                  <a:lnTo>
                    <a:pt x="4383963" y="535282"/>
                  </a:lnTo>
                  <a:lnTo>
                    <a:pt x="4436221" y="571489"/>
                  </a:lnTo>
                  <a:lnTo>
                    <a:pt x="4488592" y="610552"/>
                  </a:lnTo>
                  <a:lnTo>
                    <a:pt x="4541073" y="652445"/>
                  </a:lnTo>
                  <a:lnTo>
                    <a:pt x="4580046" y="673948"/>
                  </a:lnTo>
                  <a:lnTo>
                    <a:pt x="4606355" y="696647"/>
                  </a:lnTo>
                  <a:lnTo>
                    <a:pt x="4632692" y="720041"/>
                  </a:lnTo>
                  <a:lnTo>
                    <a:pt x="4671746" y="743630"/>
                  </a:lnTo>
                  <a:lnTo>
                    <a:pt x="4698137" y="768405"/>
                  </a:lnTo>
                  <a:lnTo>
                    <a:pt x="4724554" y="793867"/>
                  </a:lnTo>
                  <a:lnTo>
                    <a:pt x="4763689" y="819513"/>
                  </a:lnTo>
                  <a:lnTo>
                    <a:pt x="4790160" y="846337"/>
                  </a:lnTo>
                  <a:lnTo>
                    <a:pt x="4829348" y="873340"/>
                  </a:lnTo>
                  <a:lnTo>
                    <a:pt x="4868562" y="901016"/>
                  </a:lnTo>
                  <a:lnTo>
                    <a:pt x="4895113" y="929860"/>
                  </a:lnTo>
                  <a:lnTo>
                    <a:pt x="4934379" y="958874"/>
                  </a:lnTo>
                  <a:lnTo>
                    <a:pt x="4973672" y="988551"/>
                  </a:lnTo>
                  <a:lnTo>
                    <a:pt x="5000301" y="1019388"/>
                  </a:lnTo>
                  <a:lnTo>
                    <a:pt x="5039645" y="1050385"/>
                  </a:lnTo>
                  <a:lnTo>
                    <a:pt x="5079015" y="1082036"/>
                  </a:lnTo>
                  <a:lnTo>
                    <a:pt x="5118411" y="1114340"/>
                  </a:lnTo>
                  <a:lnTo>
                    <a:pt x="5157832" y="1147291"/>
                  </a:lnTo>
                  <a:lnTo>
                    <a:pt x="5184588" y="1181386"/>
                  </a:lnTo>
                  <a:lnTo>
                    <a:pt x="5224060" y="1215626"/>
                  </a:lnTo>
                  <a:lnTo>
                    <a:pt x="5263556" y="1250505"/>
                  </a:lnTo>
                  <a:lnTo>
                    <a:pt x="5303078" y="1286020"/>
                  </a:lnTo>
                  <a:lnTo>
                    <a:pt x="5342625" y="1322168"/>
                  </a:lnTo>
                  <a:lnTo>
                    <a:pt x="5382196" y="1358946"/>
                  </a:lnTo>
                  <a:lnTo>
                    <a:pt x="5409101" y="1396848"/>
                  </a:lnTo>
                  <a:lnTo>
                    <a:pt x="5448721" y="1434877"/>
                  </a:lnTo>
                  <a:lnTo>
                    <a:pt x="5488366" y="1473526"/>
                  </a:lnTo>
                  <a:lnTo>
                    <a:pt x="5528034" y="1512792"/>
                  </a:lnTo>
                  <a:lnTo>
                    <a:pt x="5528374" y="1521448"/>
                  </a:lnTo>
                  <a:lnTo>
                    <a:pt x="5528453" y="1625166"/>
                  </a:lnTo>
                  <a:lnTo>
                    <a:pt x="5492918" y="1589646"/>
                  </a:lnTo>
                  <a:lnTo>
                    <a:pt x="5465903" y="1548942"/>
                  </a:lnTo>
                  <a:lnTo>
                    <a:pt x="5426223" y="1509387"/>
                  </a:lnTo>
                  <a:lnTo>
                    <a:pt x="5386569" y="1470486"/>
                  </a:lnTo>
                  <a:lnTo>
                    <a:pt x="5346940" y="1432242"/>
                  </a:lnTo>
                  <a:lnTo>
                    <a:pt x="5307337" y="1394659"/>
                  </a:lnTo>
                  <a:lnTo>
                    <a:pt x="5267761" y="1357741"/>
                  </a:lnTo>
                  <a:lnTo>
                    <a:pt x="5228210" y="1321490"/>
                  </a:lnTo>
                  <a:lnTo>
                    <a:pt x="5188686" y="1285911"/>
                  </a:lnTo>
                  <a:lnTo>
                    <a:pt x="5149188" y="1251006"/>
                  </a:lnTo>
                  <a:lnTo>
                    <a:pt x="5122408" y="1216283"/>
                  </a:lnTo>
                  <a:lnTo>
                    <a:pt x="5082963" y="1182738"/>
                  </a:lnTo>
                  <a:lnTo>
                    <a:pt x="5043546" y="1149879"/>
                  </a:lnTo>
                  <a:lnTo>
                    <a:pt x="5004155" y="1117709"/>
                  </a:lnTo>
                  <a:lnTo>
                    <a:pt x="4964792" y="1086230"/>
                  </a:lnTo>
                  <a:lnTo>
                    <a:pt x="4938146" y="1054950"/>
                  </a:lnTo>
                  <a:lnTo>
                    <a:pt x="4898837" y="1024866"/>
                  </a:lnTo>
                  <a:lnTo>
                    <a:pt x="4859556" y="995484"/>
                  </a:lnTo>
                  <a:lnTo>
                    <a:pt x="4820303" y="966808"/>
                  </a:lnTo>
                  <a:lnTo>
                    <a:pt x="4793767" y="938345"/>
                  </a:lnTo>
                  <a:lnTo>
                    <a:pt x="4754570" y="911091"/>
                  </a:lnTo>
                  <a:lnTo>
                    <a:pt x="4728090" y="884057"/>
                  </a:lnTo>
                  <a:lnTo>
                    <a:pt x="4688949" y="858239"/>
                  </a:lnTo>
                  <a:lnTo>
                    <a:pt x="4662526" y="832648"/>
                  </a:lnTo>
                  <a:lnTo>
                    <a:pt x="4623441" y="808280"/>
                  </a:lnTo>
                  <a:lnTo>
                    <a:pt x="4597076" y="784146"/>
                  </a:lnTo>
                  <a:lnTo>
                    <a:pt x="4558048" y="761242"/>
                  </a:lnTo>
                  <a:lnTo>
                    <a:pt x="4531740" y="738578"/>
                  </a:lnTo>
                  <a:lnTo>
                    <a:pt x="4505461" y="716654"/>
                  </a:lnTo>
                  <a:lnTo>
                    <a:pt x="4479211" y="695474"/>
                  </a:lnTo>
                  <a:lnTo>
                    <a:pt x="4440301" y="675539"/>
                  </a:lnTo>
                  <a:lnTo>
                    <a:pt x="4414110" y="655858"/>
                  </a:lnTo>
                  <a:lnTo>
                    <a:pt x="4387948" y="636931"/>
                  </a:lnTo>
                  <a:lnTo>
                    <a:pt x="4374506" y="618264"/>
                  </a:lnTo>
                  <a:lnTo>
                    <a:pt x="4348404" y="600856"/>
                  </a:lnTo>
                  <a:lnTo>
                    <a:pt x="4322332" y="584213"/>
                  </a:lnTo>
                  <a:lnTo>
                    <a:pt x="4256988" y="538408"/>
                  </a:lnTo>
                  <a:lnTo>
                    <a:pt x="4243727" y="524360"/>
                  </a:lnTo>
                  <a:lnTo>
                    <a:pt x="4217807" y="511592"/>
                  </a:lnTo>
                  <a:lnTo>
                    <a:pt x="4204608" y="499116"/>
                  </a:lnTo>
                  <a:lnTo>
                    <a:pt x="4178708" y="486849"/>
                  </a:lnTo>
                  <a:lnTo>
                    <a:pt x="4165488" y="473824"/>
                  </a:lnTo>
                  <a:lnTo>
                    <a:pt x="4139568" y="461065"/>
                  </a:lnTo>
                  <a:lnTo>
                    <a:pt x="4113640" y="448099"/>
                  </a:lnTo>
                  <a:lnTo>
                    <a:pt x="4100396" y="434459"/>
                  </a:lnTo>
                  <a:lnTo>
                    <a:pt x="4074455" y="421165"/>
                  </a:lnTo>
                  <a:lnTo>
                    <a:pt x="4048509" y="407748"/>
                  </a:lnTo>
                  <a:lnTo>
                    <a:pt x="4022560" y="394234"/>
                  </a:lnTo>
                  <a:lnTo>
                    <a:pt x="3983918" y="381150"/>
                  </a:lnTo>
                  <a:lnTo>
                    <a:pt x="3932010" y="353891"/>
                  </a:lnTo>
                  <a:lnTo>
                    <a:pt x="3893366" y="340766"/>
                  </a:lnTo>
                  <a:lnTo>
                    <a:pt x="3867414" y="327184"/>
                  </a:lnTo>
                  <a:lnTo>
                    <a:pt x="3828775" y="314168"/>
                  </a:lnTo>
                  <a:lnTo>
                    <a:pt x="3790139" y="301247"/>
                  </a:lnTo>
                  <a:lnTo>
                    <a:pt x="3764198" y="287953"/>
                  </a:lnTo>
                  <a:lnTo>
                    <a:pt x="3725573" y="275306"/>
                  </a:lnTo>
                  <a:lnTo>
                    <a:pt x="3686955" y="262837"/>
                  </a:lnTo>
                  <a:lnTo>
                    <a:pt x="3648345" y="250574"/>
                  </a:lnTo>
                  <a:lnTo>
                    <a:pt x="3609744" y="238543"/>
                  </a:lnTo>
                  <a:lnTo>
                    <a:pt x="3571153" y="226772"/>
                  </a:lnTo>
                  <a:lnTo>
                    <a:pt x="3532574" y="215288"/>
                  </a:lnTo>
                  <a:lnTo>
                    <a:pt x="3481317" y="204617"/>
                  </a:lnTo>
                  <a:lnTo>
                    <a:pt x="3442763" y="193790"/>
                  </a:lnTo>
                  <a:lnTo>
                    <a:pt x="3404224" y="183333"/>
                  </a:lnTo>
                  <a:lnTo>
                    <a:pt x="3353010" y="173770"/>
                  </a:lnTo>
                  <a:lnTo>
                    <a:pt x="3314503" y="164135"/>
                  </a:lnTo>
                  <a:lnTo>
                    <a:pt x="3263323" y="155448"/>
                  </a:lnTo>
                  <a:lnTo>
                    <a:pt x="3224852" y="146743"/>
                  </a:lnTo>
                  <a:lnTo>
                    <a:pt x="3173712" y="139041"/>
                  </a:lnTo>
                  <a:lnTo>
                    <a:pt x="3135282" y="131376"/>
                  </a:lnTo>
                  <a:lnTo>
                    <a:pt x="3084184" y="124770"/>
                  </a:lnTo>
                  <a:lnTo>
                    <a:pt x="3033109" y="118752"/>
                  </a:lnTo>
                  <a:lnTo>
                    <a:pt x="2982058" y="113350"/>
                  </a:lnTo>
                  <a:lnTo>
                    <a:pt x="2943723" y="108094"/>
                  </a:lnTo>
                  <a:lnTo>
                    <a:pt x="2892723" y="104006"/>
                  </a:lnTo>
                  <a:lnTo>
                    <a:pt x="2841751" y="100616"/>
                  </a:lnTo>
                  <a:lnTo>
                    <a:pt x="2790808" y="97952"/>
                  </a:lnTo>
                  <a:lnTo>
                    <a:pt x="2739894" y="96040"/>
                  </a:lnTo>
                  <a:lnTo>
                    <a:pt x="2689011" y="94909"/>
                  </a:lnTo>
                  <a:lnTo>
                    <a:pt x="2638159" y="94585"/>
                  </a:lnTo>
                  <a:lnTo>
                    <a:pt x="2587340" y="95096"/>
                  </a:lnTo>
                  <a:lnTo>
                    <a:pt x="2536555" y="96470"/>
                  </a:lnTo>
                  <a:lnTo>
                    <a:pt x="2485804" y="98733"/>
                  </a:lnTo>
                  <a:lnTo>
                    <a:pt x="2435090" y="101913"/>
                  </a:lnTo>
                  <a:lnTo>
                    <a:pt x="2384413" y="106038"/>
                  </a:lnTo>
                  <a:lnTo>
                    <a:pt x="2321083" y="111632"/>
                  </a:lnTo>
                  <a:lnTo>
                    <a:pt x="2270483" y="117728"/>
                  </a:lnTo>
                  <a:lnTo>
                    <a:pt x="2219924" y="124850"/>
                  </a:lnTo>
                  <a:lnTo>
                    <a:pt x="2169405" y="133026"/>
                  </a:lnTo>
                  <a:lnTo>
                    <a:pt x="2118929" y="142284"/>
                  </a:lnTo>
                  <a:lnTo>
                    <a:pt x="2068496" y="152651"/>
                  </a:lnTo>
                  <a:lnTo>
                    <a:pt x="2005418" y="164651"/>
                  </a:lnTo>
                  <a:lnTo>
                    <a:pt x="1955076" y="177317"/>
                  </a:lnTo>
                  <a:lnTo>
                    <a:pt x="1904780" y="191174"/>
                  </a:lnTo>
                  <a:lnTo>
                    <a:pt x="1854532" y="206249"/>
                  </a:lnTo>
                  <a:lnTo>
                    <a:pt x="1804333" y="222569"/>
                  </a:lnTo>
                  <a:lnTo>
                    <a:pt x="1741493" y="240661"/>
                  </a:lnTo>
                  <a:lnTo>
                    <a:pt x="1691395" y="259555"/>
                  </a:lnTo>
                  <a:lnTo>
                    <a:pt x="1641349" y="279777"/>
                  </a:lnTo>
                  <a:lnTo>
                    <a:pt x="1591356" y="301354"/>
                  </a:lnTo>
                  <a:lnTo>
                    <a:pt x="1541417" y="324313"/>
                  </a:lnTo>
                  <a:lnTo>
                    <a:pt x="1491533" y="348683"/>
                  </a:lnTo>
                  <a:lnTo>
                    <a:pt x="1441706" y="374490"/>
                  </a:lnTo>
                  <a:lnTo>
                    <a:pt x="1379246" y="402258"/>
                  </a:lnTo>
                  <a:lnTo>
                    <a:pt x="1329534" y="431022"/>
                  </a:lnTo>
                  <a:lnTo>
                    <a:pt x="1279882" y="461305"/>
                  </a:lnTo>
                  <a:lnTo>
                    <a:pt x="1230291" y="493134"/>
                  </a:lnTo>
                  <a:lnTo>
                    <a:pt x="1180762" y="526538"/>
                  </a:lnTo>
                  <a:lnTo>
                    <a:pt x="1131295" y="561543"/>
                  </a:lnTo>
                  <a:lnTo>
                    <a:pt x="1081892" y="598177"/>
                  </a:lnTo>
                  <a:lnTo>
                    <a:pt x="1032555" y="636468"/>
                  </a:lnTo>
                  <a:lnTo>
                    <a:pt x="995740" y="670006"/>
                  </a:lnTo>
                  <a:lnTo>
                    <a:pt x="958937" y="703843"/>
                  </a:lnTo>
                  <a:lnTo>
                    <a:pt x="922146" y="737976"/>
                  </a:lnTo>
                  <a:lnTo>
                    <a:pt x="885367" y="772405"/>
                  </a:lnTo>
                  <a:lnTo>
                    <a:pt x="811842" y="842137"/>
                  </a:lnTo>
                  <a:lnTo>
                    <a:pt x="738362" y="913020"/>
                  </a:lnTo>
                  <a:lnTo>
                    <a:pt x="701639" y="948888"/>
                  </a:lnTo>
                  <a:lnTo>
                    <a:pt x="677618" y="984539"/>
                  </a:lnTo>
                  <a:lnTo>
                    <a:pt x="640916" y="1020966"/>
                  </a:lnTo>
                  <a:lnTo>
                    <a:pt x="616916" y="1057172"/>
                  </a:lnTo>
                  <a:lnTo>
                    <a:pt x="580237" y="1094150"/>
                  </a:lnTo>
                  <a:lnTo>
                    <a:pt x="532290" y="1167923"/>
                  </a:lnTo>
                  <a:lnTo>
                    <a:pt x="495642" y="1205709"/>
                  </a:lnTo>
                  <a:lnTo>
                    <a:pt x="399915" y="1357491"/>
                  </a:lnTo>
                  <a:lnTo>
                    <a:pt x="352111" y="1434925"/>
                  </a:lnTo>
                  <a:lnTo>
                    <a:pt x="340915" y="1473523"/>
                  </a:lnTo>
                  <a:lnTo>
                    <a:pt x="293170" y="1552458"/>
                  </a:lnTo>
                  <a:lnTo>
                    <a:pt x="282003" y="1591796"/>
                  </a:lnTo>
                  <a:lnTo>
                    <a:pt x="258155" y="1631874"/>
                  </a:lnTo>
                  <a:lnTo>
                    <a:pt x="235867" y="1711751"/>
                  </a:lnTo>
                  <a:lnTo>
                    <a:pt x="212046" y="1752541"/>
                  </a:lnTo>
                  <a:lnTo>
                    <a:pt x="134386" y="2040982"/>
                  </a:lnTo>
                  <a:lnTo>
                    <a:pt x="136017" y="2082577"/>
                  </a:lnTo>
                  <a:lnTo>
                    <a:pt x="113923" y="2167402"/>
                  </a:lnTo>
                  <a:lnTo>
                    <a:pt x="115578" y="2209634"/>
                  </a:lnTo>
                  <a:lnTo>
                    <a:pt x="104552" y="2252571"/>
                  </a:lnTo>
                  <a:lnTo>
                    <a:pt x="106224" y="2295216"/>
                  </a:lnTo>
                  <a:lnTo>
                    <a:pt x="95214" y="2338561"/>
                  </a:lnTo>
                  <a:lnTo>
                    <a:pt x="100300" y="2468302"/>
                  </a:lnTo>
                  <a:lnTo>
                    <a:pt x="89320" y="2512438"/>
                  </a:lnTo>
                  <a:close/>
                </a:path>
                <a:path w="5532755" h="5489575">
                  <a:moveTo>
                    <a:pt x="5531416" y="5489337"/>
                  </a:moveTo>
                  <a:lnTo>
                    <a:pt x="5528453" y="1625166"/>
                  </a:lnTo>
                  <a:lnTo>
                    <a:pt x="5532603" y="1629314"/>
                  </a:lnTo>
                  <a:lnTo>
                    <a:pt x="5531416" y="5489337"/>
                  </a:lnTo>
                  <a:close/>
                </a:path>
                <a:path w="5532755" h="5489575">
                  <a:moveTo>
                    <a:pt x="120670" y="3312069"/>
                  </a:moveTo>
                  <a:lnTo>
                    <a:pt x="96238" y="2688885"/>
                  </a:lnTo>
                  <a:lnTo>
                    <a:pt x="110676" y="2732962"/>
                  </a:lnTo>
                  <a:lnTo>
                    <a:pt x="115960" y="2867758"/>
                  </a:lnTo>
                  <a:lnTo>
                    <a:pt x="130426" y="2912542"/>
                  </a:lnTo>
                  <a:lnTo>
                    <a:pt x="132208" y="2957996"/>
                  </a:lnTo>
                  <a:lnTo>
                    <a:pt x="146687" y="3003120"/>
                  </a:lnTo>
                  <a:lnTo>
                    <a:pt x="148482" y="3048909"/>
                  </a:lnTo>
                  <a:lnTo>
                    <a:pt x="162974" y="3094365"/>
                  </a:lnTo>
                  <a:lnTo>
                    <a:pt x="164782" y="3140480"/>
                  </a:lnTo>
                  <a:lnTo>
                    <a:pt x="222836" y="3324526"/>
                  </a:lnTo>
                  <a:lnTo>
                    <a:pt x="224674" y="3371417"/>
                  </a:lnTo>
                  <a:lnTo>
                    <a:pt x="253749" y="3464648"/>
                  </a:lnTo>
                  <a:lnTo>
                    <a:pt x="280985" y="3510982"/>
                  </a:lnTo>
                  <a:lnTo>
                    <a:pt x="339223" y="3699702"/>
                  </a:lnTo>
                  <a:lnTo>
                    <a:pt x="366486" y="3746721"/>
                  </a:lnTo>
                  <a:lnTo>
                    <a:pt x="395646" y="3842143"/>
                  </a:lnTo>
                  <a:lnTo>
                    <a:pt x="422924" y="3889545"/>
                  </a:lnTo>
                  <a:lnTo>
                    <a:pt x="437516" y="3937568"/>
                  </a:lnTo>
                  <a:lnTo>
                    <a:pt x="492096" y="4032980"/>
                  </a:lnTo>
                  <a:lnTo>
                    <a:pt x="506702" y="4081360"/>
                  </a:lnTo>
                  <a:lnTo>
                    <a:pt x="588619" y="4225680"/>
                  </a:lnTo>
                  <a:lnTo>
                    <a:pt x="603045" y="4269448"/>
                  </a:lnTo>
                  <a:lnTo>
                    <a:pt x="630138" y="4312154"/>
                  </a:lnTo>
                  <a:lnTo>
                    <a:pt x="684260" y="4395890"/>
                  </a:lnTo>
                  <a:lnTo>
                    <a:pt x="698598" y="4437424"/>
                  </a:lnTo>
                  <a:lnTo>
                    <a:pt x="725605" y="4477911"/>
                  </a:lnTo>
                  <a:lnTo>
                    <a:pt x="779555" y="4557254"/>
                  </a:lnTo>
                  <a:lnTo>
                    <a:pt x="833420" y="4634446"/>
                  </a:lnTo>
                  <a:lnTo>
                    <a:pt x="873012" y="4671747"/>
                  </a:lnTo>
                  <a:lnTo>
                    <a:pt x="926753" y="4745769"/>
                  </a:lnTo>
                  <a:lnTo>
                    <a:pt x="980412" y="4817715"/>
                  </a:lnTo>
                  <a:lnTo>
                    <a:pt x="1019902" y="4852422"/>
                  </a:lnTo>
                  <a:lnTo>
                    <a:pt x="1046682" y="4887119"/>
                  </a:lnTo>
                  <a:lnTo>
                    <a:pt x="1073442" y="4921312"/>
                  </a:lnTo>
                  <a:lnTo>
                    <a:pt x="1112873" y="4954508"/>
                  </a:lnTo>
                  <a:lnTo>
                    <a:pt x="1139594" y="4987705"/>
                  </a:lnTo>
                  <a:lnTo>
                    <a:pt x="1178986" y="5019912"/>
                  </a:lnTo>
                  <a:lnTo>
                    <a:pt x="1205668" y="5052128"/>
                  </a:lnTo>
                  <a:lnTo>
                    <a:pt x="1245022" y="5083361"/>
                  </a:lnTo>
                  <a:lnTo>
                    <a:pt x="1271667" y="5114611"/>
                  </a:lnTo>
                  <a:lnTo>
                    <a:pt x="1310983" y="5144887"/>
                  </a:lnTo>
                  <a:lnTo>
                    <a:pt x="1350280" y="5174689"/>
                  </a:lnTo>
                  <a:lnTo>
                    <a:pt x="1389560" y="5204021"/>
                  </a:lnTo>
                  <a:lnTo>
                    <a:pt x="1416130" y="5233384"/>
                  </a:lnTo>
                  <a:lnTo>
                    <a:pt x="1455373" y="5261788"/>
                  </a:lnTo>
                  <a:lnTo>
                    <a:pt x="1494598" y="5289734"/>
                  </a:lnTo>
                  <a:lnTo>
                    <a:pt x="1533805" y="5317224"/>
                  </a:lnTo>
                  <a:lnTo>
                    <a:pt x="1572994" y="5344265"/>
                  </a:lnTo>
                  <a:lnTo>
                    <a:pt x="1599476" y="5371355"/>
                  </a:lnTo>
                  <a:lnTo>
                    <a:pt x="1638630" y="5397505"/>
                  </a:lnTo>
                  <a:lnTo>
                    <a:pt x="1677768" y="5423215"/>
                  </a:lnTo>
                  <a:lnTo>
                    <a:pt x="1716888" y="5448490"/>
                  </a:lnTo>
                  <a:lnTo>
                    <a:pt x="1755991" y="5473332"/>
                  </a:lnTo>
                  <a:lnTo>
                    <a:pt x="1782041" y="5489414"/>
                  </a:lnTo>
                  <a:lnTo>
                    <a:pt x="5531416" y="5489337"/>
                  </a:lnTo>
                  <a:lnTo>
                    <a:pt x="1629525" y="5489448"/>
                  </a:lnTo>
                  <a:lnTo>
                    <a:pt x="1629421" y="5486799"/>
                  </a:lnTo>
                  <a:lnTo>
                    <a:pt x="1590284" y="5461088"/>
                  </a:lnTo>
                  <a:lnTo>
                    <a:pt x="1551130" y="5434952"/>
                  </a:lnTo>
                  <a:lnTo>
                    <a:pt x="1511959" y="5408386"/>
                  </a:lnTo>
                  <a:lnTo>
                    <a:pt x="1485462" y="5380890"/>
                  </a:lnTo>
                  <a:lnTo>
                    <a:pt x="1446257" y="5353455"/>
                  </a:lnTo>
                  <a:lnTo>
                    <a:pt x="1407035" y="5325579"/>
                  </a:lnTo>
                  <a:lnTo>
                    <a:pt x="1367796" y="5297260"/>
                  </a:lnTo>
                  <a:lnTo>
                    <a:pt x="1328538" y="5268494"/>
                  </a:lnTo>
                  <a:lnTo>
                    <a:pt x="1301954" y="5238780"/>
                  </a:lnTo>
                  <a:lnTo>
                    <a:pt x="1262662" y="5209108"/>
                  </a:lnTo>
                  <a:lnTo>
                    <a:pt x="1223351" y="5178979"/>
                  </a:lnTo>
                  <a:lnTo>
                    <a:pt x="1196713" y="5147891"/>
                  </a:lnTo>
                  <a:lnTo>
                    <a:pt x="1157366" y="5116835"/>
                  </a:lnTo>
                  <a:lnTo>
                    <a:pt x="1130691" y="5084813"/>
                  </a:lnTo>
                  <a:lnTo>
                    <a:pt x="1091307" y="5052817"/>
                  </a:lnTo>
                  <a:lnTo>
                    <a:pt x="1064595" y="5019847"/>
                  </a:lnTo>
                  <a:lnTo>
                    <a:pt x="1025174" y="4986895"/>
                  </a:lnTo>
                  <a:lnTo>
                    <a:pt x="971656" y="4918545"/>
                  </a:lnTo>
                  <a:lnTo>
                    <a:pt x="932177" y="4884134"/>
                  </a:lnTo>
                  <a:lnTo>
                    <a:pt x="878543" y="4812833"/>
                  </a:lnTo>
                  <a:lnTo>
                    <a:pt x="851696" y="4776434"/>
                  </a:lnTo>
                  <a:lnTo>
                    <a:pt x="812140" y="4740027"/>
                  </a:lnTo>
                  <a:lnTo>
                    <a:pt x="758347" y="4664693"/>
                  </a:lnTo>
                  <a:lnTo>
                    <a:pt x="704474" y="4587299"/>
                  </a:lnTo>
                  <a:lnTo>
                    <a:pt x="650519" y="4507816"/>
                  </a:lnTo>
                  <a:lnTo>
                    <a:pt x="623510" y="4467283"/>
                  </a:lnTo>
                  <a:lnTo>
                    <a:pt x="609171" y="4425720"/>
                  </a:lnTo>
                  <a:lnTo>
                    <a:pt x="555049" y="4341976"/>
                  </a:lnTo>
                  <a:lnTo>
                    <a:pt x="527956" y="4299290"/>
                  </a:lnTo>
                  <a:lnTo>
                    <a:pt x="513532" y="4255560"/>
                  </a:lnTo>
                  <a:lnTo>
                    <a:pt x="431640" y="4111863"/>
                  </a:lnTo>
                  <a:lnTo>
                    <a:pt x="417041" y="4063685"/>
                  </a:lnTo>
                  <a:lnTo>
                    <a:pt x="362477" y="3968663"/>
                  </a:lnTo>
                  <a:lnTo>
                    <a:pt x="347892" y="3920829"/>
                  </a:lnTo>
                  <a:lnTo>
                    <a:pt x="320621" y="3873611"/>
                  </a:lnTo>
                  <a:lnTo>
                    <a:pt x="291475" y="3778546"/>
                  </a:lnTo>
                  <a:lnTo>
                    <a:pt x="264219" y="3731698"/>
                  </a:lnTo>
                  <a:lnTo>
                    <a:pt x="220551" y="3590434"/>
                  </a:lnTo>
                  <a:lnTo>
                    <a:pt x="193315" y="3544108"/>
                  </a:lnTo>
                  <a:lnTo>
                    <a:pt x="120670" y="3312069"/>
                  </a:lnTo>
                  <a:close/>
                </a:path>
                <a:path w="5532755" h="5489575">
                  <a:moveTo>
                    <a:pt x="75346" y="3128562"/>
                  </a:moveTo>
                  <a:lnTo>
                    <a:pt x="34053" y="2075290"/>
                  </a:lnTo>
                  <a:lnTo>
                    <a:pt x="67265" y="1949858"/>
                  </a:lnTo>
                  <a:lnTo>
                    <a:pt x="118848" y="3265594"/>
                  </a:lnTo>
                  <a:lnTo>
                    <a:pt x="75346" y="3128562"/>
                  </a:lnTo>
                  <a:close/>
                </a:path>
                <a:path w="5532755" h="5489575">
                  <a:moveTo>
                    <a:pt x="59066" y="3037480"/>
                  </a:moveTo>
                  <a:lnTo>
                    <a:pt x="24643" y="2159445"/>
                  </a:lnTo>
                  <a:lnTo>
                    <a:pt x="35689" y="2117017"/>
                  </a:lnTo>
                  <a:lnTo>
                    <a:pt x="73548" y="3082694"/>
                  </a:lnTo>
                  <a:lnTo>
                    <a:pt x="59066" y="3037480"/>
                  </a:lnTo>
                  <a:close/>
                </a:path>
                <a:path w="5532755" h="5489575">
                  <a:moveTo>
                    <a:pt x="42810" y="2947034"/>
                  </a:moveTo>
                  <a:lnTo>
                    <a:pt x="15264" y="2244403"/>
                  </a:lnTo>
                  <a:lnTo>
                    <a:pt x="26294" y="2201576"/>
                  </a:lnTo>
                  <a:lnTo>
                    <a:pt x="57280" y="2991928"/>
                  </a:lnTo>
                  <a:lnTo>
                    <a:pt x="42810" y="2947034"/>
                  </a:lnTo>
                  <a:close/>
                </a:path>
                <a:path w="5532755" h="5489575">
                  <a:moveTo>
                    <a:pt x="26580" y="2857241"/>
                  </a:moveTo>
                  <a:lnTo>
                    <a:pt x="5915" y="2330150"/>
                  </a:lnTo>
                  <a:lnTo>
                    <a:pt x="16931" y="2286930"/>
                  </a:lnTo>
                  <a:lnTo>
                    <a:pt x="41037" y="2901806"/>
                  </a:lnTo>
                  <a:lnTo>
                    <a:pt x="26580" y="2857241"/>
                  </a:lnTo>
                  <a:close/>
                </a:path>
                <a:path w="5532755" h="5489575">
                  <a:moveTo>
                    <a:pt x="6889" y="2679183"/>
                  </a:moveTo>
                  <a:lnTo>
                    <a:pt x="0" y="2503441"/>
                  </a:lnTo>
                  <a:lnTo>
                    <a:pt x="10985" y="2459463"/>
                  </a:lnTo>
                  <a:lnTo>
                    <a:pt x="21320" y="2723066"/>
                  </a:lnTo>
                  <a:lnTo>
                    <a:pt x="6889" y="2679183"/>
                  </a:lnTo>
                  <a:close/>
                </a:path>
              </a:pathLst>
            </a:custGeom>
            <a:solidFill>
              <a:srgbClr val="EDC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29829" y="4410121"/>
              <a:ext cx="2066925" cy="2258695"/>
            </a:xfrm>
            <a:custGeom>
              <a:avLst/>
              <a:gdLst/>
              <a:ahLst/>
              <a:cxnLst/>
              <a:rect l="l" t="t" r="r" b="b"/>
              <a:pathLst>
                <a:path w="2066925" h="2258695">
                  <a:moveTo>
                    <a:pt x="11336" y="1165145"/>
                  </a:moveTo>
                  <a:lnTo>
                    <a:pt x="5437" y="1117656"/>
                  </a:lnTo>
                  <a:lnTo>
                    <a:pt x="1574" y="1069954"/>
                  </a:lnTo>
                  <a:lnTo>
                    <a:pt x="0" y="1022151"/>
                  </a:lnTo>
                  <a:lnTo>
                    <a:pt x="967" y="974358"/>
                  </a:lnTo>
                  <a:lnTo>
                    <a:pt x="4729" y="926689"/>
                  </a:lnTo>
                  <a:lnTo>
                    <a:pt x="11541" y="879257"/>
                  </a:lnTo>
                  <a:lnTo>
                    <a:pt x="21655" y="832173"/>
                  </a:lnTo>
                  <a:lnTo>
                    <a:pt x="35325" y="785551"/>
                  </a:lnTo>
                  <a:lnTo>
                    <a:pt x="52803" y="739502"/>
                  </a:lnTo>
                  <a:lnTo>
                    <a:pt x="74345" y="694139"/>
                  </a:lnTo>
                  <a:lnTo>
                    <a:pt x="100203" y="649575"/>
                  </a:lnTo>
                  <a:lnTo>
                    <a:pt x="130630" y="605923"/>
                  </a:lnTo>
                  <a:lnTo>
                    <a:pt x="165880" y="563294"/>
                  </a:lnTo>
                  <a:lnTo>
                    <a:pt x="227957" y="492556"/>
                  </a:lnTo>
                  <a:lnTo>
                    <a:pt x="281343" y="428988"/>
                  </a:lnTo>
                  <a:lnTo>
                    <a:pt x="327114" y="372212"/>
                  </a:lnTo>
                  <a:lnTo>
                    <a:pt x="366346" y="321849"/>
                  </a:lnTo>
                  <a:lnTo>
                    <a:pt x="429499" y="238850"/>
                  </a:lnTo>
                  <a:lnTo>
                    <a:pt x="455572" y="205458"/>
                  </a:lnTo>
                  <a:lnTo>
                    <a:pt x="502094" y="153000"/>
                  </a:lnTo>
                  <a:lnTo>
                    <a:pt x="548291" y="117122"/>
                  </a:lnTo>
                  <a:lnTo>
                    <a:pt x="602773" y="94799"/>
                  </a:lnTo>
                  <a:lnTo>
                    <a:pt x="627484" y="87916"/>
                  </a:lnTo>
                  <a:lnTo>
                    <a:pt x="656958" y="79494"/>
                  </a:lnTo>
                  <a:lnTo>
                    <a:pt x="728735" y="59656"/>
                  </a:lnTo>
                  <a:lnTo>
                    <a:pt x="770308" y="49054"/>
                  </a:lnTo>
                  <a:lnTo>
                    <a:pt x="815182" y="38538"/>
                  </a:lnTo>
                  <a:lnTo>
                    <a:pt x="862993" y="28514"/>
                  </a:lnTo>
                  <a:lnTo>
                    <a:pt x="913376" y="19388"/>
                  </a:lnTo>
                  <a:lnTo>
                    <a:pt x="965964" y="11568"/>
                  </a:lnTo>
                  <a:lnTo>
                    <a:pt x="1020392" y="5459"/>
                  </a:lnTo>
                  <a:lnTo>
                    <a:pt x="1076295" y="1467"/>
                  </a:lnTo>
                  <a:lnTo>
                    <a:pt x="1133307" y="0"/>
                  </a:lnTo>
                  <a:lnTo>
                    <a:pt x="1191064" y="1462"/>
                  </a:lnTo>
                  <a:lnTo>
                    <a:pt x="1249199" y="6262"/>
                  </a:lnTo>
                  <a:lnTo>
                    <a:pt x="1307347" y="14804"/>
                  </a:lnTo>
                  <a:lnTo>
                    <a:pt x="1365143" y="27496"/>
                  </a:lnTo>
                  <a:lnTo>
                    <a:pt x="1422222" y="44743"/>
                  </a:lnTo>
                  <a:lnTo>
                    <a:pt x="1478217" y="66952"/>
                  </a:lnTo>
                  <a:lnTo>
                    <a:pt x="1544742" y="97143"/>
                  </a:lnTo>
                  <a:lnTo>
                    <a:pt x="1602698" y="124382"/>
                  </a:lnTo>
                  <a:lnTo>
                    <a:pt x="1653082" y="149426"/>
                  </a:lnTo>
                  <a:lnTo>
                    <a:pt x="1696890" y="173031"/>
                  </a:lnTo>
                  <a:lnTo>
                    <a:pt x="1735118" y="195953"/>
                  </a:lnTo>
                  <a:lnTo>
                    <a:pt x="1768763" y="218948"/>
                  </a:lnTo>
                  <a:lnTo>
                    <a:pt x="1798820" y="242773"/>
                  </a:lnTo>
                  <a:lnTo>
                    <a:pt x="1852157" y="295936"/>
                  </a:lnTo>
                  <a:lnTo>
                    <a:pt x="1877429" y="326787"/>
                  </a:lnTo>
                  <a:lnTo>
                    <a:pt x="1903099" y="361492"/>
                  </a:lnTo>
                  <a:lnTo>
                    <a:pt x="1930162" y="400807"/>
                  </a:lnTo>
                  <a:lnTo>
                    <a:pt x="1959615" y="445490"/>
                  </a:lnTo>
                  <a:lnTo>
                    <a:pt x="1992454" y="496295"/>
                  </a:lnTo>
                  <a:lnTo>
                    <a:pt x="2018927" y="549456"/>
                  </a:lnTo>
                  <a:lnTo>
                    <a:pt x="2039446" y="616144"/>
                  </a:lnTo>
                  <a:lnTo>
                    <a:pt x="2047518" y="653993"/>
                  </a:lnTo>
                  <a:lnTo>
                    <a:pt x="2054157" y="694540"/>
                  </a:lnTo>
                  <a:lnTo>
                    <a:pt x="2059380" y="737559"/>
                  </a:lnTo>
                  <a:lnTo>
                    <a:pt x="2063206" y="782822"/>
                  </a:lnTo>
                  <a:lnTo>
                    <a:pt x="2065652" y="830101"/>
                  </a:lnTo>
                  <a:lnTo>
                    <a:pt x="2066738" y="879169"/>
                  </a:lnTo>
                  <a:lnTo>
                    <a:pt x="2066481" y="929798"/>
                  </a:lnTo>
                  <a:lnTo>
                    <a:pt x="2064899" y="981761"/>
                  </a:lnTo>
                  <a:lnTo>
                    <a:pt x="2062011" y="1034829"/>
                  </a:lnTo>
                  <a:lnTo>
                    <a:pt x="2057835" y="1088776"/>
                  </a:lnTo>
                  <a:lnTo>
                    <a:pt x="2052389" y="1143373"/>
                  </a:lnTo>
                  <a:lnTo>
                    <a:pt x="2045692" y="1198393"/>
                  </a:lnTo>
                  <a:lnTo>
                    <a:pt x="2037761" y="1253609"/>
                  </a:lnTo>
                  <a:lnTo>
                    <a:pt x="2028615" y="1308792"/>
                  </a:lnTo>
                  <a:lnTo>
                    <a:pt x="2018272" y="1363715"/>
                  </a:lnTo>
                  <a:lnTo>
                    <a:pt x="2006750" y="1418151"/>
                  </a:lnTo>
                  <a:lnTo>
                    <a:pt x="1994068" y="1471872"/>
                  </a:lnTo>
                  <a:lnTo>
                    <a:pt x="1980244" y="1524651"/>
                  </a:lnTo>
                  <a:lnTo>
                    <a:pt x="1965295" y="1576258"/>
                  </a:lnTo>
                  <a:lnTo>
                    <a:pt x="1949240" y="1626468"/>
                  </a:lnTo>
                  <a:lnTo>
                    <a:pt x="1932098" y="1675053"/>
                  </a:lnTo>
                  <a:lnTo>
                    <a:pt x="1913886" y="1721784"/>
                  </a:lnTo>
                  <a:lnTo>
                    <a:pt x="1894624" y="1766435"/>
                  </a:lnTo>
                  <a:lnTo>
                    <a:pt x="1874328" y="1808777"/>
                  </a:lnTo>
                  <a:lnTo>
                    <a:pt x="1853017" y="1848583"/>
                  </a:lnTo>
                  <a:lnTo>
                    <a:pt x="1830710" y="1885625"/>
                  </a:lnTo>
                  <a:lnTo>
                    <a:pt x="1807424" y="1919677"/>
                  </a:lnTo>
                  <a:lnTo>
                    <a:pt x="1783178" y="1950509"/>
                  </a:lnTo>
                  <a:lnTo>
                    <a:pt x="1731879" y="2001607"/>
                  </a:lnTo>
                  <a:lnTo>
                    <a:pt x="1684948" y="2038992"/>
                  </a:lnTo>
                  <a:lnTo>
                    <a:pt x="1639119" y="2073176"/>
                  </a:lnTo>
                  <a:lnTo>
                    <a:pt x="1594214" y="2104226"/>
                  </a:lnTo>
                  <a:lnTo>
                    <a:pt x="1550055" y="2132209"/>
                  </a:lnTo>
                  <a:lnTo>
                    <a:pt x="1506463" y="2157194"/>
                  </a:lnTo>
                  <a:lnTo>
                    <a:pt x="1463262" y="2179246"/>
                  </a:lnTo>
                  <a:lnTo>
                    <a:pt x="1420274" y="2198435"/>
                  </a:lnTo>
                  <a:lnTo>
                    <a:pt x="1377319" y="2214828"/>
                  </a:lnTo>
                  <a:lnTo>
                    <a:pt x="1334221" y="2228491"/>
                  </a:lnTo>
                  <a:lnTo>
                    <a:pt x="1290800" y="2239494"/>
                  </a:lnTo>
                  <a:lnTo>
                    <a:pt x="1246881" y="2247902"/>
                  </a:lnTo>
                  <a:lnTo>
                    <a:pt x="1202283" y="2253784"/>
                  </a:lnTo>
                  <a:lnTo>
                    <a:pt x="1156830" y="2257207"/>
                  </a:lnTo>
                  <a:lnTo>
                    <a:pt x="1110344" y="2258239"/>
                  </a:lnTo>
                  <a:lnTo>
                    <a:pt x="1062646" y="2256947"/>
                  </a:lnTo>
                  <a:lnTo>
                    <a:pt x="1013559" y="2253399"/>
                  </a:lnTo>
                  <a:lnTo>
                    <a:pt x="962904" y="2247661"/>
                  </a:lnTo>
                  <a:lnTo>
                    <a:pt x="910504" y="2239803"/>
                  </a:lnTo>
                  <a:lnTo>
                    <a:pt x="856180" y="2229891"/>
                  </a:lnTo>
                  <a:lnTo>
                    <a:pt x="806551" y="2218717"/>
                  </a:lnTo>
                  <a:lnTo>
                    <a:pt x="757866" y="2205017"/>
                  </a:lnTo>
                  <a:lnTo>
                    <a:pt x="710212" y="2188897"/>
                  </a:lnTo>
                  <a:lnTo>
                    <a:pt x="663675" y="2170459"/>
                  </a:lnTo>
                  <a:lnTo>
                    <a:pt x="618340" y="2149809"/>
                  </a:lnTo>
                  <a:lnTo>
                    <a:pt x="574293" y="2127050"/>
                  </a:lnTo>
                  <a:lnTo>
                    <a:pt x="531619" y="2102287"/>
                  </a:lnTo>
                  <a:lnTo>
                    <a:pt x="490406" y="2075624"/>
                  </a:lnTo>
                  <a:lnTo>
                    <a:pt x="450738" y="2047165"/>
                  </a:lnTo>
                  <a:lnTo>
                    <a:pt x="412701" y="2017015"/>
                  </a:lnTo>
                  <a:lnTo>
                    <a:pt x="376381" y="1985277"/>
                  </a:lnTo>
                  <a:lnTo>
                    <a:pt x="341864" y="1952056"/>
                  </a:lnTo>
                  <a:lnTo>
                    <a:pt x="309235" y="1917456"/>
                  </a:lnTo>
                  <a:lnTo>
                    <a:pt x="278581" y="1881581"/>
                  </a:lnTo>
                  <a:lnTo>
                    <a:pt x="249987" y="1844536"/>
                  </a:lnTo>
                  <a:lnTo>
                    <a:pt x="223539" y="1806424"/>
                  </a:lnTo>
                  <a:lnTo>
                    <a:pt x="199322" y="1767351"/>
                  </a:lnTo>
                  <a:lnTo>
                    <a:pt x="177423" y="1727419"/>
                  </a:lnTo>
                  <a:lnTo>
                    <a:pt x="157928" y="1686734"/>
                  </a:lnTo>
                  <a:lnTo>
                    <a:pt x="140921" y="1645399"/>
                  </a:lnTo>
                  <a:lnTo>
                    <a:pt x="126489" y="1603519"/>
                  </a:lnTo>
                  <a:lnTo>
                    <a:pt x="101371" y="1523855"/>
                  </a:lnTo>
                  <a:lnTo>
                    <a:pt x="88316" y="1482127"/>
                  </a:lnTo>
                  <a:lnTo>
                    <a:pt x="75269" y="1439285"/>
                  </a:lnTo>
                  <a:lnTo>
                    <a:pt x="62483" y="1395442"/>
                  </a:lnTo>
                  <a:lnTo>
                    <a:pt x="50211" y="1350711"/>
                  </a:lnTo>
                  <a:lnTo>
                    <a:pt x="38707" y="1305202"/>
                  </a:lnTo>
                  <a:lnTo>
                    <a:pt x="28224" y="1259030"/>
                  </a:lnTo>
                  <a:lnTo>
                    <a:pt x="19016" y="1212307"/>
                  </a:lnTo>
                  <a:lnTo>
                    <a:pt x="11336" y="1165145"/>
                  </a:lnTo>
                  <a:close/>
                </a:path>
              </a:pathLst>
            </a:custGeom>
            <a:solidFill>
              <a:srgbClr val="D581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07070" y="3209793"/>
            <a:ext cx="10354945" cy="5168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63245">
              <a:lnSpc>
                <a:spcPct val="107100"/>
              </a:lnSpc>
              <a:spcBef>
                <a:spcPts val="95"/>
              </a:spcBef>
            </a:pP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Ag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ega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-7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me</a:t>
            </a:r>
            <a:r>
              <a:rPr dirty="0" sz="3050" spc="150">
                <a:solidFill>
                  <a:srgbClr val="737373"/>
                </a:solidFill>
                <a:latin typeface="Trebuchet MS"/>
                <a:cs typeface="Trebuchet MS"/>
              </a:rPr>
              <a:t>ru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pakan</a:t>
            </a:r>
            <a:r>
              <a:rPr dirty="0" sz="3150" spc="-6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ben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tu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k</a:t>
            </a:r>
            <a:r>
              <a:rPr dirty="0" sz="3150" spc="-7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254">
                <a:solidFill>
                  <a:srgbClr val="737373"/>
                </a:solidFill>
                <a:latin typeface="Arial"/>
                <a:cs typeface="Arial"/>
              </a:rPr>
              <a:t>kh</a:t>
            </a:r>
            <a:r>
              <a:rPr dirty="0" sz="3050" spc="254">
                <a:solidFill>
                  <a:srgbClr val="737373"/>
                </a:solidFill>
                <a:latin typeface="Trebuchet MS"/>
                <a:cs typeface="Trebuchet MS"/>
              </a:rPr>
              <a:t>usus</a:t>
            </a:r>
            <a:r>
              <a:rPr dirty="0" sz="3050" spc="-11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dirty="0" sz="3150" spc="130">
                <a:solidFill>
                  <a:srgbClr val="737373"/>
                </a:solidFill>
                <a:latin typeface="Arial"/>
                <a:cs typeface="Arial"/>
              </a:rPr>
              <a:t>da</a:t>
            </a:r>
            <a:r>
              <a:rPr dirty="0" sz="3050" spc="13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-6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o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ia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-7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85">
                <a:solidFill>
                  <a:srgbClr val="737373"/>
                </a:solidFill>
                <a:latin typeface="Arial"/>
                <a:cs typeface="Arial"/>
              </a:rPr>
              <a:t>di  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mana</a:t>
            </a:r>
            <a:r>
              <a:rPr dirty="0" sz="2050" spc="160">
                <a:solidFill>
                  <a:srgbClr val="737373"/>
                </a:solidFill>
                <a:latin typeface="Trebuchet MS"/>
                <a:cs typeface="Trebuchet MS"/>
              </a:rPr>
              <a:t>: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3150" spc="165">
                <a:solidFill>
                  <a:srgbClr val="737373"/>
                </a:solidFill>
                <a:latin typeface="Arial"/>
                <a:cs typeface="Arial"/>
              </a:rPr>
              <a:t>Ini me</a:t>
            </a:r>
            <a:r>
              <a:rPr dirty="0" sz="3050" spc="165">
                <a:solidFill>
                  <a:srgbClr val="737373"/>
                </a:solidFill>
                <a:latin typeface="Trebuchet MS"/>
                <a:cs typeface="Trebuchet MS"/>
              </a:rPr>
              <a:t>w</a:t>
            </a:r>
            <a:r>
              <a:rPr dirty="0" sz="3150" spc="165">
                <a:solidFill>
                  <a:srgbClr val="737373"/>
                </a:solidFill>
                <a:latin typeface="Arial"/>
                <a:cs typeface="Arial"/>
              </a:rPr>
              <a:t>akili </a:t>
            </a:r>
            <a:r>
              <a:rPr dirty="0" sz="3150" spc="155">
                <a:solidFill>
                  <a:srgbClr val="737373"/>
                </a:solidFill>
                <a:latin typeface="Arial"/>
                <a:cs typeface="Arial"/>
              </a:rPr>
              <a:t>h</a:t>
            </a:r>
            <a:r>
              <a:rPr dirty="0" sz="3050" spc="15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737373"/>
                </a:solidFill>
                <a:latin typeface="Arial"/>
                <a:cs typeface="Arial"/>
              </a:rPr>
              <a:t>b</a:t>
            </a:r>
            <a:r>
              <a:rPr dirty="0" sz="3050" spc="15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737373"/>
                </a:solidFill>
                <a:latin typeface="Arial"/>
                <a:cs typeface="Arial"/>
              </a:rPr>
              <a:t>ngan</a:t>
            </a:r>
            <a:r>
              <a:rPr dirty="0" sz="3150" spc="-51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265">
                <a:solidFill>
                  <a:srgbClr val="737373"/>
                </a:solidFill>
                <a:latin typeface="Arial"/>
                <a:cs typeface="Arial"/>
              </a:rPr>
              <a:t>Ha</a:t>
            </a:r>
            <a:r>
              <a:rPr dirty="0" sz="3050" spc="26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2050" spc="265">
                <a:solidFill>
                  <a:srgbClr val="737373"/>
                </a:solidFill>
                <a:latin typeface="Trebuchet MS"/>
                <a:cs typeface="Trebuchet MS"/>
              </a:rPr>
              <a:t>-</a:t>
            </a:r>
            <a:r>
              <a:rPr dirty="0" sz="3150" spc="26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2050" spc="265">
                <a:solidFill>
                  <a:srgbClr val="737373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  <a:spcBef>
                <a:spcPts val="5"/>
              </a:spcBef>
            </a:pPr>
            <a:r>
              <a:rPr dirty="0" sz="3150" spc="165">
                <a:solidFill>
                  <a:srgbClr val="737373"/>
                </a:solidFill>
                <a:latin typeface="Arial"/>
                <a:cs typeface="Arial"/>
              </a:rPr>
              <a:t>Ini 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adalah 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o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ia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i </a:t>
            </a:r>
            <a:r>
              <a:rPr dirty="0" sz="3050" spc="10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ea</a:t>
            </a:r>
            <a:r>
              <a:rPr dirty="0" sz="3050" spc="10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ah 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ai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tu </a:t>
            </a:r>
            <a:r>
              <a:rPr dirty="0" sz="3150" spc="155">
                <a:solidFill>
                  <a:srgbClr val="737373"/>
                </a:solidFill>
                <a:latin typeface="Arial"/>
                <a:cs typeface="Arial"/>
              </a:rPr>
              <a:t>h</a:t>
            </a:r>
            <a:r>
              <a:rPr dirty="0" sz="3050" spc="15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737373"/>
                </a:solidFill>
                <a:latin typeface="Arial"/>
                <a:cs typeface="Arial"/>
              </a:rPr>
              <a:t>b</a:t>
            </a:r>
            <a:r>
              <a:rPr dirty="0" sz="3050" spc="15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55">
                <a:solidFill>
                  <a:srgbClr val="737373"/>
                </a:solidFill>
                <a:latin typeface="Arial"/>
                <a:cs typeface="Arial"/>
              </a:rPr>
              <a:t>ngan </a:t>
            </a:r>
            <a:r>
              <a:rPr dirty="0" sz="3050" spc="14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4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45">
                <a:solidFill>
                  <a:srgbClr val="737373"/>
                </a:solidFill>
                <a:latin typeface="Trebuchet MS"/>
                <a:cs typeface="Trebuchet MS"/>
              </a:rPr>
              <a:t>tu 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ah</a:t>
            </a:r>
            <a:r>
              <a:rPr dirty="0" sz="2050" spc="135">
                <a:solidFill>
                  <a:srgbClr val="737373"/>
                </a:solidFill>
                <a:latin typeface="Trebuchet MS"/>
                <a:cs typeface="Trebuchet MS"/>
              </a:rPr>
              <a:t>.  </a:t>
            </a:r>
            <a:r>
              <a:rPr dirty="0" sz="3150" spc="190">
                <a:solidFill>
                  <a:srgbClr val="737373"/>
                </a:solidFill>
                <a:latin typeface="Arial"/>
                <a:cs typeface="Arial"/>
              </a:rPr>
              <a:t>Mi</a:t>
            </a:r>
            <a:r>
              <a:rPr dirty="0" sz="3050" spc="19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90">
                <a:solidFill>
                  <a:srgbClr val="737373"/>
                </a:solidFill>
                <a:latin typeface="Arial"/>
                <a:cs typeface="Arial"/>
              </a:rPr>
              <a:t>aln</a:t>
            </a:r>
            <a:r>
              <a:rPr dirty="0" sz="3050" spc="19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19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2050" spc="190">
                <a:solidFill>
                  <a:srgbClr val="737373"/>
                </a:solidFill>
                <a:latin typeface="Trebuchet MS"/>
                <a:cs typeface="Trebuchet MS"/>
              </a:rPr>
              <a:t>, </a:t>
            </a:r>
            <a:r>
              <a:rPr dirty="0" sz="3050" spc="165">
                <a:solidFill>
                  <a:srgbClr val="737373"/>
                </a:solidFill>
                <a:latin typeface="Trebuchet MS"/>
                <a:cs typeface="Trebuchet MS"/>
              </a:rPr>
              <a:t>su</a:t>
            </a:r>
            <a:r>
              <a:rPr dirty="0" sz="3150" spc="16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65">
                <a:solidFill>
                  <a:srgbClr val="737373"/>
                </a:solidFill>
                <a:latin typeface="Trebuchet MS"/>
                <a:cs typeface="Trebuchet MS"/>
              </a:rPr>
              <a:t>tu </a:t>
            </a:r>
            <a:r>
              <a:rPr dirty="0" sz="3150" spc="190">
                <a:solidFill>
                  <a:srgbClr val="737373"/>
                </a:solidFill>
                <a:latin typeface="Arial"/>
                <a:cs typeface="Arial"/>
              </a:rPr>
              <a:t>j</a:t>
            </a:r>
            <a:r>
              <a:rPr dirty="0" sz="3050" spc="190">
                <a:solidFill>
                  <a:srgbClr val="737373"/>
                </a:solidFill>
                <a:latin typeface="Trebuchet MS"/>
                <a:cs typeface="Trebuchet MS"/>
              </a:rPr>
              <a:t>urus</a:t>
            </a:r>
            <a:r>
              <a:rPr dirty="0" sz="3150" spc="190">
                <a:solidFill>
                  <a:srgbClr val="737373"/>
                </a:solidFill>
                <a:latin typeface="Arial"/>
                <a:cs typeface="Arial"/>
              </a:rPr>
              <a:t>an </a:t>
            </a:r>
            <a:r>
              <a:rPr dirty="0" sz="3150" spc="85">
                <a:solidFill>
                  <a:srgbClr val="737373"/>
                </a:solidFill>
                <a:latin typeface="Arial"/>
                <a:cs typeface="Arial"/>
              </a:rPr>
              <a:t>dapa</a:t>
            </a:r>
            <a:r>
              <a:rPr dirty="0" sz="3050" spc="85">
                <a:solidFill>
                  <a:srgbClr val="737373"/>
                </a:solidFill>
                <a:latin typeface="Trebuchet MS"/>
                <a:cs typeface="Trebuchet MS"/>
              </a:rPr>
              <a:t>t </a:t>
            </a:r>
            <a:r>
              <a:rPr dirty="0" sz="3150" spc="200">
                <a:solidFill>
                  <a:srgbClr val="737373"/>
                </a:solidFill>
                <a:latin typeface="Arial"/>
                <a:cs typeface="Arial"/>
              </a:rPr>
              <a:t>memiliki </a:t>
            </a:r>
            <a:r>
              <a:rPr dirty="0" sz="3150" spc="145">
                <a:solidFill>
                  <a:srgbClr val="737373"/>
                </a:solidFill>
                <a:latin typeface="Arial"/>
                <a:cs typeface="Arial"/>
              </a:rPr>
              <a:t>maha</a:t>
            </a:r>
            <a:r>
              <a:rPr dirty="0" sz="3050" spc="14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45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050" spc="145">
                <a:solidFill>
                  <a:srgbClr val="737373"/>
                </a:solidFill>
                <a:latin typeface="Trebuchet MS"/>
                <a:cs typeface="Trebuchet MS"/>
              </a:rPr>
              <a:t>sw</a:t>
            </a:r>
            <a:r>
              <a:rPr dirty="0" sz="3150" spc="145">
                <a:solidFill>
                  <a:srgbClr val="737373"/>
                </a:solidFill>
                <a:latin typeface="Arial"/>
                <a:cs typeface="Arial"/>
              </a:rPr>
              <a:t>a  </a:t>
            </a:r>
            <a:r>
              <a:rPr dirty="0" sz="3050" spc="7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75">
                <a:solidFill>
                  <a:srgbClr val="737373"/>
                </a:solidFill>
                <a:latin typeface="Arial"/>
                <a:cs typeface="Arial"/>
              </a:rPr>
              <a:t>e</a:t>
            </a:r>
            <a:r>
              <a:rPr dirty="0" sz="3050" spc="7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75">
                <a:solidFill>
                  <a:srgbClr val="737373"/>
                </a:solidFill>
                <a:latin typeface="Arial"/>
                <a:cs typeface="Arial"/>
              </a:rPr>
              <a:t>api</a:t>
            </a:r>
            <a:r>
              <a:rPr dirty="0" sz="3150" spc="-6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50" spc="15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55">
                <a:solidFill>
                  <a:srgbClr val="737373"/>
                </a:solidFill>
                <a:latin typeface="Arial"/>
                <a:cs typeface="Arial"/>
              </a:rPr>
              <a:t>ebalikn</a:t>
            </a:r>
            <a:r>
              <a:rPr dirty="0" sz="3050" spc="155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15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idak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85">
                <a:solidFill>
                  <a:srgbClr val="737373"/>
                </a:solidFill>
                <a:latin typeface="Arial"/>
                <a:cs typeface="Arial"/>
              </a:rPr>
              <a:t>m</a:t>
            </a:r>
            <a:r>
              <a:rPr dirty="0" sz="3050" spc="18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85">
                <a:solidFill>
                  <a:srgbClr val="737373"/>
                </a:solidFill>
                <a:latin typeface="Arial"/>
                <a:cs typeface="Arial"/>
              </a:rPr>
              <a:t>ngkin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20">
                <a:solidFill>
                  <a:srgbClr val="737373"/>
                </a:solidFill>
                <a:latin typeface="Arial"/>
                <a:cs typeface="Arial"/>
              </a:rPr>
              <a:t>dan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85">
                <a:solidFill>
                  <a:srgbClr val="737373"/>
                </a:solidFill>
                <a:latin typeface="Arial"/>
                <a:cs typeface="Arial"/>
              </a:rPr>
              <a:t>dengan</a:t>
            </a:r>
            <a:r>
              <a:rPr dirty="0" sz="3150" spc="-6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demikian  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ifa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n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150" spc="-6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ea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ah</a:t>
            </a:r>
            <a:r>
              <a:rPr dirty="0" sz="2050" spc="135">
                <a:solidFill>
                  <a:srgbClr val="737373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  <a:p>
            <a:pPr marL="12700" marR="344170">
              <a:lnSpc>
                <a:spcPct val="107100"/>
              </a:lnSpc>
            </a:pPr>
            <a:r>
              <a:rPr dirty="0" sz="3150" spc="114">
                <a:solidFill>
                  <a:srgbClr val="737373"/>
                </a:solidFill>
                <a:latin typeface="Arial"/>
                <a:cs typeface="Arial"/>
              </a:rPr>
              <a:t>Dalam </a:t>
            </a:r>
            <a:r>
              <a:rPr dirty="0" sz="3150" spc="110">
                <a:solidFill>
                  <a:srgbClr val="737373"/>
                </a:solidFill>
                <a:latin typeface="Arial"/>
                <a:cs typeface="Arial"/>
              </a:rPr>
              <a:t>Ag</a:t>
            </a:r>
            <a:r>
              <a:rPr dirty="0" sz="3050" spc="11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10">
                <a:solidFill>
                  <a:srgbClr val="737373"/>
                </a:solidFill>
                <a:latin typeface="Arial"/>
                <a:cs typeface="Arial"/>
              </a:rPr>
              <a:t>ega</a:t>
            </a:r>
            <a:r>
              <a:rPr dirty="0" sz="3050" spc="11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1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2050" spc="110">
                <a:solidFill>
                  <a:srgbClr val="737373"/>
                </a:solidFill>
                <a:latin typeface="Trebuchet MS"/>
                <a:cs typeface="Trebuchet MS"/>
              </a:rPr>
              <a:t>, 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ked</a:t>
            </a:r>
            <a:r>
              <a:rPr dirty="0" sz="3050" spc="150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a </a:t>
            </a:r>
            <a:r>
              <a:rPr dirty="0" sz="3150" spc="110">
                <a:solidFill>
                  <a:srgbClr val="737373"/>
                </a:solidFill>
                <a:latin typeface="Arial"/>
                <a:cs typeface="Arial"/>
              </a:rPr>
              <a:t>en</a:t>
            </a:r>
            <a:r>
              <a:rPr dirty="0" sz="3050" spc="110">
                <a:solidFill>
                  <a:srgbClr val="737373"/>
                </a:solidFill>
                <a:latin typeface="Trebuchet MS"/>
                <a:cs typeface="Trebuchet MS"/>
              </a:rPr>
              <a:t>tr</a:t>
            </a:r>
            <a:r>
              <a:rPr dirty="0" sz="3150" spc="110">
                <a:solidFill>
                  <a:srgbClr val="737373"/>
                </a:solidFill>
                <a:latin typeface="Arial"/>
                <a:cs typeface="Arial"/>
              </a:rPr>
              <a:t>i </a:t>
            </a:r>
            <a:r>
              <a:rPr dirty="0" sz="3150" spc="85">
                <a:solidFill>
                  <a:srgbClr val="737373"/>
                </a:solidFill>
                <a:latin typeface="Arial"/>
                <a:cs typeface="Arial"/>
              </a:rPr>
              <a:t>dapa</a:t>
            </a:r>
            <a:r>
              <a:rPr dirty="0" sz="3050" spc="85">
                <a:solidFill>
                  <a:srgbClr val="737373"/>
                </a:solidFill>
                <a:latin typeface="Trebuchet MS"/>
                <a:cs typeface="Trebuchet MS"/>
              </a:rPr>
              <a:t>t </a:t>
            </a:r>
            <a:r>
              <a:rPr dirty="0" sz="3150" spc="95">
                <a:solidFill>
                  <a:srgbClr val="737373"/>
                </a:solidFill>
                <a:latin typeface="Arial"/>
                <a:cs typeface="Arial"/>
              </a:rPr>
              <a:t>be</a:t>
            </a:r>
            <a:r>
              <a:rPr dirty="0" sz="3050" spc="95">
                <a:solidFill>
                  <a:srgbClr val="737373"/>
                </a:solidFill>
                <a:latin typeface="Trebuchet MS"/>
                <a:cs typeface="Trebuchet MS"/>
              </a:rPr>
              <a:t>rt</a:t>
            </a:r>
            <a:r>
              <a:rPr dirty="0" sz="3150" spc="95">
                <a:solidFill>
                  <a:srgbClr val="737373"/>
                </a:solidFill>
                <a:latin typeface="Arial"/>
                <a:cs typeface="Arial"/>
              </a:rPr>
              <a:t>ahan 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eca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a 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indi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id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al</a:t>
            </a:r>
            <a:r>
              <a:rPr dirty="0" sz="3150" spc="-6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ang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be</a:t>
            </a:r>
            <a:r>
              <a:rPr dirty="0" sz="3050" spc="10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05">
                <a:solidFill>
                  <a:srgbClr val="737373"/>
                </a:solidFill>
                <a:latin typeface="Trebuchet MS"/>
                <a:cs typeface="Trebuchet MS"/>
              </a:rPr>
              <a:t>rt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mengakhi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50" spc="14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4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45">
                <a:solidFill>
                  <a:srgbClr val="737373"/>
                </a:solidFill>
                <a:latin typeface="Trebuchet MS"/>
                <a:cs typeface="Trebuchet MS"/>
              </a:rPr>
              <a:t>tu</a:t>
            </a:r>
            <a:r>
              <a:rPr dirty="0" sz="3050" spc="-10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dirty="0" sz="3150" spc="100">
                <a:solidFill>
                  <a:srgbClr val="737373"/>
                </a:solidFill>
                <a:latin typeface="Arial"/>
                <a:cs typeface="Arial"/>
              </a:rPr>
              <a:t>en</a:t>
            </a:r>
            <a:r>
              <a:rPr dirty="0" sz="3050" spc="10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0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050" spc="10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0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0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050" spc="-10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idak  </a:t>
            </a:r>
            <a:r>
              <a:rPr dirty="0" sz="3150" spc="114">
                <a:solidFill>
                  <a:srgbClr val="737373"/>
                </a:solidFill>
                <a:latin typeface="Arial"/>
                <a:cs typeface="Arial"/>
              </a:rPr>
              <a:t>akan 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memenga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ru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hi </a:t>
            </a:r>
            <a:r>
              <a:rPr dirty="0" sz="3150" spc="100">
                <a:solidFill>
                  <a:srgbClr val="737373"/>
                </a:solidFill>
                <a:latin typeface="Arial"/>
                <a:cs typeface="Arial"/>
              </a:rPr>
              <a:t>en</a:t>
            </a:r>
            <a:r>
              <a:rPr dirty="0" sz="3050" spc="10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0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050" spc="10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0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0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050" spc="-48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lainn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2050" spc="160">
                <a:solidFill>
                  <a:srgbClr val="737373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4170" y="816775"/>
            <a:ext cx="7096109" cy="8648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3233" y="779380"/>
            <a:ext cx="2726690" cy="821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114">
                <a:latin typeface="Arial"/>
                <a:cs typeface="Arial"/>
              </a:rPr>
              <a:t>P</a:t>
            </a:r>
            <a:r>
              <a:rPr dirty="0" spc="114"/>
              <a:t>r</a:t>
            </a:r>
            <a:r>
              <a:rPr dirty="0" sz="5200" spc="114">
                <a:latin typeface="Arial"/>
                <a:cs typeface="Arial"/>
              </a:rPr>
              <a:t>og</a:t>
            </a:r>
            <a:r>
              <a:rPr dirty="0" spc="114"/>
              <a:t>r</a:t>
            </a:r>
            <a:r>
              <a:rPr dirty="0" sz="5200" spc="114">
                <a:latin typeface="Arial"/>
                <a:cs typeface="Arial"/>
              </a:rPr>
              <a:t>am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711" y="2797636"/>
            <a:ext cx="8105790" cy="601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41276" y="2797636"/>
            <a:ext cx="7972409" cy="6019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71163" y="991304"/>
            <a:ext cx="2726690" cy="821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114">
                <a:latin typeface="Arial"/>
                <a:cs typeface="Arial"/>
              </a:rPr>
              <a:t>P</a:t>
            </a:r>
            <a:r>
              <a:rPr dirty="0" spc="114"/>
              <a:t>r</a:t>
            </a:r>
            <a:r>
              <a:rPr dirty="0" sz="5200" spc="114">
                <a:latin typeface="Arial"/>
                <a:cs typeface="Arial"/>
              </a:rPr>
              <a:t>og</a:t>
            </a:r>
            <a:r>
              <a:rPr dirty="0" spc="114"/>
              <a:t>r</a:t>
            </a:r>
            <a:r>
              <a:rPr dirty="0" sz="5200" spc="114">
                <a:latin typeface="Arial"/>
                <a:cs typeface="Arial"/>
              </a:rPr>
              <a:t>am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8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67267" y="3192840"/>
            <a:ext cx="13735049" cy="106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85922" y="1434955"/>
            <a:ext cx="2296795" cy="821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229">
                <a:latin typeface="Arial"/>
                <a:cs typeface="Arial"/>
              </a:rPr>
              <a:t>O</a:t>
            </a:r>
            <a:r>
              <a:rPr dirty="0" spc="229"/>
              <a:t>ut</a:t>
            </a:r>
            <a:r>
              <a:rPr dirty="0" sz="5200" spc="229">
                <a:latin typeface="Arial"/>
                <a:cs typeface="Arial"/>
              </a:rPr>
              <a:t>p</a:t>
            </a:r>
            <a:r>
              <a:rPr dirty="0" spc="229"/>
              <a:t>ut</a:t>
            </a:r>
            <a:endParaRPr sz="5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434" y="4896312"/>
            <a:ext cx="3710304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  <a:tabLst>
                <a:tab pos="1426845" algn="l"/>
                <a:tab pos="2946400" algn="l"/>
              </a:tabLst>
            </a:pP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Penjela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an</a:t>
            </a:r>
            <a:r>
              <a:rPr dirty="0" sz="3150" spc="-10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O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ut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p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ut</a:t>
            </a:r>
            <a:r>
              <a:rPr dirty="0" sz="2050" spc="175">
                <a:solidFill>
                  <a:srgbClr val="737373"/>
                </a:solidFill>
                <a:latin typeface="Trebuchet MS"/>
                <a:cs typeface="Trebuchet MS"/>
              </a:rPr>
              <a:t>:  </a:t>
            </a:r>
            <a:r>
              <a:rPr dirty="0" sz="3150" spc="114">
                <a:solidFill>
                  <a:srgbClr val="737373"/>
                </a:solidFill>
                <a:latin typeface="Arial"/>
                <a:cs typeface="Arial"/>
              </a:rPr>
              <a:t>Dalam	con</a:t>
            </a:r>
            <a:r>
              <a:rPr dirty="0" sz="3050" spc="114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14">
                <a:solidFill>
                  <a:srgbClr val="737373"/>
                </a:solidFill>
                <a:latin typeface="Arial"/>
                <a:cs typeface="Arial"/>
              </a:rPr>
              <a:t>oh	</a:t>
            </a:r>
            <a:r>
              <a:rPr dirty="0" sz="3150" spc="204">
                <a:solidFill>
                  <a:srgbClr val="737373"/>
                </a:solidFill>
                <a:latin typeface="Arial"/>
                <a:cs typeface="Arial"/>
              </a:rPr>
              <a:t>ini</a:t>
            </a:r>
            <a:r>
              <a:rPr dirty="0" sz="2050" spc="204">
                <a:solidFill>
                  <a:srgbClr val="737373"/>
                </a:solidFill>
                <a:latin typeface="Trebuchet MS"/>
                <a:cs typeface="Trebuchet MS"/>
              </a:rPr>
              <a:t>,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7115" y="5442056"/>
            <a:ext cx="10429240" cy="5086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8365" algn="l"/>
                <a:tab pos="2472055" algn="l"/>
                <a:tab pos="3561715" algn="l"/>
                <a:tab pos="4720590" algn="l"/>
                <a:tab pos="6555740" algn="l"/>
                <a:tab pos="9209405" algn="l"/>
              </a:tabLst>
            </a:pPr>
            <a:r>
              <a:rPr dirty="0" sz="315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150" spc="185">
                <a:solidFill>
                  <a:srgbClr val="737373"/>
                </a:solidFill>
                <a:latin typeface="Arial"/>
                <a:cs typeface="Arial"/>
              </a:rPr>
              <a:t>d</a:t>
            </a:r>
            <a:r>
              <a:rPr dirty="0" sz="3150" spc="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150">
                <a:solidFill>
                  <a:srgbClr val="737373"/>
                </a:solidFill>
                <a:latin typeface="Arial"/>
                <a:cs typeface="Arial"/>
              </a:rPr>
              <a:t>	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170">
                <a:solidFill>
                  <a:srgbClr val="737373"/>
                </a:solidFill>
                <a:latin typeface="Arial"/>
                <a:cs typeface="Arial"/>
              </a:rPr>
              <a:t>n</a:t>
            </a:r>
            <a:r>
              <a:rPr dirty="0" sz="3050" spc="26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050" spc="3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8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050" spc="3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050" spc="26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050" spc="4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050">
                <a:solidFill>
                  <a:srgbClr val="737373"/>
                </a:solidFill>
                <a:latin typeface="Trebuchet MS"/>
                <a:cs typeface="Trebuchet MS"/>
              </a:rPr>
              <a:t>	</a:t>
            </a:r>
            <a:r>
              <a:rPr dirty="0" sz="3050" spc="20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150" spc="170">
                <a:solidFill>
                  <a:srgbClr val="737373"/>
                </a:solidFill>
                <a:latin typeface="Arial"/>
                <a:cs typeface="Arial"/>
              </a:rPr>
              <a:t>n</a:t>
            </a:r>
            <a:r>
              <a:rPr dirty="0" sz="3150" spc="-15">
                <a:solidFill>
                  <a:srgbClr val="737373"/>
                </a:solidFill>
                <a:latin typeface="Arial"/>
                <a:cs typeface="Arial"/>
              </a:rPr>
              <a:t>g</a:t>
            </a:r>
            <a:r>
              <a:rPr dirty="0" sz="3150">
                <a:solidFill>
                  <a:srgbClr val="737373"/>
                </a:solidFill>
                <a:latin typeface="Arial"/>
                <a:cs typeface="Arial"/>
              </a:rPr>
              <a:t>	</a:t>
            </a:r>
            <a:r>
              <a:rPr dirty="0" sz="3050" spc="3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8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185">
                <a:solidFill>
                  <a:srgbClr val="737373"/>
                </a:solidFill>
                <a:latin typeface="Arial"/>
                <a:cs typeface="Arial"/>
              </a:rPr>
              <a:t>d</a:t>
            </a:r>
            <a:r>
              <a:rPr dirty="0" sz="315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150" spc="280">
                <a:solidFill>
                  <a:srgbClr val="737373"/>
                </a:solidFill>
                <a:latin typeface="Arial"/>
                <a:cs typeface="Arial"/>
              </a:rPr>
              <a:t>k</a:t>
            </a:r>
            <a:r>
              <a:rPr dirty="0" sz="3150">
                <a:solidFill>
                  <a:srgbClr val="737373"/>
                </a:solidFill>
                <a:latin typeface="Arial"/>
                <a:cs typeface="Arial"/>
              </a:rPr>
              <a:t>	</a:t>
            </a:r>
            <a:r>
              <a:rPr dirty="0" sz="3150" spc="260">
                <a:solidFill>
                  <a:srgbClr val="737373"/>
                </a:solidFill>
                <a:latin typeface="Arial"/>
                <a:cs typeface="Arial"/>
              </a:rPr>
              <a:t>m</a:t>
            </a:r>
            <a:r>
              <a:rPr dirty="0" sz="3150" spc="10">
                <a:solidFill>
                  <a:srgbClr val="737373"/>
                </a:solidFill>
                <a:latin typeface="Arial"/>
                <a:cs typeface="Arial"/>
              </a:rPr>
              <a:t>e</a:t>
            </a:r>
            <a:r>
              <a:rPr dirty="0" sz="3150" spc="260">
                <a:solidFill>
                  <a:srgbClr val="737373"/>
                </a:solidFill>
                <a:latin typeface="Arial"/>
                <a:cs typeface="Arial"/>
              </a:rPr>
              <a:t>m</a:t>
            </a:r>
            <a:r>
              <a:rPr dirty="0" sz="3150" spc="18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250">
                <a:solidFill>
                  <a:srgbClr val="737373"/>
                </a:solidFill>
                <a:latin typeface="Arial"/>
                <a:cs typeface="Arial"/>
              </a:rPr>
              <a:t>l</a:t>
            </a:r>
            <a:r>
              <a:rPr dirty="0" sz="3150" spc="18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275">
                <a:solidFill>
                  <a:srgbClr val="737373"/>
                </a:solidFill>
                <a:latin typeface="Arial"/>
                <a:cs typeface="Arial"/>
              </a:rPr>
              <a:t>k</a:t>
            </a:r>
            <a:r>
              <a:rPr dirty="0" sz="3150" spc="18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>
                <a:solidFill>
                  <a:srgbClr val="737373"/>
                </a:solidFill>
                <a:latin typeface="Arial"/>
                <a:cs typeface="Arial"/>
              </a:rPr>
              <a:t>	</a:t>
            </a:r>
            <a:r>
              <a:rPr dirty="0" sz="3150" spc="185">
                <a:solidFill>
                  <a:srgbClr val="737373"/>
                </a:solidFill>
                <a:latin typeface="Arial"/>
                <a:cs typeface="Arial"/>
              </a:rPr>
              <a:t>d</a:t>
            </a:r>
            <a:r>
              <a:rPr dirty="0" sz="3150" spc="10">
                <a:solidFill>
                  <a:srgbClr val="737373"/>
                </a:solidFill>
                <a:latin typeface="Arial"/>
                <a:cs typeface="Arial"/>
              </a:rPr>
              <a:t>e</a:t>
            </a:r>
            <a:r>
              <a:rPr dirty="0" sz="3150" spc="185">
                <a:solidFill>
                  <a:srgbClr val="737373"/>
                </a:solidFill>
                <a:latin typeface="Arial"/>
                <a:cs typeface="Arial"/>
              </a:rPr>
              <a:t>p</a:t>
            </a:r>
            <a:r>
              <a:rPr dirty="0" sz="315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050" spc="3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0">
                <a:solidFill>
                  <a:srgbClr val="737373"/>
                </a:solidFill>
                <a:latin typeface="Arial"/>
                <a:cs typeface="Arial"/>
              </a:rPr>
              <a:t>e</a:t>
            </a:r>
            <a:r>
              <a:rPr dirty="0" sz="3150" spc="260">
                <a:solidFill>
                  <a:srgbClr val="737373"/>
                </a:solidFill>
                <a:latin typeface="Arial"/>
                <a:cs typeface="Arial"/>
              </a:rPr>
              <a:t>m</a:t>
            </a:r>
            <a:r>
              <a:rPr dirty="0" sz="3150" spc="10">
                <a:solidFill>
                  <a:srgbClr val="737373"/>
                </a:solidFill>
                <a:latin typeface="Arial"/>
                <a:cs typeface="Arial"/>
              </a:rPr>
              <a:t>e</a:t>
            </a:r>
            <a:r>
              <a:rPr dirty="0" sz="3150" spc="170">
                <a:solidFill>
                  <a:srgbClr val="737373"/>
                </a:solidFill>
                <a:latin typeface="Arial"/>
                <a:cs typeface="Arial"/>
              </a:rPr>
              <a:t>n</a:t>
            </a:r>
            <a:r>
              <a:rPr dirty="0" sz="2050" spc="320">
                <a:solidFill>
                  <a:srgbClr val="737373"/>
                </a:solidFill>
                <a:latin typeface="Trebuchet MS"/>
                <a:cs typeface="Trebuchet MS"/>
              </a:rPr>
              <a:t>.</a:t>
            </a:r>
            <a:r>
              <a:rPr dirty="0" sz="2050">
                <a:solidFill>
                  <a:srgbClr val="737373"/>
                </a:solidFill>
                <a:latin typeface="Trebuchet MS"/>
                <a:cs typeface="Trebuchet MS"/>
              </a:rPr>
              <a:t>	</a:t>
            </a:r>
            <a:r>
              <a:rPr dirty="0" sz="3150" spc="-220">
                <a:solidFill>
                  <a:srgbClr val="737373"/>
                </a:solidFill>
                <a:latin typeface="Arial"/>
                <a:cs typeface="Arial"/>
              </a:rPr>
              <a:t>S</a:t>
            </a:r>
            <a:r>
              <a:rPr dirty="0" sz="3150" spc="10">
                <a:solidFill>
                  <a:srgbClr val="737373"/>
                </a:solidFill>
                <a:latin typeface="Arial"/>
                <a:cs typeface="Arial"/>
              </a:rPr>
              <a:t>e</a:t>
            </a:r>
            <a:r>
              <a:rPr dirty="0" sz="3050" spc="3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8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150" spc="190">
                <a:solidFill>
                  <a:srgbClr val="737373"/>
                </a:solidFill>
                <a:latin typeface="Arial"/>
                <a:cs typeface="Arial"/>
              </a:rPr>
              <a:t>p</a:t>
            </a:r>
            <a:endParaRPr sz="3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8434" y="5925012"/>
            <a:ext cx="14149069" cy="2597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7100"/>
              </a:lnSpc>
              <a:spcBef>
                <a:spcPts val="95"/>
              </a:spcBef>
            </a:pP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depa</a:t>
            </a:r>
            <a:r>
              <a:rPr dirty="0" sz="3050" spc="105">
                <a:solidFill>
                  <a:srgbClr val="737373"/>
                </a:solidFill>
                <a:latin typeface="Trebuchet MS"/>
                <a:cs typeface="Trebuchet MS"/>
              </a:rPr>
              <a:t>rt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emen 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idak </a:t>
            </a:r>
            <a:r>
              <a:rPr dirty="0" sz="3150" spc="200">
                <a:solidFill>
                  <a:srgbClr val="737373"/>
                </a:solidFill>
                <a:latin typeface="Arial"/>
                <a:cs typeface="Arial"/>
              </a:rPr>
              <a:t>memiliki </a:t>
            </a:r>
            <a:r>
              <a:rPr dirty="0" sz="3050" spc="20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20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050" spc="200">
                <a:solidFill>
                  <a:srgbClr val="737373"/>
                </a:solidFill>
                <a:latin typeface="Trebuchet MS"/>
                <a:cs typeface="Trebuchet MS"/>
              </a:rPr>
              <a:t>sw</a:t>
            </a:r>
            <a:r>
              <a:rPr dirty="0" sz="3150" spc="20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2050" spc="200">
                <a:solidFill>
                  <a:srgbClr val="737373"/>
                </a:solidFill>
                <a:latin typeface="Trebuchet MS"/>
                <a:cs typeface="Trebuchet MS"/>
              </a:rPr>
              <a:t>. </a:t>
            </a:r>
            <a:r>
              <a:rPr dirty="0" sz="3150" spc="170">
                <a:solidFill>
                  <a:srgbClr val="737373"/>
                </a:solidFill>
                <a:latin typeface="Arial"/>
                <a:cs typeface="Arial"/>
              </a:rPr>
              <a:t>Jadi </a:t>
            </a:r>
            <a:r>
              <a:rPr dirty="0" sz="3150" spc="125">
                <a:solidFill>
                  <a:srgbClr val="737373"/>
                </a:solidFill>
                <a:latin typeface="Arial"/>
                <a:cs typeface="Arial"/>
              </a:rPr>
              <a:t>b</a:t>
            </a:r>
            <a:r>
              <a:rPr dirty="0" sz="3050" spc="12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2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25">
                <a:solidFill>
                  <a:srgbClr val="737373"/>
                </a:solidFill>
                <a:latin typeface="Trebuchet MS"/>
                <a:cs typeface="Trebuchet MS"/>
              </a:rPr>
              <a:t>t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cla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ss 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In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st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tut 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ang </a:t>
            </a:r>
            <a:r>
              <a:rPr dirty="0" sz="3150" spc="200">
                <a:solidFill>
                  <a:srgbClr val="737373"/>
                </a:solidFill>
                <a:latin typeface="Arial"/>
                <a:cs typeface="Arial"/>
              </a:rPr>
              <a:t>memiliki  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efe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en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i </a:t>
            </a:r>
            <a:r>
              <a:rPr dirty="0" sz="3150" spc="145">
                <a:solidFill>
                  <a:srgbClr val="737373"/>
                </a:solidFill>
                <a:latin typeface="Arial"/>
                <a:cs typeface="Arial"/>
              </a:rPr>
              <a:t>ke 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Objek </a:t>
            </a:r>
            <a:r>
              <a:rPr dirty="0" sz="3150" spc="7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7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7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75">
                <a:solidFill>
                  <a:srgbClr val="737373"/>
                </a:solidFill>
                <a:latin typeface="Trebuchet MS"/>
                <a:cs typeface="Trebuchet MS"/>
              </a:rPr>
              <a:t>u </a:t>
            </a:r>
            <a:r>
              <a:rPr dirty="0" sz="3050" spc="16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65">
                <a:solidFill>
                  <a:srgbClr val="737373"/>
                </a:solidFill>
                <a:latin typeface="Arial"/>
                <a:cs typeface="Arial"/>
              </a:rPr>
              <a:t>idak</a:t>
            </a:r>
            <a:r>
              <a:rPr dirty="0" sz="2050" spc="165">
                <a:solidFill>
                  <a:srgbClr val="737373"/>
                </a:solidFill>
                <a:latin typeface="Trebuchet MS"/>
                <a:cs typeface="Trebuchet MS"/>
              </a:rPr>
              <a:t>. 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Objek </a:t>
            </a:r>
            <a:r>
              <a:rPr dirty="0" sz="3150" spc="130">
                <a:solidFill>
                  <a:srgbClr val="737373"/>
                </a:solidFill>
                <a:latin typeface="Arial"/>
                <a:cs typeface="Arial"/>
              </a:rPr>
              <a:t>da</a:t>
            </a:r>
            <a:r>
              <a:rPr dirty="0" sz="3050" spc="13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737373"/>
                </a:solidFill>
                <a:latin typeface="Arial"/>
                <a:cs typeface="Arial"/>
              </a:rPr>
              <a:t>i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cla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ss </a:t>
            </a:r>
            <a:r>
              <a:rPr dirty="0" sz="3150" spc="110">
                <a:solidFill>
                  <a:srgbClr val="737373"/>
                </a:solidFill>
                <a:latin typeface="Arial"/>
                <a:cs typeface="Arial"/>
              </a:rPr>
              <a:t>Depa</a:t>
            </a:r>
            <a:r>
              <a:rPr dirty="0" sz="3050" spc="110">
                <a:solidFill>
                  <a:srgbClr val="737373"/>
                </a:solidFill>
                <a:latin typeface="Trebuchet MS"/>
                <a:cs typeface="Trebuchet MS"/>
              </a:rPr>
              <a:t>rt</a:t>
            </a:r>
            <a:r>
              <a:rPr dirty="0" sz="3150" spc="110">
                <a:solidFill>
                  <a:srgbClr val="737373"/>
                </a:solidFill>
                <a:latin typeface="Arial"/>
                <a:cs typeface="Arial"/>
              </a:rPr>
              <a:t>emen</a:t>
            </a:r>
            <a:r>
              <a:rPr dirty="0" sz="2050" spc="110">
                <a:solidFill>
                  <a:srgbClr val="737373"/>
                </a:solidFill>
                <a:latin typeface="Trebuchet MS"/>
                <a:cs typeface="Trebuchet MS"/>
              </a:rPr>
              <a:t>. 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050" spc="150">
                <a:solidFill>
                  <a:srgbClr val="737373"/>
                </a:solidFill>
                <a:latin typeface="Trebuchet MS"/>
                <a:cs typeface="Trebuchet MS"/>
              </a:rPr>
              <a:t>tu 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be</a:t>
            </a:r>
            <a:r>
              <a:rPr dirty="0" sz="3050" spc="10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05">
                <a:solidFill>
                  <a:srgbClr val="737373"/>
                </a:solidFill>
                <a:latin typeface="Trebuchet MS"/>
                <a:cs typeface="Trebuchet MS"/>
              </a:rPr>
              <a:t>rt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i 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cla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ss 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In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st</a:t>
            </a:r>
            <a:r>
              <a:rPr dirty="0" sz="3150" spc="140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050" spc="140">
                <a:solidFill>
                  <a:srgbClr val="737373"/>
                </a:solidFill>
                <a:latin typeface="Trebuchet MS"/>
                <a:cs typeface="Trebuchet MS"/>
              </a:rPr>
              <a:t>tut </a:t>
            </a:r>
            <a:r>
              <a:rPr dirty="0" sz="3150" spc="145">
                <a:solidFill>
                  <a:srgbClr val="737373"/>
                </a:solidFill>
                <a:latin typeface="Arial"/>
                <a:cs typeface="Arial"/>
              </a:rPr>
              <a:t>dikai</a:t>
            </a:r>
            <a:r>
              <a:rPr dirty="0" sz="3050" spc="14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145">
                <a:solidFill>
                  <a:srgbClr val="737373"/>
                </a:solidFill>
                <a:latin typeface="Arial"/>
                <a:cs typeface="Arial"/>
              </a:rPr>
              <a:t>kan </a:t>
            </a:r>
            <a:r>
              <a:rPr dirty="0" sz="3150" spc="85">
                <a:solidFill>
                  <a:srgbClr val="737373"/>
                </a:solidFill>
                <a:latin typeface="Arial"/>
                <a:cs typeface="Arial"/>
              </a:rPr>
              <a:t>dengan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cla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ss 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Depa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rt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emen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melal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i 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Objekn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2050" spc="160">
                <a:solidFill>
                  <a:srgbClr val="737373"/>
                </a:solidFill>
                <a:latin typeface="Trebuchet MS"/>
                <a:cs typeface="Trebuchet MS"/>
              </a:rPr>
              <a:t>. </a:t>
            </a:r>
            <a:r>
              <a:rPr dirty="0" sz="3150" spc="75">
                <a:solidFill>
                  <a:srgbClr val="737373"/>
                </a:solidFill>
                <a:latin typeface="Arial"/>
                <a:cs typeface="Arial"/>
              </a:rPr>
              <a:t>Dan 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cla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ss 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Depa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rt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emen </a:t>
            </a:r>
            <a:r>
              <a:rPr dirty="0" sz="3150" spc="110">
                <a:solidFill>
                  <a:srgbClr val="737373"/>
                </a:solidFill>
                <a:latin typeface="Arial"/>
                <a:cs typeface="Arial"/>
              </a:rPr>
              <a:t>j</a:t>
            </a:r>
            <a:r>
              <a:rPr dirty="0" sz="3050" spc="110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10">
                <a:solidFill>
                  <a:srgbClr val="737373"/>
                </a:solidFill>
                <a:latin typeface="Arial"/>
                <a:cs typeface="Arial"/>
              </a:rPr>
              <a:t>ga </a:t>
            </a:r>
            <a:r>
              <a:rPr dirty="0" sz="3150" spc="200">
                <a:solidFill>
                  <a:srgbClr val="737373"/>
                </a:solidFill>
                <a:latin typeface="Arial"/>
                <a:cs typeface="Arial"/>
              </a:rPr>
              <a:t>memiliki 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efe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en</a:t>
            </a:r>
            <a:r>
              <a:rPr dirty="0" sz="3050" spc="135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35">
                <a:solidFill>
                  <a:srgbClr val="737373"/>
                </a:solidFill>
                <a:latin typeface="Arial"/>
                <a:cs typeface="Arial"/>
              </a:rPr>
              <a:t>i </a:t>
            </a:r>
            <a:r>
              <a:rPr dirty="0" sz="3150" spc="145">
                <a:solidFill>
                  <a:srgbClr val="737373"/>
                </a:solidFill>
                <a:latin typeface="Arial"/>
                <a:cs typeface="Arial"/>
              </a:rPr>
              <a:t>ke 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Objek </a:t>
            </a:r>
            <a:r>
              <a:rPr dirty="0" sz="3150" spc="7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75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dirty="0" sz="3150" spc="7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75">
                <a:solidFill>
                  <a:srgbClr val="737373"/>
                </a:solidFill>
                <a:latin typeface="Trebuchet MS"/>
                <a:cs typeface="Trebuchet MS"/>
              </a:rPr>
              <a:t>u </a:t>
            </a:r>
            <a:r>
              <a:rPr dirty="0" sz="3150" spc="150">
                <a:solidFill>
                  <a:srgbClr val="737373"/>
                </a:solidFill>
                <a:latin typeface="Arial"/>
                <a:cs typeface="Arial"/>
              </a:rPr>
              <a:t>Objek </a:t>
            </a:r>
            <a:r>
              <a:rPr dirty="0" sz="3150" spc="130">
                <a:solidFill>
                  <a:srgbClr val="737373"/>
                </a:solidFill>
                <a:latin typeface="Arial"/>
                <a:cs typeface="Arial"/>
              </a:rPr>
              <a:t>da</a:t>
            </a:r>
            <a:r>
              <a:rPr dirty="0" sz="3050" spc="13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30">
                <a:solidFill>
                  <a:srgbClr val="737373"/>
                </a:solidFill>
                <a:latin typeface="Arial"/>
                <a:cs typeface="Arial"/>
              </a:rPr>
              <a:t>i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cla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ss  </a:t>
            </a:r>
            <a:r>
              <a:rPr dirty="0" sz="3150" spc="80">
                <a:solidFill>
                  <a:srgbClr val="737373"/>
                </a:solidFill>
                <a:latin typeface="Arial"/>
                <a:cs typeface="Arial"/>
              </a:rPr>
              <a:t>Si</a:t>
            </a:r>
            <a:r>
              <a:rPr dirty="0" sz="3050" spc="80">
                <a:solidFill>
                  <a:srgbClr val="737373"/>
                </a:solidFill>
                <a:latin typeface="Trebuchet MS"/>
                <a:cs typeface="Trebuchet MS"/>
              </a:rPr>
              <a:t>sw</a:t>
            </a:r>
            <a:r>
              <a:rPr dirty="0" sz="3150" spc="8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150" spc="-6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50" spc="9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90">
                <a:solidFill>
                  <a:srgbClr val="737373"/>
                </a:solidFill>
                <a:latin typeface="Arial"/>
                <a:cs typeface="Arial"/>
              </a:rPr>
              <a:t>ang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be</a:t>
            </a:r>
            <a:r>
              <a:rPr dirty="0" sz="3050" spc="105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50" spc="105">
                <a:solidFill>
                  <a:srgbClr val="737373"/>
                </a:solidFill>
                <a:latin typeface="Trebuchet MS"/>
                <a:cs typeface="Trebuchet MS"/>
              </a:rPr>
              <a:t>rt</a:t>
            </a:r>
            <a:r>
              <a:rPr dirty="0" sz="3150" spc="105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dia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o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ia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ikan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85">
                <a:solidFill>
                  <a:srgbClr val="737373"/>
                </a:solidFill>
                <a:latin typeface="Arial"/>
                <a:cs typeface="Arial"/>
              </a:rPr>
              <a:t>dengan</a:t>
            </a:r>
            <a:r>
              <a:rPr dirty="0" sz="3150" spc="-6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cla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ss</a:t>
            </a:r>
            <a:r>
              <a:rPr dirty="0" sz="3050" spc="-10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dirty="0" sz="3150" spc="80">
                <a:solidFill>
                  <a:srgbClr val="737373"/>
                </a:solidFill>
                <a:latin typeface="Arial"/>
                <a:cs typeface="Arial"/>
              </a:rPr>
              <a:t>Si</a:t>
            </a:r>
            <a:r>
              <a:rPr dirty="0" sz="3050" spc="80">
                <a:solidFill>
                  <a:srgbClr val="737373"/>
                </a:solidFill>
                <a:latin typeface="Trebuchet MS"/>
                <a:cs typeface="Trebuchet MS"/>
              </a:rPr>
              <a:t>sw</a:t>
            </a:r>
            <a:r>
              <a:rPr dirty="0" sz="3150" spc="8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melal</a:t>
            </a:r>
            <a:r>
              <a:rPr dirty="0" sz="3050" spc="175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dirty="0" sz="3150" spc="175">
                <a:solidFill>
                  <a:srgbClr val="737373"/>
                </a:solidFill>
                <a:latin typeface="Arial"/>
                <a:cs typeface="Arial"/>
              </a:rPr>
              <a:t>i</a:t>
            </a:r>
            <a:r>
              <a:rPr dirty="0" sz="315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Objekn</a:t>
            </a:r>
            <a:r>
              <a:rPr dirty="0" sz="3050" spc="16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dirty="0" sz="3150" spc="16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2050" spc="160">
                <a:solidFill>
                  <a:srgbClr val="737373"/>
                </a:solidFill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DC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20519" y="1733629"/>
            <a:ext cx="3852545" cy="821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100">
                <a:latin typeface="Arial"/>
                <a:cs typeface="Arial"/>
              </a:rPr>
              <a:t>KOMPOSISI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736080" marR="330835">
              <a:lnSpc>
                <a:spcPct val="125000"/>
              </a:lnSpc>
              <a:spcBef>
                <a:spcPts val="95"/>
              </a:spcBef>
            </a:pPr>
            <a:r>
              <a:rPr dirty="0" spc="215"/>
              <a:t>Kompo</a:t>
            </a:r>
            <a:r>
              <a:rPr dirty="0" sz="3050" spc="215">
                <a:latin typeface="Trebuchet MS"/>
                <a:cs typeface="Trebuchet MS"/>
              </a:rPr>
              <a:t>s</a:t>
            </a:r>
            <a:r>
              <a:rPr dirty="0" spc="215"/>
              <a:t>i</a:t>
            </a:r>
            <a:r>
              <a:rPr dirty="0" sz="3050" spc="215">
                <a:latin typeface="Trebuchet MS"/>
                <a:cs typeface="Trebuchet MS"/>
              </a:rPr>
              <a:t>s</a:t>
            </a:r>
            <a:r>
              <a:rPr dirty="0" spc="215"/>
              <a:t>i </a:t>
            </a:r>
            <a:r>
              <a:rPr dirty="0" spc="105"/>
              <a:t>adalah </a:t>
            </a:r>
            <a:r>
              <a:rPr dirty="0" spc="160"/>
              <a:t>ben</a:t>
            </a:r>
            <a:r>
              <a:rPr dirty="0" sz="3050" spc="160">
                <a:latin typeface="Trebuchet MS"/>
                <a:cs typeface="Trebuchet MS"/>
              </a:rPr>
              <a:t>tu</a:t>
            </a:r>
            <a:r>
              <a:rPr dirty="0" spc="160"/>
              <a:t>k </a:t>
            </a:r>
            <a:r>
              <a:rPr dirty="0" spc="75"/>
              <a:t>ag</a:t>
            </a:r>
            <a:r>
              <a:rPr dirty="0" sz="3050" spc="75">
                <a:latin typeface="Trebuchet MS"/>
                <a:cs typeface="Trebuchet MS"/>
              </a:rPr>
              <a:t>r</a:t>
            </a:r>
            <a:r>
              <a:rPr dirty="0" spc="75"/>
              <a:t>ega</a:t>
            </a:r>
            <a:r>
              <a:rPr dirty="0" sz="3050" spc="75">
                <a:latin typeface="Trebuchet MS"/>
                <a:cs typeface="Trebuchet MS"/>
              </a:rPr>
              <a:t>s</a:t>
            </a:r>
            <a:r>
              <a:rPr dirty="0" spc="75"/>
              <a:t>i </a:t>
            </a:r>
            <a:r>
              <a:rPr dirty="0" sz="3050" spc="90">
                <a:latin typeface="Trebuchet MS"/>
                <a:cs typeface="Trebuchet MS"/>
              </a:rPr>
              <a:t>t</a:t>
            </a:r>
            <a:r>
              <a:rPr dirty="0" spc="90"/>
              <a:t>e</a:t>
            </a:r>
            <a:r>
              <a:rPr dirty="0" sz="3050" spc="90">
                <a:latin typeface="Trebuchet MS"/>
                <a:cs typeface="Trebuchet MS"/>
              </a:rPr>
              <a:t>r</a:t>
            </a:r>
            <a:r>
              <a:rPr dirty="0" spc="90"/>
              <a:t>ba</a:t>
            </a:r>
            <a:r>
              <a:rPr dirty="0" sz="3050" spc="90">
                <a:latin typeface="Trebuchet MS"/>
                <a:cs typeface="Trebuchet MS"/>
              </a:rPr>
              <a:t>t</a:t>
            </a:r>
            <a:r>
              <a:rPr dirty="0" spc="90"/>
              <a:t>a</a:t>
            </a:r>
            <a:r>
              <a:rPr dirty="0" sz="3050" spc="90">
                <a:latin typeface="Trebuchet MS"/>
                <a:cs typeface="Trebuchet MS"/>
              </a:rPr>
              <a:t>s </a:t>
            </a:r>
            <a:r>
              <a:rPr dirty="0" spc="185"/>
              <a:t>di  </a:t>
            </a:r>
            <a:r>
              <a:rPr dirty="0" spc="110"/>
              <a:t>mana</a:t>
            </a:r>
            <a:r>
              <a:rPr dirty="0" spc="-60"/>
              <a:t> </a:t>
            </a:r>
            <a:r>
              <a:rPr dirty="0" spc="150"/>
              <a:t>d</a:t>
            </a:r>
            <a:r>
              <a:rPr dirty="0" sz="3050" spc="150">
                <a:latin typeface="Trebuchet MS"/>
                <a:cs typeface="Trebuchet MS"/>
              </a:rPr>
              <a:t>u</a:t>
            </a:r>
            <a:r>
              <a:rPr dirty="0" spc="150"/>
              <a:t>a</a:t>
            </a:r>
            <a:r>
              <a:rPr dirty="0" spc="-55"/>
              <a:t> </a:t>
            </a:r>
            <a:r>
              <a:rPr dirty="0" spc="100"/>
              <a:t>en</a:t>
            </a:r>
            <a:r>
              <a:rPr dirty="0" sz="3050" spc="100">
                <a:latin typeface="Trebuchet MS"/>
                <a:cs typeface="Trebuchet MS"/>
              </a:rPr>
              <a:t>t</a:t>
            </a:r>
            <a:r>
              <a:rPr dirty="0" spc="100"/>
              <a:t>i</a:t>
            </a:r>
            <a:r>
              <a:rPr dirty="0" sz="3050" spc="100">
                <a:latin typeface="Trebuchet MS"/>
                <a:cs typeface="Trebuchet MS"/>
              </a:rPr>
              <a:t>t</a:t>
            </a:r>
            <a:r>
              <a:rPr dirty="0" spc="100"/>
              <a:t>a</a:t>
            </a:r>
            <a:r>
              <a:rPr dirty="0" sz="3050" spc="100">
                <a:latin typeface="Trebuchet MS"/>
                <a:cs typeface="Trebuchet MS"/>
              </a:rPr>
              <a:t>s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75">
                <a:latin typeface="Trebuchet MS"/>
                <a:cs typeface="Trebuchet MS"/>
              </a:rPr>
              <a:t>s</a:t>
            </a:r>
            <a:r>
              <a:rPr dirty="0" spc="75"/>
              <a:t>anga</a:t>
            </a:r>
            <a:r>
              <a:rPr dirty="0" sz="3050" spc="75">
                <a:latin typeface="Trebuchet MS"/>
                <a:cs typeface="Trebuchet MS"/>
              </a:rPr>
              <a:t>t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pc="95"/>
              <a:t>be</a:t>
            </a:r>
            <a:r>
              <a:rPr dirty="0" sz="3050" spc="95">
                <a:latin typeface="Trebuchet MS"/>
                <a:cs typeface="Trebuchet MS"/>
              </a:rPr>
              <a:t>r</a:t>
            </a:r>
            <a:r>
              <a:rPr dirty="0" spc="95"/>
              <a:t>gan</a:t>
            </a:r>
            <a:r>
              <a:rPr dirty="0" sz="3050" spc="95">
                <a:latin typeface="Trebuchet MS"/>
                <a:cs typeface="Trebuchet MS"/>
              </a:rPr>
              <a:t>tu</a:t>
            </a:r>
            <a:r>
              <a:rPr dirty="0" spc="95"/>
              <a:t>ng</a:t>
            </a:r>
            <a:r>
              <a:rPr dirty="0" spc="-55"/>
              <a:t> </a:t>
            </a:r>
            <a:r>
              <a:rPr dirty="0" sz="3050" spc="145">
                <a:latin typeface="Trebuchet MS"/>
                <a:cs typeface="Trebuchet MS"/>
              </a:rPr>
              <a:t>s</a:t>
            </a:r>
            <a:r>
              <a:rPr dirty="0" spc="145"/>
              <a:t>a</a:t>
            </a:r>
            <a:r>
              <a:rPr dirty="0" sz="3050" spc="145">
                <a:latin typeface="Trebuchet MS"/>
                <a:cs typeface="Trebuchet MS"/>
              </a:rPr>
              <a:t>tu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135">
                <a:latin typeface="Trebuchet MS"/>
                <a:cs typeface="Trebuchet MS"/>
              </a:rPr>
              <a:t>s</a:t>
            </a:r>
            <a:r>
              <a:rPr dirty="0" spc="135"/>
              <a:t>ama  </a:t>
            </a:r>
            <a:r>
              <a:rPr dirty="0" spc="185"/>
              <a:t>lain</a:t>
            </a:r>
            <a:r>
              <a:rPr dirty="0" sz="2050" spc="185"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  <a:p>
            <a:pPr marL="6736080">
              <a:lnSpc>
                <a:spcPct val="100000"/>
              </a:lnSpc>
              <a:spcBef>
                <a:spcPts val="944"/>
              </a:spcBef>
            </a:pPr>
            <a:r>
              <a:rPr dirty="0" spc="165"/>
              <a:t>Ini me</a:t>
            </a:r>
            <a:r>
              <a:rPr dirty="0" sz="3050" spc="165">
                <a:latin typeface="Trebuchet MS"/>
                <a:cs typeface="Trebuchet MS"/>
              </a:rPr>
              <a:t>w</a:t>
            </a:r>
            <a:r>
              <a:rPr dirty="0" spc="165"/>
              <a:t>akili</a:t>
            </a:r>
            <a:r>
              <a:rPr dirty="0" spc="-630"/>
              <a:t> </a:t>
            </a:r>
            <a:r>
              <a:rPr dirty="0" spc="90"/>
              <a:t>bagian </a:t>
            </a:r>
            <a:r>
              <a:rPr dirty="0" spc="130"/>
              <a:t>da</a:t>
            </a:r>
            <a:r>
              <a:rPr dirty="0" sz="3050" spc="130">
                <a:latin typeface="Trebuchet MS"/>
                <a:cs typeface="Trebuchet MS"/>
              </a:rPr>
              <a:t>r</a:t>
            </a:r>
            <a:r>
              <a:rPr dirty="0" spc="130"/>
              <a:t>i </a:t>
            </a:r>
            <a:r>
              <a:rPr dirty="0" spc="170"/>
              <a:t>h</a:t>
            </a:r>
            <a:r>
              <a:rPr dirty="0" sz="3050" spc="170">
                <a:latin typeface="Trebuchet MS"/>
                <a:cs typeface="Trebuchet MS"/>
              </a:rPr>
              <a:t>u</a:t>
            </a:r>
            <a:r>
              <a:rPr dirty="0" spc="170"/>
              <a:t>b</a:t>
            </a:r>
            <a:r>
              <a:rPr dirty="0" sz="3050" spc="170">
                <a:latin typeface="Trebuchet MS"/>
                <a:cs typeface="Trebuchet MS"/>
              </a:rPr>
              <a:t>u</a:t>
            </a:r>
            <a:r>
              <a:rPr dirty="0" spc="170"/>
              <a:t>ngan</a:t>
            </a:r>
            <a:r>
              <a:rPr dirty="0" sz="2050" spc="170"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  <a:p>
            <a:pPr marL="6736080" marR="5080">
              <a:lnSpc>
                <a:spcPct val="125000"/>
              </a:lnSpc>
            </a:pPr>
            <a:r>
              <a:rPr dirty="0" spc="114"/>
              <a:t>Dalam </a:t>
            </a:r>
            <a:r>
              <a:rPr dirty="0" spc="215"/>
              <a:t>kompo</a:t>
            </a:r>
            <a:r>
              <a:rPr dirty="0" sz="3050" spc="215">
                <a:latin typeface="Trebuchet MS"/>
                <a:cs typeface="Trebuchet MS"/>
              </a:rPr>
              <a:t>s</a:t>
            </a:r>
            <a:r>
              <a:rPr dirty="0" spc="215"/>
              <a:t>i</a:t>
            </a:r>
            <a:r>
              <a:rPr dirty="0" sz="3050" spc="215">
                <a:latin typeface="Trebuchet MS"/>
                <a:cs typeface="Trebuchet MS"/>
              </a:rPr>
              <a:t>s</a:t>
            </a:r>
            <a:r>
              <a:rPr dirty="0" spc="215"/>
              <a:t>i</a:t>
            </a:r>
            <a:r>
              <a:rPr dirty="0" sz="2050" spc="215">
                <a:latin typeface="Trebuchet MS"/>
                <a:cs typeface="Trebuchet MS"/>
              </a:rPr>
              <a:t>, </a:t>
            </a:r>
            <a:r>
              <a:rPr dirty="0" spc="150"/>
              <a:t>ked</a:t>
            </a:r>
            <a:r>
              <a:rPr dirty="0" sz="3050" spc="150">
                <a:latin typeface="Trebuchet MS"/>
                <a:cs typeface="Trebuchet MS"/>
              </a:rPr>
              <a:t>u</a:t>
            </a:r>
            <a:r>
              <a:rPr dirty="0" spc="150"/>
              <a:t>a </a:t>
            </a:r>
            <a:r>
              <a:rPr dirty="0" spc="100"/>
              <a:t>en</a:t>
            </a:r>
            <a:r>
              <a:rPr dirty="0" sz="3050" spc="100">
                <a:latin typeface="Trebuchet MS"/>
                <a:cs typeface="Trebuchet MS"/>
              </a:rPr>
              <a:t>t</a:t>
            </a:r>
            <a:r>
              <a:rPr dirty="0" spc="100"/>
              <a:t>i</a:t>
            </a:r>
            <a:r>
              <a:rPr dirty="0" sz="3050" spc="100">
                <a:latin typeface="Trebuchet MS"/>
                <a:cs typeface="Trebuchet MS"/>
              </a:rPr>
              <a:t>t</a:t>
            </a:r>
            <a:r>
              <a:rPr dirty="0" spc="100"/>
              <a:t>a</a:t>
            </a:r>
            <a:r>
              <a:rPr dirty="0" sz="3050" spc="100">
                <a:latin typeface="Trebuchet MS"/>
                <a:cs typeface="Trebuchet MS"/>
              </a:rPr>
              <a:t>s</a:t>
            </a:r>
            <a:r>
              <a:rPr dirty="0" sz="3050" spc="-670">
                <a:latin typeface="Trebuchet MS"/>
                <a:cs typeface="Trebuchet MS"/>
              </a:rPr>
              <a:t> </a:t>
            </a:r>
            <a:r>
              <a:rPr dirty="0" spc="95"/>
              <a:t>be</a:t>
            </a:r>
            <a:r>
              <a:rPr dirty="0" sz="3050" spc="95">
                <a:latin typeface="Trebuchet MS"/>
                <a:cs typeface="Trebuchet MS"/>
              </a:rPr>
              <a:t>r</a:t>
            </a:r>
            <a:r>
              <a:rPr dirty="0" spc="95"/>
              <a:t>gan</a:t>
            </a:r>
            <a:r>
              <a:rPr dirty="0" sz="3050" spc="95">
                <a:latin typeface="Trebuchet MS"/>
                <a:cs typeface="Trebuchet MS"/>
              </a:rPr>
              <a:t>tu</a:t>
            </a:r>
            <a:r>
              <a:rPr dirty="0" spc="95"/>
              <a:t>ng </a:t>
            </a:r>
            <a:r>
              <a:rPr dirty="0" sz="3050" spc="145">
                <a:latin typeface="Trebuchet MS"/>
                <a:cs typeface="Trebuchet MS"/>
              </a:rPr>
              <a:t>s</a:t>
            </a:r>
            <a:r>
              <a:rPr dirty="0" spc="145"/>
              <a:t>a</a:t>
            </a:r>
            <a:r>
              <a:rPr dirty="0" sz="3050" spc="145">
                <a:latin typeface="Trebuchet MS"/>
                <a:cs typeface="Trebuchet MS"/>
              </a:rPr>
              <a:t>tu  </a:t>
            </a:r>
            <a:r>
              <a:rPr dirty="0" sz="3050" spc="135">
                <a:latin typeface="Trebuchet MS"/>
                <a:cs typeface="Trebuchet MS"/>
              </a:rPr>
              <a:t>s</a:t>
            </a:r>
            <a:r>
              <a:rPr dirty="0" spc="135"/>
              <a:t>ama</a:t>
            </a:r>
            <a:r>
              <a:rPr dirty="0" spc="-65"/>
              <a:t> </a:t>
            </a:r>
            <a:r>
              <a:rPr dirty="0" spc="185"/>
              <a:t>lain</a:t>
            </a:r>
            <a:r>
              <a:rPr dirty="0" sz="2050" spc="185"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  <a:p>
            <a:pPr marL="6736080" marR="348615">
              <a:lnSpc>
                <a:spcPct val="125000"/>
              </a:lnSpc>
            </a:pPr>
            <a:r>
              <a:rPr dirty="0" spc="145"/>
              <a:t>Ke</a:t>
            </a:r>
            <a:r>
              <a:rPr dirty="0" sz="3050" spc="145">
                <a:latin typeface="Trebuchet MS"/>
                <a:cs typeface="Trebuchet MS"/>
              </a:rPr>
              <a:t>t</a:t>
            </a:r>
            <a:r>
              <a:rPr dirty="0" spc="145"/>
              <a:t>ika</a:t>
            </a:r>
            <a:r>
              <a:rPr dirty="0" spc="-60"/>
              <a:t> </a:t>
            </a:r>
            <a:r>
              <a:rPr dirty="0" spc="65"/>
              <a:t>ada</a:t>
            </a:r>
            <a:r>
              <a:rPr dirty="0" spc="-60"/>
              <a:t> </a:t>
            </a:r>
            <a:r>
              <a:rPr dirty="0" spc="204"/>
              <a:t>kompo</a:t>
            </a:r>
            <a:r>
              <a:rPr dirty="0" sz="3050" spc="204">
                <a:latin typeface="Trebuchet MS"/>
                <a:cs typeface="Trebuchet MS"/>
              </a:rPr>
              <a:t>s</a:t>
            </a:r>
            <a:r>
              <a:rPr dirty="0" spc="204"/>
              <a:t>i</a:t>
            </a:r>
            <a:r>
              <a:rPr dirty="0" sz="3050" spc="204">
                <a:latin typeface="Trebuchet MS"/>
                <a:cs typeface="Trebuchet MS"/>
              </a:rPr>
              <a:t>s</a:t>
            </a:r>
            <a:r>
              <a:rPr dirty="0" spc="204"/>
              <a:t>i</a:t>
            </a:r>
            <a:r>
              <a:rPr dirty="0" spc="-60"/>
              <a:t> </a:t>
            </a:r>
            <a:r>
              <a:rPr dirty="0" spc="60"/>
              <a:t>an</a:t>
            </a:r>
            <a:r>
              <a:rPr dirty="0" sz="3050" spc="60">
                <a:latin typeface="Trebuchet MS"/>
                <a:cs typeface="Trebuchet MS"/>
              </a:rPr>
              <a:t>t</a:t>
            </a:r>
            <a:r>
              <a:rPr dirty="0" spc="60"/>
              <a:t>a</a:t>
            </a:r>
            <a:r>
              <a:rPr dirty="0" sz="3050" spc="60">
                <a:latin typeface="Trebuchet MS"/>
                <a:cs typeface="Trebuchet MS"/>
              </a:rPr>
              <a:t>r</a:t>
            </a:r>
            <a:r>
              <a:rPr dirty="0" spc="60"/>
              <a:t>a</a:t>
            </a:r>
            <a:r>
              <a:rPr dirty="0" spc="-60"/>
              <a:t> </a:t>
            </a:r>
            <a:r>
              <a:rPr dirty="0" spc="150"/>
              <a:t>d</a:t>
            </a:r>
            <a:r>
              <a:rPr dirty="0" sz="3050" spc="150">
                <a:latin typeface="Trebuchet MS"/>
                <a:cs typeface="Trebuchet MS"/>
              </a:rPr>
              <a:t>u</a:t>
            </a:r>
            <a:r>
              <a:rPr dirty="0" spc="150"/>
              <a:t>a</a:t>
            </a:r>
            <a:r>
              <a:rPr dirty="0" spc="-60"/>
              <a:t> </a:t>
            </a:r>
            <a:r>
              <a:rPr dirty="0" spc="125"/>
              <a:t>en</a:t>
            </a:r>
            <a:r>
              <a:rPr dirty="0" sz="3050" spc="125">
                <a:latin typeface="Trebuchet MS"/>
                <a:cs typeface="Trebuchet MS"/>
              </a:rPr>
              <a:t>t</a:t>
            </a:r>
            <a:r>
              <a:rPr dirty="0" spc="125"/>
              <a:t>i</a:t>
            </a:r>
            <a:r>
              <a:rPr dirty="0" sz="3050" spc="125">
                <a:latin typeface="Trebuchet MS"/>
                <a:cs typeface="Trebuchet MS"/>
              </a:rPr>
              <a:t>t</a:t>
            </a:r>
            <a:r>
              <a:rPr dirty="0" spc="125"/>
              <a:t>a</a:t>
            </a:r>
            <a:r>
              <a:rPr dirty="0" sz="3050" spc="125">
                <a:latin typeface="Trebuchet MS"/>
                <a:cs typeface="Trebuchet MS"/>
              </a:rPr>
              <a:t>s</a:t>
            </a:r>
            <a:r>
              <a:rPr dirty="0" sz="2050" spc="125">
                <a:latin typeface="Trebuchet MS"/>
                <a:cs typeface="Trebuchet MS"/>
              </a:rPr>
              <a:t>,</a:t>
            </a:r>
            <a:r>
              <a:rPr dirty="0" sz="2050" spc="195">
                <a:latin typeface="Trebuchet MS"/>
                <a:cs typeface="Trebuchet MS"/>
              </a:rPr>
              <a:t> </a:t>
            </a:r>
            <a:r>
              <a:rPr dirty="0" spc="160"/>
              <a:t>objek  </a:t>
            </a:r>
            <a:r>
              <a:rPr dirty="0" sz="3050" spc="90">
                <a:latin typeface="Trebuchet MS"/>
                <a:cs typeface="Trebuchet MS"/>
              </a:rPr>
              <a:t>y</a:t>
            </a:r>
            <a:r>
              <a:rPr dirty="0" spc="90"/>
              <a:t>ang </a:t>
            </a:r>
            <a:r>
              <a:rPr dirty="0" spc="190"/>
              <a:t>dikompo</a:t>
            </a:r>
            <a:r>
              <a:rPr dirty="0" sz="3050" spc="190">
                <a:latin typeface="Trebuchet MS"/>
                <a:cs typeface="Trebuchet MS"/>
              </a:rPr>
              <a:t>s</a:t>
            </a:r>
            <a:r>
              <a:rPr dirty="0" spc="190"/>
              <a:t>i</a:t>
            </a:r>
            <a:r>
              <a:rPr dirty="0" sz="3050" spc="190">
                <a:latin typeface="Trebuchet MS"/>
                <a:cs typeface="Trebuchet MS"/>
              </a:rPr>
              <a:t>s</a:t>
            </a:r>
            <a:r>
              <a:rPr dirty="0" spc="190"/>
              <a:t>ikan </a:t>
            </a:r>
            <a:r>
              <a:rPr dirty="0" sz="3050" spc="135">
                <a:latin typeface="Trebuchet MS"/>
                <a:cs typeface="Trebuchet MS"/>
              </a:rPr>
              <a:t>t</a:t>
            </a:r>
            <a:r>
              <a:rPr dirty="0" spc="135"/>
              <a:t>idak </a:t>
            </a:r>
            <a:r>
              <a:rPr dirty="0" spc="85"/>
              <a:t>dapa</a:t>
            </a:r>
            <a:r>
              <a:rPr dirty="0" sz="3050" spc="85">
                <a:latin typeface="Trebuchet MS"/>
                <a:cs typeface="Trebuchet MS"/>
              </a:rPr>
              <a:t>t </a:t>
            </a:r>
            <a:r>
              <a:rPr dirty="0" spc="200"/>
              <a:t>ek</a:t>
            </a:r>
            <a:r>
              <a:rPr dirty="0" sz="3050" spc="200">
                <a:latin typeface="Trebuchet MS"/>
                <a:cs typeface="Trebuchet MS"/>
              </a:rPr>
              <a:t>s</a:t>
            </a:r>
            <a:r>
              <a:rPr dirty="0" spc="200"/>
              <a:t>i</a:t>
            </a:r>
            <a:r>
              <a:rPr dirty="0" sz="3050" spc="200">
                <a:latin typeface="Trebuchet MS"/>
                <a:cs typeface="Trebuchet MS"/>
              </a:rPr>
              <a:t>s </a:t>
            </a:r>
            <a:r>
              <a:rPr dirty="0" sz="3050" spc="80">
                <a:latin typeface="Trebuchet MS"/>
                <a:cs typeface="Trebuchet MS"/>
              </a:rPr>
              <a:t>t</a:t>
            </a:r>
            <a:r>
              <a:rPr dirty="0" spc="80"/>
              <a:t>anpa  </a:t>
            </a:r>
            <a:r>
              <a:rPr dirty="0" spc="100"/>
              <a:t>en</a:t>
            </a:r>
            <a:r>
              <a:rPr dirty="0" sz="3050" spc="100">
                <a:latin typeface="Trebuchet MS"/>
                <a:cs typeface="Trebuchet MS"/>
              </a:rPr>
              <a:t>t</a:t>
            </a:r>
            <a:r>
              <a:rPr dirty="0" spc="100"/>
              <a:t>i</a:t>
            </a:r>
            <a:r>
              <a:rPr dirty="0" sz="3050" spc="100">
                <a:latin typeface="Trebuchet MS"/>
                <a:cs typeface="Trebuchet MS"/>
              </a:rPr>
              <a:t>t</a:t>
            </a:r>
            <a:r>
              <a:rPr dirty="0" spc="100"/>
              <a:t>a</a:t>
            </a:r>
            <a:r>
              <a:rPr dirty="0" sz="3050" spc="100">
                <a:latin typeface="Trebuchet MS"/>
                <a:cs typeface="Trebuchet MS"/>
              </a:rPr>
              <a:t>s</a:t>
            </a:r>
            <a:r>
              <a:rPr dirty="0" sz="3050" spc="-110">
                <a:latin typeface="Trebuchet MS"/>
                <a:cs typeface="Trebuchet MS"/>
              </a:rPr>
              <a:t> </a:t>
            </a:r>
            <a:r>
              <a:rPr dirty="0" spc="160"/>
              <a:t>lainn</a:t>
            </a:r>
            <a:r>
              <a:rPr dirty="0" sz="3050" spc="160">
                <a:latin typeface="Trebuchet MS"/>
                <a:cs typeface="Trebuchet MS"/>
              </a:rPr>
              <a:t>y</a:t>
            </a:r>
            <a:r>
              <a:rPr dirty="0" spc="160"/>
              <a:t>a</a:t>
            </a:r>
            <a:r>
              <a:rPr dirty="0" sz="2050" spc="160">
                <a:latin typeface="Trebuchet MS"/>
                <a:cs typeface="Trebuchet MS"/>
              </a:rPr>
              <a:t>.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578" y="0"/>
            <a:ext cx="7289165" cy="10293350"/>
            <a:chOff x="-1578" y="0"/>
            <a:chExt cx="7289165" cy="10293350"/>
          </a:xfrm>
        </p:grpSpPr>
        <p:sp>
          <p:nvSpPr>
            <p:cNvPr id="6" name="object 6"/>
            <p:cNvSpPr/>
            <p:nvPr/>
          </p:nvSpPr>
          <p:spPr>
            <a:xfrm>
              <a:off x="-1578" y="0"/>
              <a:ext cx="6541134" cy="7845425"/>
            </a:xfrm>
            <a:custGeom>
              <a:avLst/>
              <a:gdLst/>
              <a:ahLst/>
              <a:cxnLst/>
              <a:rect l="l" t="t" r="r" b="b"/>
              <a:pathLst>
                <a:path w="6541134" h="7845425">
                  <a:moveTo>
                    <a:pt x="4336447" y="6750570"/>
                  </a:moveTo>
                  <a:lnTo>
                    <a:pt x="2041679" y="7802917"/>
                  </a:lnTo>
                  <a:lnTo>
                    <a:pt x="1948812" y="7817561"/>
                  </a:lnTo>
                  <a:lnTo>
                    <a:pt x="1897310" y="7813235"/>
                  </a:lnTo>
                  <a:lnTo>
                    <a:pt x="1714127" y="7841353"/>
                  </a:lnTo>
                  <a:lnTo>
                    <a:pt x="1663484" y="7836634"/>
                  </a:lnTo>
                  <a:lnTo>
                    <a:pt x="1618327" y="7843371"/>
                  </a:lnTo>
                  <a:lnTo>
                    <a:pt x="1568074" y="7838473"/>
                  </a:lnTo>
                  <a:lnTo>
                    <a:pt x="1523320" y="7845024"/>
                  </a:lnTo>
                  <a:lnTo>
                    <a:pt x="1423868" y="7834745"/>
                  </a:lnTo>
                  <a:lnTo>
                    <a:pt x="1379770" y="7840996"/>
                  </a:lnTo>
                  <a:lnTo>
                    <a:pt x="1184590" y="7818728"/>
                  </a:lnTo>
                  <a:lnTo>
                    <a:pt x="993548" y="7794563"/>
                  </a:lnTo>
                  <a:lnTo>
                    <a:pt x="941191" y="7776659"/>
                  </a:lnTo>
                  <a:lnTo>
                    <a:pt x="894419" y="7770164"/>
                  </a:lnTo>
                  <a:lnTo>
                    <a:pt x="842653" y="7751988"/>
                  </a:lnTo>
                  <a:lnTo>
                    <a:pt x="796485" y="7745216"/>
                  </a:lnTo>
                  <a:lnTo>
                    <a:pt x="694506" y="7708152"/>
                  </a:lnTo>
                  <a:lnTo>
                    <a:pt x="649295" y="7700942"/>
                  </a:lnTo>
                  <a:lnTo>
                    <a:pt x="599122" y="7682035"/>
                  </a:lnTo>
                  <a:lnTo>
                    <a:pt x="549288" y="7662973"/>
                  </a:lnTo>
                  <a:lnTo>
                    <a:pt x="499800" y="7643752"/>
                  </a:lnTo>
                  <a:lnTo>
                    <a:pt x="450664" y="7624370"/>
                  </a:lnTo>
                  <a:lnTo>
                    <a:pt x="401886" y="7604824"/>
                  </a:lnTo>
                  <a:lnTo>
                    <a:pt x="348180" y="7573566"/>
                  </a:lnTo>
                  <a:lnTo>
                    <a:pt x="300141" y="7553681"/>
                  </a:lnTo>
                  <a:lnTo>
                    <a:pt x="213143" y="7509746"/>
                  </a:lnTo>
                  <a:lnTo>
                    <a:pt x="132588" y="7476829"/>
                  </a:lnTo>
                  <a:lnTo>
                    <a:pt x="47879" y="7431845"/>
                  </a:lnTo>
                  <a:lnTo>
                    <a:pt x="0" y="7411886"/>
                  </a:lnTo>
                  <a:lnTo>
                    <a:pt x="1578" y="6143"/>
                  </a:lnTo>
                  <a:lnTo>
                    <a:pt x="5468572" y="0"/>
                  </a:lnTo>
                  <a:lnTo>
                    <a:pt x="5494738" y="29915"/>
                  </a:lnTo>
                  <a:lnTo>
                    <a:pt x="5524244" y="58300"/>
                  </a:lnTo>
                  <a:lnTo>
                    <a:pt x="5558482" y="98486"/>
                  </a:lnTo>
                  <a:lnTo>
                    <a:pt x="5586865" y="127385"/>
                  </a:lnTo>
                  <a:lnTo>
                    <a:pt x="5619983" y="168084"/>
                  </a:lnTo>
                  <a:lnTo>
                    <a:pt x="5647251" y="197495"/>
                  </a:lnTo>
                  <a:lnTo>
                    <a:pt x="5679257" y="238704"/>
                  </a:lnTo>
                  <a:lnTo>
                    <a:pt x="5705416" y="268623"/>
                  </a:lnTo>
                  <a:lnTo>
                    <a:pt x="5736317" y="310339"/>
                  </a:lnTo>
                  <a:lnTo>
                    <a:pt x="5761375" y="340764"/>
                  </a:lnTo>
                  <a:lnTo>
                    <a:pt x="5791178" y="382983"/>
                  </a:lnTo>
                  <a:lnTo>
                    <a:pt x="5815141" y="413909"/>
                  </a:lnTo>
                  <a:lnTo>
                    <a:pt x="5843853" y="456629"/>
                  </a:lnTo>
                  <a:lnTo>
                    <a:pt x="5866729" y="488054"/>
                  </a:lnTo>
                  <a:lnTo>
                    <a:pt x="5894357" y="531271"/>
                  </a:lnTo>
                  <a:lnTo>
                    <a:pt x="5916152" y="563191"/>
                  </a:lnTo>
                  <a:lnTo>
                    <a:pt x="5942704" y="606902"/>
                  </a:lnTo>
                  <a:lnTo>
                    <a:pt x="5963426" y="639314"/>
                  </a:lnTo>
                  <a:lnTo>
                    <a:pt x="5983614" y="671972"/>
                  </a:lnTo>
                  <a:lnTo>
                    <a:pt x="6008563" y="716417"/>
                  </a:lnTo>
                  <a:lnTo>
                    <a:pt x="6027688" y="749562"/>
                  </a:lnTo>
                  <a:lnTo>
                    <a:pt x="6051578" y="794493"/>
                  </a:lnTo>
                  <a:lnTo>
                    <a:pt x="6069648" y="828122"/>
                  </a:lnTo>
                  <a:lnTo>
                    <a:pt x="6092486" y="873536"/>
                  </a:lnTo>
                  <a:lnTo>
                    <a:pt x="6109507" y="907646"/>
                  </a:lnTo>
                  <a:lnTo>
                    <a:pt x="6131300" y="953538"/>
                  </a:lnTo>
                  <a:lnTo>
                    <a:pt x="6147279" y="988126"/>
                  </a:lnTo>
                  <a:lnTo>
                    <a:pt x="6168034" y="1034495"/>
                  </a:lnTo>
                  <a:lnTo>
                    <a:pt x="6182978" y="1069557"/>
                  </a:lnTo>
                  <a:lnTo>
                    <a:pt x="6202702" y="1116399"/>
                  </a:lnTo>
                  <a:lnTo>
                    <a:pt x="6216619" y="1151932"/>
                  </a:lnTo>
                  <a:lnTo>
                    <a:pt x="6235319" y="1199243"/>
                  </a:lnTo>
                  <a:lnTo>
                    <a:pt x="6248216" y="1235244"/>
                  </a:lnTo>
                  <a:lnTo>
                    <a:pt x="6265899" y="1283022"/>
                  </a:lnTo>
                  <a:lnTo>
                    <a:pt x="6277782" y="1319487"/>
                  </a:lnTo>
                  <a:lnTo>
                    <a:pt x="6294456" y="1367728"/>
                  </a:lnTo>
                  <a:lnTo>
                    <a:pt x="6305333" y="1404656"/>
                  </a:lnTo>
                  <a:lnTo>
                    <a:pt x="6321003" y="1453356"/>
                  </a:lnTo>
                  <a:lnTo>
                    <a:pt x="6330881" y="1490742"/>
                  </a:lnTo>
                  <a:lnTo>
                    <a:pt x="6345555" y="1539899"/>
                  </a:lnTo>
                  <a:lnTo>
                    <a:pt x="6359735" y="1589284"/>
                  </a:lnTo>
                  <a:lnTo>
                    <a:pt x="6368127" y="1627350"/>
                  </a:lnTo>
                  <a:lnTo>
                    <a:pt x="6381321" y="1677187"/>
                  </a:lnTo>
                  <a:lnTo>
                    <a:pt x="6394025" y="1727248"/>
                  </a:lnTo>
                  <a:lnTo>
                    <a:pt x="6400947" y="1765988"/>
                  </a:lnTo>
                  <a:lnTo>
                    <a:pt x="6412677" y="1816496"/>
                  </a:lnTo>
                  <a:lnTo>
                    <a:pt x="6423922" y="1867227"/>
                  </a:lnTo>
                  <a:lnTo>
                    <a:pt x="6429390" y="1906634"/>
                  </a:lnTo>
                  <a:lnTo>
                    <a:pt x="6439671" y="1957806"/>
                  </a:lnTo>
                  <a:lnTo>
                    <a:pt x="6449472" y="2009198"/>
                  </a:lnTo>
                  <a:lnTo>
                    <a:pt x="6458796" y="2060810"/>
                  </a:lnTo>
                  <a:lnTo>
                    <a:pt x="6467644" y="2112639"/>
                  </a:lnTo>
                  <a:lnTo>
                    <a:pt x="6470725" y="2153142"/>
                  </a:lnTo>
                  <a:lnTo>
                    <a:pt x="6478626" y="2205405"/>
                  </a:lnTo>
                  <a:lnTo>
                    <a:pt x="6486057" y="2257884"/>
                  </a:lnTo>
                  <a:lnTo>
                    <a:pt x="6493020" y="2310578"/>
                  </a:lnTo>
                  <a:lnTo>
                    <a:pt x="6499515" y="2363486"/>
                  </a:lnTo>
                  <a:lnTo>
                    <a:pt x="6505545" y="2416608"/>
                  </a:lnTo>
                  <a:lnTo>
                    <a:pt x="6511112" y="2469942"/>
                  </a:lnTo>
                  <a:lnTo>
                    <a:pt x="6516217" y="2523488"/>
                  </a:lnTo>
                  <a:lnTo>
                    <a:pt x="6520862" y="2577245"/>
                  </a:lnTo>
                  <a:lnTo>
                    <a:pt x="6525048" y="2631212"/>
                  </a:lnTo>
                  <a:lnTo>
                    <a:pt x="6529880" y="2684883"/>
                  </a:lnTo>
                  <a:lnTo>
                    <a:pt x="6534192" y="2738793"/>
                  </a:lnTo>
                  <a:lnTo>
                    <a:pt x="6537990" y="2792938"/>
                  </a:lnTo>
                  <a:lnTo>
                    <a:pt x="6535986" y="2835772"/>
                  </a:lnTo>
                  <a:lnTo>
                    <a:pt x="6538773" y="2890381"/>
                  </a:lnTo>
                  <a:lnTo>
                    <a:pt x="6541063" y="2945218"/>
                  </a:lnTo>
                  <a:lnTo>
                    <a:pt x="6537569" y="2988735"/>
                  </a:lnTo>
                  <a:lnTo>
                    <a:pt x="6538883" y="3044020"/>
                  </a:lnTo>
                  <a:lnTo>
                    <a:pt x="6539717" y="3099524"/>
                  </a:lnTo>
                  <a:lnTo>
                    <a:pt x="6534784" y="3143702"/>
                  </a:lnTo>
                  <a:lnTo>
                    <a:pt x="6534676" y="3199638"/>
                  </a:lnTo>
                  <a:lnTo>
                    <a:pt x="6528811" y="3244243"/>
                  </a:lnTo>
                  <a:lnTo>
                    <a:pt x="6527784" y="3300601"/>
                  </a:lnTo>
                  <a:lnTo>
                    <a:pt x="6521011" y="3345622"/>
                  </a:lnTo>
                  <a:lnTo>
                    <a:pt x="6519087" y="3402391"/>
                  </a:lnTo>
                  <a:lnTo>
                    <a:pt x="6511429" y="3447818"/>
                  </a:lnTo>
                  <a:lnTo>
                    <a:pt x="6508631" y="3504988"/>
                  </a:lnTo>
                  <a:lnTo>
                    <a:pt x="6500111" y="3550811"/>
                  </a:lnTo>
                  <a:lnTo>
                    <a:pt x="6491169" y="3596827"/>
                  </a:lnTo>
                  <a:lnTo>
                    <a:pt x="6487103" y="3654578"/>
                  </a:lnTo>
                  <a:lnTo>
                    <a:pt x="6477332" y="3700974"/>
                  </a:lnTo>
                  <a:lnTo>
                    <a:pt x="6467156" y="3747556"/>
                  </a:lnTo>
                  <a:lnTo>
                    <a:pt x="6461873" y="3805865"/>
                  </a:lnTo>
                  <a:lnTo>
                    <a:pt x="6450903" y="3852811"/>
                  </a:lnTo>
                  <a:lnTo>
                    <a:pt x="6439544" y="3899936"/>
                  </a:lnTo>
                  <a:lnTo>
                    <a:pt x="6427803" y="3947235"/>
                  </a:lnTo>
                  <a:lnTo>
                    <a:pt x="6415685" y="3994708"/>
                  </a:lnTo>
                  <a:lnTo>
                    <a:pt x="6403195" y="4042350"/>
                  </a:lnTo>
                  <a:lnTo>
                    <a:pt x="6390340" y="4090161"/>
                  </a:lnTo>
                  <a:lnTo>
                    <a:pt x="6377125" y="4138136"/>
                  </a:lnTo>
                  <a:lnTo>
                    <a:pt x="6363556" y="4186274"/>
                  </a:lnTo>
                  <a:lnTo>
                    <a:pt x="6349638" y="4234572"/>
                  </a:lnTo>
                  <a:lnTo>
                    <a:pt x="6335378" y="4283027"/>
                  </a:lnTo>
                  <a:lnTo>
                    <a:pt x="6320781" y="4331636"/>
                  </a:lnTo>
                  <a:lnTo>
                    <a:pt x="6305852" y="4380397"/>
                  </a:lnTo>
                  <a:lnTo>
                    <a:pt x="6290597" y="4429308"/>
                  </a:lnTo>
                  <a:lnTo>
                    <a:pt x="6275023" y="4478365"/>
                  </a:lnTo>
                  <a:lnTo>
                    <a:pt x="6253841" y="4516022"/>
                  </a:lnTo>
                  <a:lnTo>
                    <a:pt x="6237644" y="4565365"/>
                  </a:lnTo>
                  <a:lnTo>
                    <a:pt x="6204347" y="4664465"/>
                  </a:lnTo>
                  <a:lnTo>
                    <a:pt x="6181965" y="4702673"/>
                  </a:lnTo>
                  <a:lnTo>
                    <a:pt x="6164591" y="4752555"/>
                  </a:lnTo>
                  <a:lnTo>
                    <a:pt x="6141644" y="4791022"/>
                  </a:lnTo>
                  <a:lnTo>
                    <a:pt x="6123716" y="4841159"/>
                  </a:lnTo>
                  <a:lnTo>
                    <a:pt x="6100225" y="4879875"/>
                  </a:lnTo>
                  <a:lnTo>
                    <a:pt x="6081766" y="4930255"/>
                  </a:lnTo>
                  <a:lnTo>
                    <a:pt x="6057755" y="4969210"/>
                  </a:lnTo>
                  <a:lnTo>
                    <a:pt x="6038787" y="5019823"/>
                  </a:lnTo>
                  <a:lnTo>
                    <a:pt x="5964549" y="5137698"/>
                  </a:lnTo>
                  <a:lnTo>
                    <a:pt x="5944633" y="5188747"/>
                  </a:lnTo>
                  <a:lnTo>
                    <a:pt x="5815350" y="5387751"/>
                  </a:lnTo>
                  <a:lnTo>
                    <a:pt x="5681208" y="5588984"/>
                  </a:lnTo>
                  <a:lnTo>
                    <a:pt x="5648566" y="5617925"/>
                  </a:lnTo>
                  <a:lnTo>
                    <a:pt x="5593394" y="5699113"/>
                  </a:lnTo>
                  <a:lnTo>
                    <a:pt x="5560288" y="5728267"/>
                  </a:lnTo>
                  <a:lnTo>
                    <a:pt x="5504240" y="5809856"/>
                  </a:lnTo>
                  <a:lnTo>
                    <a:pt x="5470723" y="5839199"/>
                  </a:lnTo>
                  <a:lnTo>
                    <a:pt x="5442373" y="5880143"/>
                  </a:lnTo>
                  <a:lnTo>
                    <a:pt x="5374731" y="5939106"/>
                  </a:lnTo>
                  <a:lnTo>
                    <a:pt x="5346037" y="5980208"/>
                  </a:lnTo>
                  <a:lnTo>
                    <a:pt x="5277760" y="6039463"/>
                  </a:lnTo>
                  <a:lnTo>
                    <a:pt x="5248774" y="6080698"/>
                  </a:lnTo>
                  <a:lnTo>
                    <a:pt x="4971926" y="6319431"/>
                  </a:lnTo>
                  <a:lnTo>
                    <a:pt x="4931785" y="6337839"/>
                  </a:lnTo>
                  <a:lnTo>
                    <a:pt x="4861993" y="6397788"/>
                  </a:lnTo>
                  <a:lnTo>
                    <a:pt x="4821765" y="6416236"/>
                  </a:lnTo>
                  <a:lnTo>
                    <a:pt x="4751850" y="6476241"/>
                  </a:lnTo>
                  <a:lnTo>
                    <a:pt x="4716126" y="6492624"/>
                  </a:lnTo>
                  <a:lnTo>
                    <a:pt x="4685394" y="6520689"/>
                  </a:lnTo>
                  <a:lnTo>
                    <a:pt x="4649073" y="6537345"/>
                  </a:lnTo>
                  <a:lnTo>
                    <a:pt x="4580863" y="6582597"/>
                  </a:lnTo>
                  <a:lnTo>
                    <a:pt x="4479146" y="6657187"/>
                  </a:lnTo>
                  <a:lnTo>
                    <a:pt x="4441191" y="6674592"/>
                  </a:lnTo>
                  <a:lnTo>
                    <a:pt x="4408280" y="6703656"/>
                  </a:lnTo>
                  <a:lnTo>
                    <a:pt x="4369834" y="6721287"/>
                  </a:lnTo>
                  <a:lnTo>
                    <a:pt x="4336447" y="6750570"/>
                  </a:lnTo>
                  <a:close/>
                </a:path>
                <a:path w="6541134" h="7845425">
                  <a:moveTo>
                    <a:pt x="3999991" y="6960750"/>
                  </a:moveTo>
                  <a:lnTo>
                    <a:pt x="2270856" y="7753706"/>
                  </a:lnTo>
                  <a:lnTo>
                    <a:pt x="2083029" y="7783954"/>
                  </a:lnTo>
                  <a:lnTo>
                    <a:pt x="4297536" y="6768414"/>
                  </a:lnTo>
                  <a:lnTo>
                    <a:pt x="4263697" y="6797903"/>
                  </a:lnTo>
                  <a:lnTo>
                    <a:pt x="4224349" y="6815948"/>
                  </a:lnTo>
                  <a:lnTo>
                    <a:pt x="4190086" y="6845632"/>
                  </a:lnTo>
                  <a:lnTo>
                    <a:pt x="4110373" y="6882187"/>
                  </a:lnTo>
                  <a:lnTo>
                    <a:pt x="4075524" y="6912141"/>
                  </a:lnTo>
                  <a:lnTo>
                    <a:pt x="4035198" y="6930633"/>
                  </a:lnTo>
                  <a:lnTo>
                    <a:pt x="3999991" y="6960750"/>
                  </a:lnTo>
                  <a:close/>
                </a:path>
                <a:path w="6541134" h="7845425">
                  <a:moveTo>
                    <a:pt x="3846956" y="7058873"/>
                  </a:moveTo>
                  <a:lnTo>
                    <a:pt x="2407559" y="7718960"/>
                  </a:lnTo>
                  <a:lnTo>
                    <a:pt x="2312798" y="7734472"/>
                  </a:lnTo>
                  <a:lnTo>
                    <a:pt x="3959322" y="6979401"/>
                  </a:lnTo>
                  <a:lnTo>
                    <a:pt x="3923785" y="7009669"/>
                  </a:lnTo>
                  <a:lnTo>
                    <a:pt x="3882798" y="7028465"/>
                  </a:lnTo>
                  <a:lnTo>
                    <a:pt x="3846956" y="7058873"/>
                  </a:lnTo>
                  <a:close/>
                </a:path>
                <a:path w="6541134" h="7845425">
                  <a:moveTo>
                    <a:pt x="3728018" y="7127388"/>
                  </a:moveTo>
                  <a:lnTo>
                    <a:pt x="2497367" y="7691747"/>
                  </a:lnTo>
                  <a:lnTo>
                    <a:pt x="2449777" y="7699599"/>
                  </a:lnTo>
                  <a:lnTo>
                    <a:pt x="3764266" y="7096794"/>
                  </a:lnTo>
                  <a:lnTo>
                    <a:pt x="3728018" y="7127388"/>
                  </a:lnTo>
                  <a:close/>
                </a:path>
                <a:path w="6541134" h="7845425">
                  <a:moveTo>
                    <a:pt x="3607982" y="7196407"/>
                  </a:moveTo>
                  <a:lnTo>
                    <a:pt x="2587461" y="7664403"/>
                  </a:lnTo>
                  <a:lnTo>
                    <a:pt x="2539734" y="7672318"/>
                  </a:lnTo>
                  <a:lnTo>
                    <a:pt x="3644576" y="7165654"/>
                  </a:lnTo>
                  <a:lnTo>
                    <a:pt x="3607982" y="7196407"/>
                  </a:lnTo>
                  <a:close/>
                </a:path>
                <a:path w="6541134" h="7845425">
                  <a:moveTo>
                    <a:pt x="3487029" y="7265846"/>
                  </a:moveTo>
                  <a:lnTo>
                    <a:pt x="2720376" y="7617422"/>
                  </a:lnTo>
                  <a:lnTo>
                    <a:pt x="2672494" y="7625408"/>
                  </a:lnTo>
                  <a:lnTo>
                    <a:pt x="3523908" y="7234962"/>
                  </a:lnTo>
                  <a:lnTo>
                    <a:pt x="3487029" y="7265846"/>
                  </a:lnTo>
                  <a:close/>
                </a:path>
                <a:path w="6541134" h="7845425">
                  <a:moveTo>
                    <a:pt x="3280362" y="7374592"/>
                  </a:moveTo>
                  <a:lnTo>
                    <a:pt x="2939048" y="7531114"/>
                  </a:lnTo>
                  <a:lnTo>
                    <a:pt x="2891042" y="7539157"/>
                  </a:lnTo>
                  <a:lnTo>
                    <a:pt x="3317584" y="7343551"/>
                  </a:lnTo>
                  <a:lnTo>
                    <a:pt x="3280362" y="7374592"/>
                  </a:lnTo>
                  <a:close/>
                </a:path>
              </a:pathLst>
            </a:custGeom>
            <a:solidFill>
              <a:srgbClr val="D581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45" y="595"/>
              <a:ext cx="3872229" cy="6809740"/>
            </a:xfrm>
            <a:custGeom>
              <a:avLst/>
              <a:gdLst/>
              <a:ahLst/>
              <a:cxnLst/>
              <a:rect l="l" t="t" r="r" b="b"/>
              <a:pathLst>
                <a:path w="3872229" h="6809740">
                  <a:moveTo>
                    <a:pt x="2770038" y="4990"/>
                  </a:moveTo>
                  <a:lnTo>
                    <a:pt x="2921967" y="4849"/>
                  </a:lnTo>
                  <a:lnTo>
                    <a:pt x="2972316" y="50360"/>
                  </a:lnTo>
                  <a:lnTo>
                    <a:pt x="3011066" y="87557"/>
                  </a:lnTo>
                  <a:lnTo>
                    <a:pt x="3054486" y="136632"/>
                  </a:lnTo>
                  <a:lnTo>
                    <a:pt x="3090984" y="174986"/>
                  </a:lnTo>
                  <a:lnTo>
                    <a:pt x="3126391" y="213901"/>
                  </a:lnTo>
                  <a:lnTo>
                    <a:pt x="3160729" y="253365"/>
                  </a:lnTo>
                  <a:lnTo>
                    <a:pt x="3194023" y="293367"/>
                  </a:lnTo>
                  <a:lnTo>
                    <a:pt x="3232103" y="345189"/>
                  </a:lnTo>
                  <a:lnTo>
                    <a:pt x="3263376" y="386230"/>
                  </a:lnTo>
                  <a:lnTo>
                    <a:pt x="3293673" y="427773"/>
                  </a:lnTo>
                  <a:lnTo>
                    <a:pt x="3323018" y="469806"/>
                  </a:lnTo>
                  <a:lnTo>
                    <a:pt x="3351433" y="512317"/>
                  </a:lnTo>
                  <a:lnTo>
                    <a:pt x="3378941" y="555294"/>
                  </a:lnTo>
                  <a:lnTo>
                    <a:pt x="3411375" y="610019"/>
                  </a:lnTo>
                  <a:lnTo>
                    <a:pt x="3437140" y="653893"/>
                  </a:lnTo>
                  <a:lnTo>
                    <a:pt x="3462067" y="698198"/>
                  </a:lnTo>
                  <a:lnTo>
                    <a:pt x="3486181" y="742921"/>
                  </a:lnTo>
                  <a:lnTo>
                    <a:pt x="3509503" y="788051"/>
                  </a:lnTo>
                  <a:lnTo>
                    <a:pt x="3532057" y="833576"/>
                  </a:lnTo>
                  <a:lnTo>
                    <a:pt x="3553867" y="879484"/>
                  </a:lnTo>
                  <a:lnTo>
                    <a:pt x="3574954" y="925763"/>
                  </a:lnTo>
                  <a:lnTo>
                    <a:pt x="3595343" y="972402"/>
                  </a:lnTo>
                  <a:lnTo>
                    <a:pt x="3615056" y="1019388"/>
                  </a:lnTo>
                  <a:lnTo>
                    <a:pt x="3634117" y="1066710"/>
                  </a:lnTo>
                  <a:lnTo>
                    <a:pt x="3652548" y="1114355"/>
                  </a:lnTo>
                  <a:lnTo>
                    <a:pt x="3670373" y="1162313"/>
                  </a:lnTo>
                  <a:lnTo>
                    <a:pt x="3687614" y="1210570"/>
                  </a:lnTo>
                  <a:lnTo>
                    <a:pt x="3698487" y="1247822"/>
                  </a:lnTo>
                  <a:lnTo>
                    <a:pt x="3714630" y="1296644"/>
                  </a:lnTo>
                  <a:lnTo>
                    <a:pt x="3730260" y="1345730"/>
                  </a:lnTo>
                  <a:lnTo>
                    <a:pt x="3739591" y="1383775"/>
                  </a:lnTo>
                  <a:lnTo>
                    <a:pt x="3754261" y="1433354"/>
                  </a:lnTo>
                  <a:lnTo>
                    <a:pt x="3768487" y="1483162"/>
                  </a:lnTo>
                  <a:lnTo>
                    <a:pt x="3776483" y="1521893"/>
                  </a:lnTo>
                  <a:lnTo>
                    <a:pt x="3789888" y="1572123"/>
                  </a:lnTo>
                  <a:lnTo>
                    <a:pt x="3797110" y="1611253"/>
                  </a:lnTo>
                  <a:lnTo>
                    <a:pt x="3803979" y="1650563"/>
                  </a:lnTo>
                  <a:lnTo>
                    <a:pt x="3816326" y="1701338"/>
                  </a:lnTo>
                  <a:lnTo>
                    <a:pt x="3822559" y="1740975"/>
                  </a:lnTo>
                  <a:lnTo>
                    <a:pt x="3828509" y="1780759"/>
                  </a:lnTo>
                  <a:lnTo>
                    <a:pt x="3834199" y="1820676"/>
                  </a:lnTo>
                  <a:lnTo>
                    <a:pt x="3839651" y="1860715"/>
                  </a:lnTo>
                  <a:lnTo>
                    <a:pt x="3844889" y="1900864"/>
                  </a:lnTo>
                  <a:lnTo>
                    <a:pt x="3849937" y="1941112"/>
                  </a:lnTo>
                  <a:lnTo>
                    <a:pt x="3854816" y="1981446"/>
                  </a:lnTo>
                  <a:lnTo>
                    <a:pt x="3859551" y="2021854"/>
                  </a:lnTo>
                  <a:lnTo>
                    <a:pt x="3864164" y="2062325"/>
                  </a:lnTo>
                  <a:lnTo>
                    <a:pt x="3862869" y="2091552"/>
                  </a:lnTo>
                  <a:lnTo>
                    <a:pt x="3867308" y="2132113"/>
                  </a:lnTo>
                  <a:lnTo>
                    <a:pt x="3865886" y="2161406"/>
                  </a:lnTo>
                  <a:lnTo>
                    <a:pt x="3870243" y="2202009"/>
                  </a:lnTo>
                  <a:lnTo>
                    <a:pt x="3867344" y="2260624"/>
                  </a:lnTo>
                  <a:lnTo>
                    <a:pt x="3871751" y="2301201"/>
                  </a:lnTo>
                  <a:lnTo>
                    <a:pt x="3870412" y="2330452"/>
                  </a:lnTo>
                  <a:lnTo>
                    <a:pt x="3869160" y="2359658"/>
                  </a:lnTo>
                  <a:lnTo>
                    <a:pt x="3868017" y="2388808"/>
                  </a:lnTo>
                  <a:lnTo>
                    <a:pt x="3861197" y="2406596"/>
                  </a:lnTo>
                  <a:lnTo>
                    <a:pt x="3860341" y="2435599"/>
                  </a:lnTo>
                  <a:lnTo>
                    <a:pt x="3859664" y="2464509"/>
                  </a:lnTo>
                  <a:lnTo>
                    <a:pt x="3853379" y="2482022"/>
                  </a:lnTo>
                  <a:lnTo>
                    <a:pt x="3853127" y="2510714"/>
                  </a:lnTo>
                  <a:lnTo>
                    <a:pt x="3847315" y="2527984"/>
                  </a:lnTo>
                  <a:lnTo>
                    <a:pt x="3840989" y="2545519"/>
                  </a:lnTo>
                  <a:lnTo>
                    <a:pt x="3839815" y="2574685"/>
                  </a:lnTo>
                  <a:lnTo>
                    <a:pt x="3832177" y="2592894"/>
                  </a:lnTo>
                  <a:lnTo>
                    <a:pt x="3826565" y="2652904"/>
                  </a:lnTo>
                  <a:lnTo>
                    <a:pt x="3812559" y="2702951"/>
                  </a:lnTo>
                  <a:lnTo>
                    <a:pt x="3801798" y="2765609"/>
                  </a:lnTo>
                  <a:lnTo>
                    <a:pt x="3788495" y="2829575"/>
                  </a:lnTo>
                  <a:lnTo>
                    <a:pt x="3772673" y="2894836"/>
                  </a:lnTo>
                  <a:lnTo>
                    <a:pt x="3763824" y="2927949"/>
                  </a:lnTo>
                  <a:lnTo>
                    <a:pt x="3760162" y="2972676"/>
                  </a:lnTo>
                  <a:lnTo>
                    <a:pt x="3750073" y="3006427"/>
                  </a:lnTo>
                  <a:lnTo>
                    <a:pt x="3739368" y="3040494"/>
                  </a:lnTo>
                  <a:lnTo>
                    <a:pt x="3733858" y="3086171"/>
                  </a:lnTo>
                  <a:lnTo>
                    <a:pt x="3721929" y="3120868"/>
                  </a:lnTo>
                  <a:lnTo>
                    <a:pt x="3715201" y="3167171"/>
                  </a:lnTo>
                  <a:lnTo>
                    <a:pt x="3702060" y="3202492"/>
                  </a:lnTo>
                  <a:lnTo>
                    <a:pt x="3694125" y="3249416"/>
                  </a:lnTo>
                  <a:lnTo>
                    <a:pt x="3685591" y="3296648"/>
                  </a:lnTo>
                  <a:lnTo>
                    <a:pt x="3670651" y="3332894"/>
                  </a:lnTo>
                  <a:lnTo>
                    <a:pt x="3660926" y="3380738"/>
                  </a:lnTo>
                  <a:lnTo>
                    <a:pt x="3650610" y="3428887"/>
                  </a:lnTo>
                  <a:lnTo>
                    <a:pt x="3633898" y="3466044"/>
                  </a:lnTo>
                  <a:lnTo>
                    <a:pt x="3622408" y="3514796"/>
                  </a:lnTo>
                  <a:lnTo>
                    <a:pt x="3610336" y="3563848"/>
                  </a:lnTo>
                  <a:lnTo>
                    <a:pt x="3597683" y="3613198"/>
                  </a:lnTo>
                  <a:lnTo>
                    <a:pt x="3578645" y="3651551"/>
                  </a:lnTo>
                  <a:lnTo>
                    <a:pt x="3564841" y="3701494"/>
                  </a:lnTo>
                  <a:lnTo>
                    <a:pt x="3550466" y="3751730"/>
                  </a:lnTo>
                  <a:lnTo>
                    <a:pt x="3535521" y="3802259"/>
                  </a:lnTo>
                  <a:lnTo>
                    <a:pt x="3520010" y="3853079"/>
                  </a:lnTo>
                  <a:lnTo>
                    <a:pt x="3503936" y="3904189"/>
                  </a:lnTo>
                  <a:lnTo>
                    <a:pt x="3481493" y="3944293"/>
                  </a:lnTo>
                  <a:lnTo>
                    <a:pt x="3464300" y="3995978"/>
                  </a:lnTo>
                  <a:lnTo>
                    <a:pt x="3446553" y="4047949"/>
                  </a:lnTo>
                  <a:lnTo>
                    <a:pt x="3428253" y="4100204"/>
                  </a:lnTo>
                  <a:lnTo>
                    <a:pt x="3409403" y="4152741"/>
                  </a:lnTo>
                  <a:lnTo>
                    <a:pt x="3390007" y="4205559"/>
                  </a:lnTo>
                  <a:lnTo>
                    <a:pt x="3364258" y="4247363"/>
                  </a:lnTo>
                  <a:lnTo>
                    <a:pt x="3343777" y="4300740"/>
                  </a:lnTo>
                  <a:lnTo>
                    <a:pt x="3322757" y="4354393"/>
                  </a:lnTo>
                  <a:lnTo>
                    <a:pt x="3301202" y="4408322"/>
                  </a:lnTo>
                  <a:lnTo>
                    <a:pt x="3279113" y="4462525"/>
                  </a:lnTo>
                  <a:lnTo>
                    <a:pt x="3250686" y="4505707"/>
                  </a:lnTo>
                  <a:lnTo>
                    <a:pt x="3227540" y="4560454"/>
                  </a:lnTo>
                  <a:lnTo>
                    <a:pt x="3203870" y="4615470"/>
                  </a:lnTo>
                  <a:lnTo>
                    <a:pt x="3173869" y="4659461"/>
                  </a:lnTo>
                  <a:lnTo>
                    <a:pt x="3123930" y="4770831"/>
                  </a:lnTo>
                  <a:lnTo>
                    <a:pt x="3092380" y="4815618"/>
                  </a:lnTo>
                  <a:lnTo>
                    <a:pt x="3066128" y="4871963"/>
                  </a:lnTo>
                  <a:lnTo>
                    <a:pt x="3033560" y="4917274"/>
                  </a:lnTo>
                  <a:lnTo>
                    <a:pt x="3006295" y="4974139"/>
                  </a:lnTo>
                  <a:lnTo>
                    <a:pt x="2938643" y="5066056"/>
                  </a:lnTo>
                  <a:lnTo>
                    <a:pt x="2909879" y="5123692"/>
                  </a:lnTo>
                  <a:lnTo>
                    <a:pt x="2874812" y="5170289"/>
                  </a:lnTo>
                  <a:lnTo>
                    <a:pt x="2729659" y="5359187"/>
                  </a:lnTo>
                  <a:lnTo>
                    <a:pt x="2576821" y="5552038"/>
                  </a:lnTo>
                  <a:lnTo>
                    <a:pt x="2531623" y="5589563"/>
                  </a:lnTo>
                  <a:lnTo>
                    <a:pt x="2451447" y="5687921"/>
                  </a:lnTo>
                  <a:lnTo>
                    <a:pt x="2404859" y="5726162"/>
                  </a:lnTo>
                  <a:lnTo>
                    <a:pt x="1974847" y="6132964"/>
                  </a:lnTo>
                  <a:lnTo>
                    <a:pt x="1694779" y="6376965"/>
                  </a:lnTo>
                  <a:lnTo>
                    <a:pt x="1421852" y="6517328"/>
                  </a:lnTo>
                  <a:lnTo>
                    <a:pt x="1042299" y="6669682"/>
                  </a:lnTo>
                  <a:lnTo>
                    <a:pt x="959208" y="6712414"/>
                  </a:lnTo>
                  <a:lnTo>
                    <a:pt x="925164" y="6715642"/>
                  </a:lnTo>
                  <a:lnTo>
                    <a:pt x="896696" y="6730282"/>
                  </a:lnTo>
                  <a:lnTo>
                    <a:pt x="862210" y="6733737"/>
                  </a:lnTo>
                  <a:lnTo>
                    <a:pt x="833346" y="6748581"/>
                  </a:lnTo>
                  <a:lnTo>
                    <a:pt x="798509" y="6752216"/>
                  </a:lnTo>
                  <a:lnTo>
                    <a:pt x="769339" y="6767218"/>
                  </a:lnTo>
                  <a:lnTo>
                    <a:pt x="663779" y="6778662"/>
                  </a:lnTo>
                  <a:lnTo>
                    <a:pt x="1154993" y="6526039"/>
                  </a:lnTo>
                  <a:lnTo>
                    <a:pt x="1441467" y="6364429"/>
                  </a:lnTo>
                  <a:lnTo>
                    <a:pt x="1866700" y="6088614"/>
                  </a:lnTo>
                  <a:lnTo>
                    <a:pt x="2370009" y="5658398"/>
                  </a:lnTo>
                  <a:lnTo>
                    <a:pt x="2411442" y="5608527"/>
                  </a:lnTo>
                  <a:lnTo>
                    <a:pt x="2458197" y="5570201"/>
                  </a:lnTo>
                  <a:lnTo>
                    <a:pt x="2617054" y="5374255"/>
                  </a:lnTo>
                  <a:lnTo>
                    <a:pt x="2661329" y="5337203"/>
                  </a:lnTo>
                  <a:lnTo>
                    <a:pt x="2699291" y="5289118"/>
                  </a:lnTo>
                  <a:lnTo>
                    <a:pt x="2730936" y="5230000"/>
                  </a:lnTo>
                  <a:lnTo>
                    <a:pt x="2840216" y="5088113"/>
                  </a:lnTo>
                  <a:lnTo>
                    <a:pt x="2875606" y="5041350"/>
                  </a:lnTo>
                  <a:lnTo>
                    <a:pt x="2904664" y="4983563"/>
                  </a:lnTo>
                  <a:lnTo>
                    <a:pt x="2939004" y="4937341"/>
                  </a:lnTo>
                  <a:lnTo>
                    <a:pt x="2967005" y="4880097"/>
                  </a:lnTo>
                  <a:lnTo>
                    <a:pt x="3000282" y="4834421"/>
                  </a:lnTo>
                  <a:lnTo>
                    <a:pt x="3027215" y="4777727"/>
                  </a:lnTo>
                  <a:lnTo>
                    <a:pt x="3059417" y="4732603"/>
                  </a:lnTo>
                  <a:lnTo>
                    <a:pt x="3110575" y="4620607"/>
                  </a:lnTo>
                  <a:lnTo>
                    <a:pt x="3141141" y="4576325"/>
                  </a:lnTo>
                  <a:lnTo>
                    <a:pt x="3165348" y="4521033"/>
                  </a:lnTo>
                  <a:lnTo>
                    <a:pt x="3189000" y="4466025"/>
                  </a:lnTo>
                  <a:lnTo>
                    <a:pt x="3212095" y="4411305"/>
                  </a:lnTo>
                  <a:lnTo>
                    <a:pt x="3240438" y="4368166"/>
                  </a:lnTo>
                  <a:lnTo>
                    <a:pt x="3262409" y="4314024"/>
                  </a:lnTo>
                  <a:lnTo>
                    <a:pt x="3283813" y="4260173"/>
                  </a:lnTo>
                  <a:lnTo>
                    <a:pt x="3304648" y="4206615"/>
                  </a:lnTo>
                  <a:lnTo>
                    <a:pt x="3324909" y="4153352"/>
                  </a:lnTo>
                  <a:lnTo>
                    <a:pt x="3344595" y="4100384"/>
                  </a:lnTo>
                  <a:lnTo>
                    <a:pt x="3369510" y="4059009"/>
                  </a:lnTo>
                  <a:lnTo>
                    <a:pt x="3388034" y="4006639"/>
                  </a:lnTo>
                  <a:lnTo>
                    <a:pt x="3405973" y="3954570"/>
                  </a:lnTo>
                  <a:lnTo>
                    <a:pt x="3423324" y="3902803"/>
                  </a:lnTo>
                  <a:lnTo>
                    <a:pt x="3440084" y="3851341"/>
                  </a:lnTo>
                  <a:lnTo>
                    <a:pt x="3456250" y="3800184"/>
                  </a:lnTo>
                  <a:lnTo>
                    <a:pt x="3471817" y="3749334"/>
                  </a:lnTo>
                  <a:lnTo>
                    <a:pt x="3486785" y="3698793"/>
                  </a:lnTo>
                  <a:lnTo>
                    <a:pt x="3501148" y="3648563"/>
                  </a:lnTo>
                  <a:lnTo>
                    <a:pt x="3520714" y="3609939"/>
                  </a:lnTo>
                  <a:lnTo>
                    <a:pt x="3533861" y="3560334"/>
                  </a:lnTo>
                  <a:lnTo>
                    <a:pt x="3546395" y="3511045"/>
                  </a:lnTo>
                  <a:lnTo>
                    <a:pt x="3558314" y="3462072"/>
                  </a:lnTo>
                  <a:lnTo>
                    <a:pt x="3569613" y="3413418"/>
                  </a:lnTo>
                  <a:lnTo>
                    <a:pt x="3586099" y="3376377"/>
                  </a:lnTo>
                  <a:lnTo>
                    <a:pt x="3596151" y="3328365"/>
                  </a:lnTo>
                  <a:lnTo>
                    <a:pt x="3605575" y="3280675"/>
                  </a:lnTo>
                  <a:lnTo>
                    <a:pt x="3620176" y="3244604"/>
                  </a:lnTo>
                  <a:lnTo>
                    <a:pt x="3628334" y="3197565"/>
                  </a:lnTo>
                  <a:lnTo>
                    <a:pt x="3635854" y="3150854"/>
                  </a:lnTo>
                  <a:lnTo>
                    <a:pt x="3648543" y="3115766"/>
                  </a:lnTo>
                  <a:lnTo>
                    <a:pt x="3654779" y="3069716"/>
                  </a:lnTo>
                  <a:lnTo>
                    <a:pt x="3666177" y="3035292"/>
                  </a:lnTo>
                  <a:lnTo>
                    <a:pt x="3676925" y="3001202"/>
                  </a:lnTo>
                  <a:lnTo>
                    <a:pt x="3681213" y="2956154"/>
                  </a:lnTo>
                  <a:lnTo>
                    <a:pt x="3690652" y="2922737"/>
                  </a:lnTo>
                  <a:lnTo>
                    <a:pt x="3699432" y="2889659"/>
                  </a:lnTo>
                  <a:lnTo>
                    <a:pt x="3707551" y="2856922"/>
                  </a:lnTo>
                  <a:lnTo>
                    <a:pt x="3709196" y="2813233"/>
                  </a:lnTo>
                  <a:lnTo>
                    <a:pt x="3715980" y="2781182"/>
                  </a:lnTo>
                  <a:lnTo>
                    <a:pt x="3722094" y="2749475"/>
                  </a:lnTo>
                  <a:lnTo>
                    <a:pt x="3727533" y="2718116"/>
                  </a:lnTo>
                  <a:lnTo>
                    <a:pt x="3738103" y="2698399"/>
                  </a:lnTo>
                  <a:lnTo>
                    <a:pt x="3742184" y="2667738"/>
                  </a:lnTo>
                  <a:lnTo>
                    <a:pt x="3756121" y="2589165"/>
                  </a:lnTo>
                  <a:lnTo>
                    <a:pt x="3757449" y="2559920"/>
                  </a:lnTo>
                  <a:lnTo>
                    <a:pt x="3763890" y="2542326"/>
                  </a:lnTo>
                  <a:lnTo>
                    <a:pt x="3769628" y="2525094"/>
                  </a:lnTo>
                  <a:lnTo>
                    <a:pt x="3769814" y="2496436"/>
                  </a:lnTo>
                  <a:lnTo>
                    <a:pt x="3776040" y="2478953"/>
                  </a:lnTo>
                  <a:lnTo>
                    <a:pt x="3776665" y="2450070"/>
                  </a:lnTo>
                  <a:lnTo>
                    <a:pt x="3777472" y="2421092"/>
                  </a:lnTo>
                  <a:lnTo>
                    <a:pt x="3784247" y="2403327"/>
                  </a:lnTo>
                  <a:lnTo>
                    <a:pt x="3785347" y="2374199"/>
                  </a:lnTo>
                  <a:lnTo>
                    <a:pt x="3786557" y="2345015"/>
                  </a:lnTo>
                  <a:lnTo>
                    <a:pt x="3782044" y="2304493"/>
                  </a:lnTo>
                  <a:lnTo>
                    <a:pt x="3786198" y="2216670"/>
                  </a:lnTo>
                  <a:lnTo>
                    <a:pt x="3781782" y="2176098"/>
                  </a:lnTo>
                  <a:lnTo>
                    <a:pt x="3783139" y="2146838"/>
                  </a:lnTo>
                  <a:lnTo>
                    <a:pt x="3778626" y="2106315"/>
                  </a:lnTo>
                  <a:lnTo>
                    <a:pt x="3774028" y="2065837"/>
                  </a:lnTo>
                  <a:lnTo>
                    <a:pt x="3775129" y="2036708"/>
                  </a:lnTo>
                  <a:lnTo>
                    <a:pt x="3770288" y="1996355"/>
                  </a:lnTo>
                  <a:lnTo>
                    <a:pt x="3765288" y="1956083"/>
                  </a:lnTo>
                  <a:lnTo>
                    <a:pt x="3760106" y="1915905"/>
                  </a:lnTo>
                  <a:lnTo>
                    <a:pt x="3754716" y="1875833"/>
                  </a:lnTo>
                  <a:lnTo>
                    <a:pt x="3749095" y="1835881"/>
                  </a:lnTo>
                  <a:lnTo>
                    <a:pt x="3743219" y="1796060"/>
                  </a:lnTo>
                  <a:lnTo>
                    <a:pt x="3731254" y="1745089"/>
                  </a:lnTo>
                  <a:lnTo>
                    <a:pt x="3724793" y="1705569"/>
                  </a:lnTo>
                  <a:lnTo>
                    <a:pt x="3718003" y="1666217"/>
                  </a:lnTo>
                  <a:lnTo>
                    <a:pt x="3705051" y="1615754"/>
                  </a:lnTo>
                  <a:lnTo>
                    <a:pt x="3697530" y="1576778"/>
                  </a:lnTo>
                  <a:lnTo>
                    <a:pt x="3683799" y="1526716"/>
                  </a:lnTo>
                  <a:lnTo>
                    <a:pt x="3675450" y="1488166"/>
                  </a:lnTo>
                  <a:lnTo>
                    <a:pt x="3660842" y="1438555"/>
                  </a:lnTo>
                  <a:lnTo>
                    <a:pt x="3651567" y="1400482"/>
                  </a:lnTo>
                  <a:lnTo>
                    <a:pt x="3635984" y="1351371"/>
                  </a:lnTo>
                  <a:lnTo>
                    <a:pt x="3619878" y="1302530"/>
                  </a:lnTo>
                  <a:lnTo>
                    <a:pt x="3603223" y="1253971"/>
                  </a:lnTo>
                  <a:lnTo>
                    <a:pt x="3585996" y="1205706"/>
                  </a:lnTo>
                  <a:lnTo>
                    <a:pt x="3573980" y="1169043"/>
                  </a:lnTo>
                  <a:lnTo>
                    <a:pt x="3555535" y="1121404"/>
                  </a:lnTo>
                  <a:lnTo>
                    <a:pt x="3536444" y="1074098"/>
                  </a:lnTo>
                  <a:lnTo>
                    <a:pt x="3516683" y="1027137"/>
                  </a:lnTo>
                  <a:lnTo>
                    <a:pt x="3496228" y="980532"/>
                  </a:lnTo>
                  <a:lnTo>
                    <a:pt x="3475054" y="934297"/>
                  </a:lnTo>
                  <a:lnTo>
                    <a:pt x="3453137" y="888444"/>
                  </a:lnTo>
                  <a:lnTo>
                    <a:pt x="3430452" y="842986"/>
                  </a:lnTo>
                  <a:lnTo>
                    <a:pt x="3406976" y="797935"/>
                  </a:lnTo>
                  <a:lnTo>
                    <a:pt x="3382684" y="753304"/>
                  </a:lnTo>
                  <a:lnTo>
                    <a:pt x="3351742" y="697812"/>
                  </a:lnTo>
                  <a:lnTo>
                    <a:pt x="3325744" y="654058"/>
                  </a:lnTo>
                  <a:lnTo>
                    <a:pt x="3298857" y="610761"/>
                  </a:lnTo>
                  <a:lnTo>
                    <a:pt x="3271056" y="567934"/>
                  </a:lnTo>
                  <a:lnTo>
                    <a:pt x="3242317" y="525590"/>
                  </a:lnTo>
                  <a:lnTo>
                    <a:pt x="3212616" y="483740"/>
                  </a:lnTo>
                  <a:lnTo>
                    <a:pt x="3181928" y="442398"/>
                  </a:lnTo>
                  <a:lnTo>
                    <a:pt x="3144421" y="390282"/>
                  </a:lnTo>
                  <a:lnTo>
                    <a:pt x="3111686" y="349993"/>
                  </a:lnTo>
                  <a:lnTo>
                    <a:pt x="3077892" y="310248"/>
                  </a:lnTo>
                  <a:lnTo>
                    <a:pt x="3043013" y="271062"/>
                  </a:lnTo>
                  <a:lnTo>
                    <a:pt x="3007026" y="232445"/>
                  </a:lnTo>
                  <a:lnTo>
                    <a:pt x="2964098" y="183117"/>
                  </a:lnTo>
                  <a:lnTo>
                    <a:pt x="2925820" y="145678"/>
                  </a:lnTo>
                  <a:lnTo>
                    <a:pt x="2886361" y="108847"/>
                  </a:lnTo>
                  <a:lnTo>
                    <a:pt x="2845696" y="72636"/>
                  </a:lnTo>
                  <a:lnTo>
                    <a:pt x="2803801" y="37058"/>
                  </a:lnTo>
                  <a:lnTo>
                    <a:pt x="2770038" y="4990"/>
                  </a:lnTo>
                  <a:close/>
                </a:path>
                <a:path w="3872229" h="6809740">
                  <a:moveTo>
                    <a:pt x="329" y="6648588"/>
                  </a:moveTo>
                  <a:lnTo>
                    <a:pt x="1909" y="6647775"/>
                  </a:lnTo>
                  <a:lnTo>
                    <a:pt x="40118" y="6656687"/>
                  </a:lnTo>
                  <a:lnTo>
                    <a:pt x="78685" y="6665415"/>
                  </a:lnTo>
                  <a:lnTo>
                    <a:pt x="117586" y="6673971"/>
                  </a:lnTo>
                  <a:lnTo>
                    <a:pt x="196296" y="6690616"/>
                  </a:lnTo>
                  <a:lnTo>
                    <a:pt x="230250" y="6687435"/>
                  </a:lnTo>
                  <a:lnTo>
                    <a:pt x="270250" y="6695426"/>
                  </a:lnTo>
                  <a:lnTo>
                    <a:pt x="304658" y="6692012"/>
                  </a:lnTo>
                  <a:lnTo>
                    <a:pt x="345066" y="6699793"/>
                  </a:lnTo>
                  <a:lnTo>
                    <a:pt x="379833" y="6696194"/>
                  </a:lnTo>
                  <a:lnTo>
                    <a:pt x="420552" y="6703814"/>
                  </a:lnTo>
                  <a:lnTo>
                    <a:pt x="772349" y="6665702"/>
                  </a:lnTo>
                  <a:lnTo>
                    <a:pt x="801465" y="6650728"/>
                  </a:lnTo>
                  <a:lnTo>
                    <a:pt x="836248" y="6647121"/>
                  </a:lnTo>
                  <a:lnTo>
                    <a:pt x="865058" y="6632305"/>
                  </a:lnTo>
                  <a:lnTo>
                    <a:pt x="899486" y="6628880"/>
                  </a:lnTo>
                  <a:lnTo>
                    <a:pt x="927894" y="6614270"/>
                  </a:lnTo>
                  <a:lnTo>
                    <a:pt x="961872" y="6611076"/>
                  </a:lnTo>
                  <a:lnTo>
                    <a:pt x="1044726" y="6568466"/>
                  </a:lnTo>
                  <a:lnTo>
                    <a:pt x="1154993" y="6526039"/>
                  </a:lnTo>
                  <a:lnTo>
                    <a:pt x="634267" y="6793840"/>
                  </a:lnTo>
                  <a:lnTo>
                    <a:pt x="528222" y="6805533"/>
                  </a:lnTo>
                  <a:lnTo>
                    <a:pt x="487113" y="6798113"/>
                  </a:lnTo>
                  <a:lnTo>
                    <a:pt x="381667" y="6809499"/>
                  </a:lnTo>
                  <a:lnTo>
                    <a:pt x="340937" y="6801884"/>
                  </a:lnTo>
                  <a:lnTo>
                    <a:pt x="306167" y="6805484"/>
                  </a:lnTo>
                  <a:lnTo>
                    <a:pt x="265762" y="6797702"/>
                  </a:lnTo>
                  <a:lnTo>
                    <a:pt x="231362" y="6801112"/>
                  </a:lnTo>
                  <a:lnTo>
                    <a:pt x="151625" y="6784995"/>
                  </a:lnTo>
                  <a:lnTo>
                    <a:pt x="117949" y="6788033"/>
                  </a:lnTo>
                  <a:lnTo>
                    <a:pt x="39862" y="6771067"/>
                  </a:lnTo>
                  <a:lnTo>
                    <a:pt x="1305" y="6762334"/>
                  </a:lnTo>
                  <a:lnTo>
                    <a:pt x="318" y="6762842"/>
                  </a:lnTo>
                  <a:lnTo>
                    <a:pt x="329" y="6648588"/>
                  </a:lnTo>
                  <a:close/>
                </a:path>
                <a:path w="3872229" h="6809740">
                  <a:moveTo>
                    <a:pt x="949" y="7567"/>
                  </a:moveTo>
                  <a:lnTo>
                    <a:pt x="329" y="6648588"/>
                  </a:lnTo>
                  <a:lnTo>
                    <a:pt x="0" y="6648757"/>
                  </a:lnTo>
                  <a:lnTo>
                    <a:pt x="949" y="7567"/>
                  </a:lnTo>
                  <a:close/>
                </a:path>
                <a:path w="3872229" h="6809740">
                  <a:moveTo>
                    <a:pt x="949" y="7567"/>
                  </a:moveTo>
                  <a:lnTo>
                    <a:pt x="2764783" y="0"/>
                  </a:lnTo>
                  <a:lnTo>
                    <a:pt x="2770038" y="4990"/>
                  </a:lnTo>
                  <a:lnTo>
                    <a:pt x="949" y="7567"/>
                  </a:lnTo>
                  <a:close/>
                </a:path>
              </a:pathLst>
            </a:custGeom>
            <a:solidFill>
              <a:srgbClr val="EDC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537393"/>
              <a:ext cx="7287259" cy="7747000"/>
            </a:xfrm>
            <a:custGeom>
              <a:avLst/>
              <a:gdLst/>
              <a:ahLst/>
              <a:cxnLst/>
              <a:rect l="l" t="t" r="r" b="b"/>
              <a:pathLst>
                <a:path w="7287259" h="7747000">
                  <a:moveTo>
                    <a:pt x="1255509" y="7746999"/>
                  </a:moveTo>
                  <a:lnTo>
                    <a:pt x="202815" y="7746999"/>
                  </a:lnTo>
                  <a:lnTo>
                    <a:pt x="77820" y="7607299"/>
                  </a:lnTo>
                  <a:lnTo>
                    <a:pt x="0" y="7454899"/>
                  </a:lnTo>
                  <a:lnTo>
                    <a:pt x="0" y="0"/>
                  </a:lnTo>
                  <a:lnTo>
                    <a:pt x="189701" y="495299"/>
                  </a:lnTo>
                  <a:lnTo>
                    <a:pt x="461728" y="1587499"/>
                  </a:lnTo>
                  <a:lnTo>
                    <a:pt x="510628" y="2717799"/>
                  </a:lnTo>
                  <a:lnTo>
                    <a:pt x="501335" y="2806699"/>
                  </a:lnTo>
                  <a:lnTo>
                    <a:pt x="493275" y="2895599"/>
                  </a:lnTo>
                  <a:lnTo>
                    <a:pt x="486414" y="2971799"/>
                  </a:lnTo>
                  <a:lnTo>
                    <a:pt x="480716" y="3047999"/>
                  </a:lnTo>
                  <a:lnTo>
                    <a:pt x="476147" y="3124199"/>
                  </a:lnTo>
                  <a:lnTo>
                    <a:pt x="472672" y="3200399"/>
                  </a:lnTo>
                  <a:lnTo>
                    <a:pt x="470256" y="3276599"/>
                  </a:lnTo>
                  <a:lnTo>
                    <a:pt x="468865" y="3340099"/>
                  </a:lnTo>
                  <a:lnTo>
                    <a:pt x="468463" y="3416299"/>
                  </a:lnTo>
                  <a:lnTo>
                    <a:pt x="469015" y="3479799"/>
                  </a:lnTo>
                  <a:lnTo>
                    <a:pt x="470488" y="3543299"/>
                  </a:lnTo>
                  <a:lnTo>
                    <a:pt x="472845" y="3619499"/>
                  </a:lnTo>
                  <a:lnTo>
                    <a:pt x="476053" y="3682999"/>
                  </a:lnTo>
                  <a:lnTo>
                    <a:pt x="480076" y="3733799"/>
                  </a:lnTo>
                  <a:lnTo>
                    <a:pt x="484879" y="3797299"/>
                  </a:lnTo>
                  <a:lnTo>
                    <a:pt x="490429" y="3860799"/>
                  </a:lnTo>
                  <a:lnTo>
                    <a:pt x="496689" y="3911599"/>
                  </a:lnTo>
                  <a:lnTo>
                    <a:pt x="503625" y="3962399"/>
                  </a:lnTo>
                  <a:lnTo>
                    <a:pt x="511202" y="4025899"/>
                  </a:lnTo>
                  <a:lnTo>
                    <a:pt x="519386" y="4076699"/>
                  </a:lnTo>
                  <a:lnTo>
                    <a:pt x="528142" y="4127499"/>
                  </a:lnTo>
                  <a:lnTo>
                    <a:pt x="537434" y="4178299"/>
                  </a:lnTo>
                  <a:lnTo>
                    <a:pt x="547228" y="4229099"/>
                  </a:lnTo>
                  <a:lnTo>
                    <a:pt x="557490" y="4267199"/>
                  </a:lnTo>
                  <a:lnTo>
                    <a:pt x="568184" y="4317999"/>
                  </a:lnTo>
                  <a:lnTo>
                    <a:pt x="579275" y="4356099"/>
                  </a:lnTo>
                  <a:lnTo>
                    <a:pt x="590728" y="4406899"/>
                  </a:lnTo>
                  <a:lnTo>
                    <a:pt x="602510" y="4444999"/>
                  </a:lnTo>
                  <a:lnTo>
                    <a:pt x="614585" y="4483099"/>
                  </a:lnTo>
                  <a:lnTo>
                    <a:pt x="626918" y="4521199"/>
                  </a:lnTo>
                  <a:lnTo>
                    <a:pt x="639474" y="4571999"/>
                  </a:lnTo>
                  <a:lnTo>
                    <a:pt x="652218" y="4610099"/>
                  </a:lnTo>
                  <a:lnTo>
                    <a:pt x="665117" y="4635499"/>
                  </a:lnTo>
                  <a:lnTo>
                    <a:pt x="678134" y="4673599"/>
                  </a:lnTo>
                  <a:lnTo>
                    <a:pt x="691236" y="4711699"/>
                  </a:lnTo>
                  <a:lnTo>
                    <a:pt x="704386" y="4749799"/>
                  </a:lnTo>
                  <a:lnTo>
                    <a:pt x="717551" y="4775199"/>
                  </a:lnTo>
                  <a:lnTo>
                    <a:pt x="730696" y="4813299"/>
                  </a:lnTo>
                  <a:lnTo>
                    <a:pt x="743785" y="4838699"/>
                  </a:lnTo>
                  <a:lnTo>
                    <a:pt x="756784" y="4876799"/>
                  </a:lnTo>
                  <a:lnTo>
                    <a:pt x="769659" y="4902199"/>
                  </a:lnTo>
                  <a:lnTo>
                    <a:pt x="782373" y="4927599"/>
                  </a:lnTo>
                  <a:lnTo>
                    <a:pt x="794894" y="4965699"/>
                  </a:lnTo>
                  <a:lnTo>
                    <a:pt x="819211" y="5016499"/>
                  </a:lnTo>
                  <a:lnTo>
                    <a:pt x="842332" y="5067299"/>
                  </a:lnTo>
                  <a:lnTo>
                    <a:pt x="863979" y="5118099"/>
                  </a:lnTo>
                  <a:lnTo>
                    <a:pt x="883873" y="5168899"/>
                  </a:lnTo>
                  <a:lnTo>
                    <a:pt x="893733" y="5194299"/>
                  </a:lnTo>
                  <a:lnTo>
                    <a:pt x="903996" y="5219699"/>
                  </a:lnTo>
                  <a:lnTo>
                    <a:pt x="914636" y="5245099"/>
                  </a:lnTo>
                  <a:lnTo>
                    <a:pt x="925628" y="5283199"/>
                  </a:lnTo>
                  <a:lnTo>
                    <a:pt x="936947" y="5308599"/>
                  </a:lnTo>
                  <a:lnTo>
                    <a:pt x="948567" y="5346699"/>
                  </a:lnTo>
                  <a:lnTo>
                    <a:pt x="960464" y="5372099"/>
                  </a:lnTo>
                  <a:lnTo>
                    <a:pt x="972613" y="5410199"/>
                  </a:lnTo>
                  <a:lnTo>
                    <a:pt x="984988" y="5448299"/>
                  </a:lnTo>
                  <a:lnTo>
                    <a:pt x="997564" y="5486399"/>
                  </a:lnTo>
                  <a:lnTo>
                    <a:pt x="1010316" y="5524499"/>
                  </a:lnTo>
                  <a:lnTo>
                    <a:pt x="1023219" y="5562599"/>
                  </a:lnTo>
                  <a:lnTo>
                    <a:pt x="1036249" y="5600699"/>
                  </a:lnTo>
                  <a:lnTo>
                    <a:pt x="1049379" y="5651499"/>
                  </a:lnTo>
                  <a:lnTo>
                    <a:pt x="1062585" y="5689599"/>
                  </a:lnTo>
                  <a:lnTo>
                    <a:pt x="1075841" y="5740399"/>
                  </a:lnTo>
                  <a:lnTo>
                    <a:pt x="1089123" y="5778499"/>
                  </a:lnTo>
                  <a:lnTo>
                    <a:pt x="1115663" y="5880099"/>
                  </a:lnTo>
                  <a:lnTo>
                    <a:pt x="1128871" y="5918199"/>
                  </a:lnTo>
                  <a:lnTo>
                    <a:pt x="1142003" y="5968999"/>
                  </a:lnTo>
                  <a:lnTo>
                    <a:pt x="1155036" y="6019799"/>
                  </a:lnTo>
                  <a:lnTo>
                    <a:pt x="1167944" y="6070599"/>
                  </a:lnTo>
                  <a:lnTo>
                    <a:pt x="1180701" y="6121399"/>
                  </a:lnTo>
                  <a:lnTo>
                    <a:pt x="1193283" y="6172199"/>
                  </a:lnTo>
                  <a:lnTo>
                    <a:pt x="1205664" y="6222999"/>
                  </a:lnTo>
                  <a:lnTo>
                    <a:pt x="1217820" y="6286499"/>
                  </a:lnTo>
                  <a:lnTo>
                    <a:pt x="1229725" y="6337299"/>
                  </a:lnTo>
                  <a:lnTo>
                    <a:pt x="1241354" y="6388099"/>
                  </a:lnTo>
                  <a:lnTo>
                    <a:pt x="1252682" y="6438899"/>
                  </a:lnTo>
                  <a:lnTo>
                    <a:pt x="1263684" y="6502399"/>
                  </a:lnTo>
                  <a:lnTo>
                    <a:pt x="1274334" y="6553199"/>
                  </a:lnTo>
                  <a:lnTo>
                    <a:pt x="1284609" y="6616699"/>
                  </a:lnTo>
                  <a:lnTo>
                    <a:pt x="1294482" y="6667499"/>
                  </a:lnTo>
                  <a:lnTo>
                    <a:pt x="1303929" y="6730999"/>
                  </a:lnTo>
                  <a:lnTo>
                    <a:pt x="1312923" y="6781799"/>
                  </a:lnTo>
                  <a:lnTo>
                    <a:pt x="1321442" y="6845299"/>
                  </a:lnTo>
                  <a:lnTo>
                    <a:pt x="1329458" y="6896099"/>
                  </a:lnTo>
                  <a:lnTo>
                    <a:pt x="1336947" y="6959599"/>
                  </a:lnTo>
                  <a:lnTo>
                    <a:pt x="1343884" y="7010399"/>
                  </a:lnTo>
                  <a:lnTo>
                    <a:pt x="1350244" y="7073899"/>
                  </a:lnTo>
                  <a:lnTo>
                    <a:pt x="1356002" y="7137399"/>
                  </a:lnTo>
                  <a:lnTo>
                    <a:pt x="1361132" y="7188199"/>
                  </a:lnTo>
                  <a:lnTo>
                    <a:pt x="1365610" y="7251699"/>
                  </a:lnTo>
                  <a:lnTo>
                    <a:pt x="1369900" y="7323237"/>
                  </a:lnTo>
                  <a:lnTo>
                    <a:pt x="1357040" y="7365999"/>
                  </a:lnTo>
                  <a:lnTo>
                    <a:pt x="1339027" y="7416799"/>
                  </a:lnTo>
                  <a:lnTo>
                    <a:pt x="1322200" y="7467599"/>
                  </a:lnTo>
                  <a:lnTo>
                    <a:pt x="1306661" y="7518399"/>
                  </a:lnTo>
                  <a:lnTo>
                    <a:pt x="1292512" y="7569199"/>
                  </a:lnTo>
                  <a:lnTo>
                    <a:pt x="1279854" y="7619999"/>
                  </a:lnTo>
                  <a:lnTo>
                    <a:pt x="1268791" y="7670799"/>
                  </a:lnTo>
                  <a:lnTo>
                    <a:pt x="1259423" y="7721599"/>
                  </a:lnTo>
                  <a:lnTo>
                    <a:pt x="1255509" y="7746999"/>
                  </a:lnTo>
                  <a:close/>
                </a:path>
                <a:path w="7287259" h="7747000">
                  <a:moveTo>
                    <a:pt x="3072687" y="7746999"/>
                  </a:moveTo>
                  <a:lnTo>
                    <a:pt x="1376463" y="7746999"/>
                  </a:lnTo>
                  <a:lnTo>
                    <a:pt x="1377285" y="7619999"/>
                  </a:lnTo>
                  <a:lnTo>
                    <a:pt x="1377332" y="7543799"/>
                  </a:lnTo>
                  <a:lnTo>
                    <a:pt x="1376494" y="7480299"/>
                  </a:lnTo>
                  <a:lnTo>
                    <a:pt x="1374877" y="7429499"/>
                  </a:lnTo>
                  <a:lnTo>
                    <a:pt x="1372508" y="7365999"/>
                  </a:lnTo>
                  <a:lnTo>
                    <a:pt x="1369900" y="7323237"/>
                  </a:lnTo>
                  <a:lnTo>
                    <a:pt x="1376137" y="7302499"/>
                  </a:lnTo>
                  <a:lnTo>
                    <a:pt x="1396215" y="7251699"/>
                  </a:lnTo>
                  <a:lnTo>
                    <a:pt x="1417174" y="7188199"/>
                  </a:lnTo>
                  <a:lnTo>
                    <a:pt x="1438909" y="7137399"/>
                  </a:lnTo>
                  <a:lnTo>
                    <a:pt x="1461321" y="7073899"/>
                  </a:lnTo>
                  <a:lnTo>
                    <a:pt x="1484306" y="7023099"/>
                  </a:lnTo>
                  <a:lnTo>
                    <a:pt x="1507762" y="6959599"/>
                  </a:lnTo>
                  <a:lnTo>
                    <a:pt x="1531588" y="6908799"/>
                  </a:lnTo>
                  <a:lnTo>
                    <a:pt x="1555681" y="6845299"/>
                  </a:lnTo>
                  <a:lnTo>
                    <a:pt x="1579940" y="6794499"/>
                  </a:lnTo>
                  <a:lnTo>
                    <a:pt x="1604262" y="6730999"/>
                  </a:lnTo>
                  <a:lnTo>
                    <a:pt x="1628546" y="6680199"/>
                  </a:lnTo>
                  <a:lnTo>
                    <a:pt x="1652688" y="6616699"/>
                  </a:lnTo>
                  <a:lnTo>
                    <a:pt x="1676588" y="6565899"/>
                  </a:lnTo>
                  <a:lnTo>
                    <a:pt x="1700143" y="6515099"/>
                  </a:lnTo>
                  <a:lnTo>
                    <a:pt x="1723251" y="6464299"/>
                  </a:lnTo>
                  <a:lnTo>
                    <a:pt x="1745811" y="6413499"/>
                  </a:lnTo>
                  <a:lnTo>
                    <a:pt x="1767719" y="6362699"/>
                  </a:lnTo>
                  <a:lnTo>
                    <a:pt x="1828518" y="6235699"/>
                  </a:lnTo>
                  <a:lnTo>
                    <a:pt x="1846802" y="6184899"/>
                  </a:lnTo>
                  <a:lnTo>
                    <a:pt x="1863924" y="6146799"/>
                  </a:lnTo>
                  <a:lnTo>
                    <a:pt x="1879784" y="6121399"/>
                  </a:lnTo>
                  <a:lnTo>
                    <a:pt x="1894278" y="6083299"/>
                  </a:lnTo>
                  <a:lnTo>
                    <a:pt x="1907305" y="6057899"/>
                  </a:lnTo>
                  <a:lnTo>
                    <a:pt x="1918763" y="6032499"/>
                  </a:lnTo>
                  <a:lnTo>
                    <a:pt x="1928549" y="6007099"/>
                  </a:lnTo>
                  <a:lnTo>
                    <a:pt x="1936562" y="5981699"/>
                  </a:lnTo>
                  <a:lnTo>
                    <a:pt x="1942699" y="5968999"/>
                  </a:lnTo>
                  <a:lnTo>
                    <a:pt x="1947406" y="5943599"/>
                  </a:lnTo>
                  <a:lnTo>
                    <a:pt x="1950960" y="5930899"/>
                  </a:lnTo>
                  <a:lnTo>
                    <a:pt x="1953413" y="5905499"/>
                  </a:lnTo>
                  <a:lnTo>
                    <a:pt x="1954820" y="5880099"/>
                  </a:lnTo>
                  <a:lnTo>
                    <a:pt x="1955234" y="5867399"/>
                  </a:lnTo>
                  <a:lnTo>
                    <a:pt x="1954708" y="5829299"/>
                  </a:lnTo>
                  <a:lnTo>
                    <a:pt x="1953295" y="5803899"/>
                  </a:lnTo>
                  <a:lnTo>
                    <a:pt x="1951050" y="5778499"/>
                  </a:lnTo>
                  <a:lnTo>
                    <a:pt x="1948025" y="5753099"/>
                  </a:lnTo>
                  <a:lnTo>
                    <a:pt x="1944275" y="5714999"/>
                  </a:lnTo>
                  <a:lnTo>
                    <a:pt x="1939852" y="5676899"/>
                  </a:lnTo>
                  <a:lnTo>
                    <a:pt x="1934810" y="5638799"/>
                  </a:lnTo>
                  <a:lnTo>
                    <a:pt x="1929203" y="5600699"/>
                  </a:lnTo>
                  <a:lnTo>
                    <a:pt x="1923083" y="5562599"/>
                  </a:lnTo>
                  <a:lnTo>
                    <a:pt x="1916505" y="5524499"/>
                  </a:lnTo>
                  <a:lnTo>
                    <a:pt x="1909521" y="5486399"/>
                  </a:lnTo>
                  <a:lnTo>
                    <a:pt x="1894552" y="5384799"/>
                  </a:lnTo>
                  <a:lnTo>
                    <a:pt x="1886674" y="5346699"/>
                  </a:lnTo>
                  <a:lnTo>
                    <a:pt x="1878604" y="5295899"/>
                  </a:lnTo>
                  <a:lnTo>
                    <a:pt x="1870396" y="5245099"/>
                  </a:lnTo>
                  <a:lnTo>
                    <a:pt x="1862103" y="5181599"/>
                  </a:lnTo>
                  <a:lnTo>
                    <a:pt x="1853780" y="5130799"/>
                  </a:lnTo>
                  <a:lnTo>
                    <a:pt x="1845479" y="5067299"/>
                  </a:lnTo>
                  <a:lnTo>
                    <a:pt x="1837253" y="5016499"/>
                  </a:lnTo>
                  <a:lnTo>
                    <a:pt x="1829157" y="4952999"/>
                  </a:lnTo>
                  <a:lnTo>
                    <a:pt x="1821244" y="4889499"/>
                  </a:lnTo>
                  <a:lnTo>
                    <a:pt x="1813567" y="4825999"/>
                  </a:lnTo>
                  <a:lnTo>
                    <a:pt x="1806179" y="4762499"/>
                  </a:lnTo>
                  <a:lnTo>
                    <a:pt x="1799135" y="4698999"/>
                  </a:lnTo>
                  <a:lnTo>
                    <a:pt x="1792487" y="4622799"/>
                  </a:lnTo>
                  <a:lnTo>
                    <a:pt x="1786289" y="4546599"/>
                  </a:lnTo>
                  <a:lnTo>
                    <a:pt x="1780594" y="4483099"/>
                  </a:lnTo>
                  <a:lnTo>
                    <a:pt x="1775457" y="4406899"/>
                  </a:lnTo>
                  <a:lnTo>
                    <a:pt x="1770929" y="4330699"/>
                  </a:lnTo>
                  <a:lnTo>
                    <a:pt x="1767065" y="4254499"/>
                  </a:lnTo>
                  <a:lnTo>
                    <a:pt x="1763919" y="4165599"/>
                  </a:lnTo>
                  <a:lnTo>
                    <a:pt x="1761543" y="4089399"/>
                  </a:lnTo>
                  <a:lnTo>
                    <a:pt x="1766033" y="3454399"/>
                  </a:lnTo>
                  <a:lnTo>
                    <a:pt x="1891164" y="2959099"/>
                  </a:lnTo>
                  <a:lnTo>
                    <a:pt x="2248205" y="2324099"/>
                  </a:lnTo>
                  <a:lnTo>
                    <a:pt x="2948429" y="1282699"/>
                  </a:lnTo>
                  <a:lnTo>
                    <a:pt x="3004357" y="1409699"/>
                  </a:lnTo>
                  <a:lnTo>
                    <a:pt x="3134660" y="1739899"/>
                  </a:lnTo>
                  <a:lnTo>
                    <a:pt x="3283119" y="2171699"/>
                  </a:lnTo>
                  <a:lnTo>
                    <a:pt x="3393511" y="2641599"/>
                  </a:lnTo>
                  <a:lnTo>
                    <a:pt x="3402233" y="2705099"/>
                  </a:lnTo>
                  <a:lnTo>
                    <a:pt x="3409089" y="2755899"/>
                  </a:lnTo>
                  <a:lnTo>
                    <a:pt x="3414158" y="2819399"/>
                  </a:lnTo>
                  <a:lnTo>
                    <a:pt x="3417521" y="2870199"/>
                  </a:lnTo>
                  <a:lnTo>
                    <a:pt x="3419257" y="2933699"/>
                  </a:lnTo>
                  <a:lnTo>
                    <a:pt x="3419447" y="2984499"/>
                  </a:lnTo>
                  <a:lnTo>
                    <a:pt x="3418172" y="3035299"/>
                  </a:lnTo>
                  <a:lnTo>
                    <a:pt x="3415511" y="3098799"/>
                  </a:lnTo>
                  <a:lnTo>
                    <a:pt x="3411544" y="3149599"/>
                  </a:lnTo>
                  <a:lnTo>
                    <a:pt x="3406351" y="3200399"/>
                  </a:lnTo>
                  <a:lnTo>
                    <a:pt x="3400014" y="3251199"/>
                  </a:lnTo>
                  <a:lnTo>
                    <a:pt x="3392611" y="3301999"/>
                  </a:lnTo>
                  <a:lnTo>
                    <a:pt x="3384224" y="3340099"/>
                  </a:lnTo>
                  <a:lnTo>
                    <a:pt x="3374932" y="3390899"/>
                  </a:lnTo>
                  <a:lnTo>
                    <a:pt x="3364815" y="3441699"/>
                  </a:lnTo>
                  <a:lnTo>
                    <a:pt x="3353954" y="3492499"/>
                  </a:lnTo>
                  <a:lnTo>
                    <a:pt x="3342428" y="3530599"/>
                  </a:lnTo>
                  <a:lnTo>
                    <a:pt x="3330319" y="3581399"/>
                  </a:lnTo>
                  <a:lnTo>
                    <a:pt x="3317705" y="3619499"/>
                  </a:lnTo>
                  <a:lnTo>
                    <a:pt x="3304668" y="3670299"/>
                  </a:lnTo>
                  <a:lnTo>
                    <a:pt x="3291287" y="3708399"/>
                  </a:lnTo>
                  <a:lnTo>
                    <a:pt x="3277643" y="3759199"/>
                  </a:lnTo>
                  <a:lnTo>
                    <a:pt x="3263816" y="3797299"/>
                  </a:lnTo>
                  <a:lnTo>
                    <a:pt x="3249885" y="3835399"/>
                  </a:lnTo>
                  <a:lnTo>
                    <a:pt x="3235932" y="3886199"/>
                  </a:lnTo>
                  <a:lnTo>
                    <a:pt x="3208277" y="3962399"/>
                  </a:lnTo>
                  <a:lnTo>
                    <a:pt x="3194736" y="4000499"/>
                  </a:lnTo>
                  <a:lnTo>
                    <a:pt x="3181493" y="4038599"/>
                  </a:lnTo>
                  <a:lnTo>
                    <a:pt x="3168627" y="4076699"/>
                  </a:lnTo>
                  <a:lnTo>
                    <a:pt x="3154122" y="4127499"/>
                  </a:lnTo>
                  <a:lnTo>
                    <a:pt x="3142120" y="4178299"/>
                  </a:lnTo>
                  <a:lnTo>
                    <a:pt x="3132458" y="4216399"/>
                  </a:lnTo>
                  <a:lnTo>
                    <a:pt x="3124972" y="4267199"/>
                  </a:lnTo>
                  <a:lnTo>
                    <a:pt x="3119498" y="4305299"/>
                  </a:lnTo>
                  <a:lnTo>
                    <a:pt x="3115871" y="4343399"/>
                  </a:lnTo>
                  <a:lnTo>
                    <a:pt x="3113928" y="4381499"/>
                  </a:lnTo>
                  <a:lnTo>
                    <a:pt x="3113505" y="4419599"/>
                  </a:lnTo>
                  <a:lnTo>
                    <a:pt x="3114438" y="4457699"/>
                  </a:lnTo>
                  <a:lnTo>
                    <a:pt x="3116562" y="4508499"/>
                  </a:lnTo>
                  <a:lnTo>
                    <a:pt x="3119713" y="4546599"/>
                  </a:lnTo>
                  <a:lnTo>
                    <a:pt x="3123729" y="4584699"/>
                  </a:lnTo>
                  <a:lnTo>
                    <a:pt x="3128443" y="4622799"/>
                  </a:lnTo>
                  <a:lnTo>
                    <a:pt x="3133693" y="4673599"/>
                  </a:lnTo>
                  <a:lnTo>
                    <a:pt x="3139315" y="4711699"/>
                  </a:lnTo>
                  <a:lnTo>
                    <a:pt x="3145144" y="4762499"/>
                  </a:lnTo>
                  <a:lnTo>
                    <a:pt x="3151016" y="4813299"/>
                  </a:lnTo>
                  <a:lnTo>
                    <a:pt x="3156768" y="4864099"/>
                  </a:lnTo>
                  <a:lnTo>
                    <a:pt x="3162235" y="4927599"/>
                  </a:lnTo>
                  <a:lnTo>
                    <a:pt x="3167254" y="4978399"/>
                  </a:lnTo>
                  <a:lnTo>
                    <a:pt x="3171659" y="5041899"/>
                  </a:lnTo>
                  <a:lnTo>
                    <a:pt x="3175288" y="5118099"/>
                  </a:lnTo>
                  <a:lnTo>
                    <a:pt x="3177976" y="5181599"/>
                  </a:lnTo>
                  <a:lnTo>
                    <a:pt x="3179559" y="5257799"/>
                  </a:lnTo>
                  <a:lnTo>
                    <a:pt x="3179803" y="5613399"/>
                  </a:lnTo>
                  <a:lnTo>
                    <a:pt x="3152229" y="5854699"/>
                  </a:lnTo>
                  <a:lnTo>
                    <a:pt x="3071949" y="6057899"/>
                  </a:lnTo>
                  <a:lnTo>
                    <a:pt x="2914072" y="6324599"/>
                  </a:lnTo>
                  <a:lnTo>
                    <a:pt x="5395154" y="6324599"/>
                  </a:lnTo>
                  <a:lnTo>
                    <a:pt x="5374003" y="6337299"/>
                  </a:lnTo>
                  <a:lnTo>
                    <a:pt x="5329714" y="6362699"/>
                  </a:lnTo>
                  <a:lnTo>
                    <a:pt x="5283344" y="6400799"/>
                  </a:lnTo>
                  <a:lnTo>
                    <a:pt x="5234799" y="6426199"/>
                  </a:lnTo>
                  <a:lnTo>
                    <a:pt x="5183985" y="6451599"/>
                  </a:lnTo>
                  <a:lnTo>
                    <a:pt x="5130808" y="6489699"/>
                  </a:lnTo>
                  <a:lnTo>
                    <a:pt x="5075175" y="6515099"/>
                  </a:lnTo>
                  <a:lnTo>
                    <a:pt x="5016990" y="6540499"/>
                  </a:lnTo>
                  <a:lnTo>
                    <a:pt x="4956161" y="6578599"/>
                  </a:lnTo>
                  <a:lnTo>
                    <a:pt x="4892594" y="6603999"/>
                  </a:lnTo>
                  <a:lnTo>
                    <a:pt x="4826194" y="6642099"/>
                  </a:lnTo>
                  <a:lnTo>
                    <a:pt x="4756868" y="6667499"/>
                  </a:lnTo>
                  <a:lnTo>
                    <a:pt x="4693436" y="6692899"/>
                  </a:lnTo>
                  <a:lnTo>
                    <a:pt x="4632653" y="6718299"/>
                  </a:lnTo>
                  <a:lnTo>
                    <a:pt x="4574405" y="6756399"/>
                  </a:lnTo>
                  <a:lnTo>
                    <a:pt x="4518581" y="6781799"/>
                  </a:lnTo>
                  <a:lnTo>
                    <a:pt x="4465067" y="6807199"/>
                  </a:lnTo>
                  <a:lnTo>
                    <a:pt x="4413750" y="6819899"/>
                  </a:lnTo>
                  <a:lnTo>
                    <a:pt x="4364518" y="6845299"/>
                  </a:lnTo>
                  <a:lnTo>
                    <a:pt x="4317257" y="6870699"/>
                  </a:lnTo>
                  <a:lnTo>
                    <a:pt x="4271856" y="6896099"/>
                  </a:lnTo>
                  <a:lnTo>
                    <a:pt x="4228200" y="6921499"/>
                  </a:lnTo>
                  <a:lnTo>
                    <a:pt x="4186178" y="6934199"/>
                  </a:lnTo>
                  <a:lnTo>
                    <a:pt x="4145676" y="6959599"/>
                  </a:lnTo>
                  <a:lnTo>
                    <a:pt x="4106582" y="6984999"/>
                  </a:lnTo>
                  <a:lnTo>
                    <a:pt x="4068782" y="6997699"/>
                  </a:lnTo>
                  <a:lnTo>
                    <a:pt x="4032165" y="7023099"/>
                  </a:lnTo>
                  <a:lnTo>
                    <a:pt x="3996617" y="7048499"/>
                  </a:lnTo>
                  <a:lnTo>
                    <a:pt x="3962025" y="7061199"/>
                  </a:lnTo>
                  <a:lnTo>
                    <a:pt x="3928277" y="7086599"/>
                  </a:lnTo>
                  <a:lnTo>
                    <a:pt x="3895260" y="7099299"/>
                  </a:lnTo>
                  <a:lnTo>
                    <a:pt x="3862860" y="7124699"/>
                  </a:lnTo>
                  <a:lnTo>
                    <a:pt x="3830966" y="7150099"/>
                  </a:lnTo>
                  <a:lnTo>
                    <a:pt x="3799464" y="7162799"/>
                  </a:lnTo>
                  <a:lnTo>
                    <a:pt x="3706184" y="7238999"/>
                  </a:lnTo>
                  <a:lnTo>
                    <a:pt x="3675123" y="7251699"/>
                  </a:lnTo>
                  <a:lnTo>
                    <a:pt x="3612373" y="7302499"/>
                  </a:lnTo>
                  <a:lnTo>
                    <a:pt x="3580459" y="7327899"/>
                  </a:lnTo>
                  <a:lnTo>
                    <a:pt x="3548034" y="7353299"/>
                  </a:lnTo>
                  <a:lnTo>
                    <a:pt x="3514986" y="7378699"/>
                  </a:lnTo>
                  <a:lnTo>
                    <a:pt x="3481203" y="7404099"/>
                  </a:lnTo>
                  <a:lnTo>
                    <a:pt x="3446571" y="7429499"/>
                  </a:lnTo>
                  <a:lnTo>
                    <a:pt x="3410977" y="7467599"/>
                  </a:lnTo>
                  <a:lnTo>
                    <a:pt x="3374309" y="7492999"/>
                  </a:lnTo>
                  <a:lnTo>
                    <a:pt x="3336454" y="7531099"/>
                  </a:lnTo>
                  <a:lnTo>
                    <a:pt x="3297299" y="7556499"/>
                  </a:lnTo>
                  <a:lnTo>
                    <a:pt x="3170907" y="7658099"/>
                  </a:lnTo>
                  <a:lnTo>
                    <a:pt x="3125425" y="7696199"/>
                  </a:lnTo>
                  <a:lnTo>
                    <a:pt x="3072687" y="7746999"/>
                  </a:lnTo>
                  <a:close/>
                </a:path>
                <a:path w="7287259" h="7747000">
                  <a:moveTo>
                    <a:pt x="5395154" y="6324599"/>
                  </a:moveTo>
                  <a:lnTo>
                    <a:pt x="2914072" y="6324599"/>
                  </a:lnTo>
                  <a:lnTo>
                    <a:pt x="2961435" y="6273799"/>
                  </a:lnTo>
                  <a:lnTo>
                    <a:pt x="3111430" y="6134099"/>
                  </a:lnTo>
                  <a:lnTo>
                    <a:pt x="3375917" y="5918199"/>
                  </a:lnTo>
                  <a:lnTo>
                    <a:pt x="3766755" y="5626099"/>
                  </a:lnTo>
                  <a:lnTo>
                    <a:pt x="3807327" y="5600699"/>
                  </a:lnTo>
                  <a:lnTo>
                    <a:pt x="3845856" y="5575299"/>
                  </a:lnTo>
                  <a:lnTo>
                    <a:pt x="3882465" y="5549899"/>
                  </a:lnTo>
                  <a:lnTo>
                    <a:pt x="3917275" y="5524499"/>
                  </a:lnTo>
                  <a:lnTo>
                    <a:pt x="3950406" y="5511799"/>
                  </a:lnTo>
                  <a:lnTo>
                    <a:pt x="3981980" y="5486399"/>
                  </a:lnTo>
                  <a:lnTo>
                    <a:pt x="4012119" y="5473699"/>
                  </a:lnTo>
                  <a:lnTo>
                    <a:pt x="4040944" y="5448299"/>
                  </a:lnTo>
                  <a:lnTo>
                    <a:pt x="4068576" y="5435599"/>
                  </a:lnTo>
                  <a:lnTo>
                    <a:pt x="4120747" y="5397499"/>
                  </a:lnTo>
                  <a:lnTo>
                    <a:pt x="4145528" y="5384799"/>
                  </a:lnTo>
                  <a:lnTo>
                    <a:pt x="4169602" y="5372099"/>
                  </a:lnTo>
                  <a:lnTo>
                    <a:pt x="4193090" y="5359399"/>
                  </a:lnTo>
                  <a:lnTo>
                    <a:pt x="4238792" y="5333999"/>
                  </a:lnTo>
                  <a:lnTo>
                    <a:pt x="4261249" y="5308599"/>
                  </a:lnTo>
                  <a:lnTo>
                    <a:pt x="4328501" y="5270499"/>
                  </a:lnTo>
                  <a:lnTo>
                    <a:pt x="4351282" y="5245099"/>
                  </a:lnTo>
                  <a:lnTo>
                    <a:pt x="4374448" y="5232399"/>
                  </a:lnTo>
                  <a:lnTo>
                    <a:pt x="4398120" y="5219699"/>
                  </a:lnTo>
                  <a:lnTo>
                    <a:pt x="4422419" y="5194299"/>
                  </a:lnTo>
                  <a:lnTo>
                    <a:pt x="4447467" y="5181599"/>
                  </a:lnTo>
                  <a:lnTo>
                    <a:pt x="4473384" y="5156199"/>
                  </a:lnTo>
                  <a:lnTo>
                    <a:pt x="4500292" y="5130799"/>
                  </a:lnTo>
                  <a:lnTo>
                    <a:pt x="4528313" y="5105399"/>
                  </a:lnTo>
                  <a:lnTo>
                    <a:pt x="4557567" y="5079999"/>
                  </a:lnTo>
                  <a:lnTo>
                    <a:pt x="4588177" y="5054599"/>
                  </a:lnTo>
                  <a:lnTo>
                    <a:pt x="4620262" y="5029199"/>
                  </a:lnTo>
                  <a:lnTo>
                    <a:pt x="4653946" y="4991099"/>
                  </a:lnTo>
                  <a:lnTo>
                    <a:pt x="4689349" y="4965699"/>
                  </a:lnTo>
                  <a:lnTo>
                    <a:pt x="4726592" y="4927599"/>
                  </a:lnTo>
                  <a:lnTo>
                    <a:pt x="4765797" y="4889499"/>
                  </a:lnTo>
                  <a:lnTo>
                    <a:pt x="4807085" y="4851399"/>
                  </a:lnTo>
                  <a:lnTo>
                    <a:pt x="4850577" y="4813299"/>
                  </a:lnTo>
                  <a:lnTo>
                    <a:pt x="4896395" y="4762499"/>
                  </a:lnTo>
                  <a:lnTo>
                    <a:pt x="4944660" y="4711699"/>
                  </a:lnTo>
                  <a:lnTo>
                    <a:pt x="4995493" y="4660899"/>
                  </a:lnTo>
                  <a:lnTo>
                    <a:pt x="5049016" y="4610099"/>
                  </a:lnTo>
                  <a:lnTo>
                    <a:pt x="5105350" y="4559299"/>
                  </a:lnTo>
                  <a:lnTo>
                    <a:pt x="5164617" y="4495799"/>
                  </a:lnTo>
                  <a:lnTo>
                    <a:pt x="5226937" y="4432299"/>
                  </a:lnTo>
                  <a:lnTo>
                    <a:pt x="5786047" y="3886199"/>
                  </a:lnTo>
                  <a:lnTo>
                    <a:pt x="6186010" y="3555999"/>
                  </a:lnTo>
                  <a:lnTo>
                    <a:pt x="6619063" y="3340099"/>
                  </a:lnTo>
                  <a:lnTo>
                    <a:pt x="7277438" y="3098799"/>
                  </a:lnTo>
                  <a:lnTo>
                    <a:pt x="7287149" y="3187699"/>
                  </a:lnTo>
                  <a:lnTo>
                    <a:pt x="7218093" y="3530599"/>
                  </a:lnTo>
                  <a:lnTo>
                    <a:pt x="6922982" y="4190999"/>
                  </a:lnTo>
                  <a:lnTo>
                    <a:pt x="6254530" y="5283199"/>
                  </a:lnTo>
                  <a:lnTo>
                    <a:pt x="6227240" y="5321299"/>
                  </a:lnTo>
                  <a:lnTo>
                    <a:pt x="6200874" y="5359399"/>
                  </a:lnTo>
                  <a:lnTo>
                    <a:pt x="6175340" y="5397499"/>
                  </a:lnTo>
                  <a:lnTo>
                    <a:pt x="6150542" y="5435599"/>
                  </a:lnTo>
                  <a:lnTo>
                    <a:pt x="6126387" y="5473699"/>
                  </a:lnTo>
                  <a:lnTo>
                    <a:pt x="6102782" y="5511799"/>
                  </a:lnTo>
                  <a:lnTo>
                    <a:pt x="6056841" y="5587999"/>
                  </a:lnTo>
                  <a:lnTo>
                    <a:pt x="6034319" y="5613399"/>
                  </a:lnTo>
                  <a:lnTo>
                    <a:pt x="5967415" y="5727699"/>
                  </a:lnTo>
                  <a:lnTo>
                    <a:pt x="5945022" y="5753099"/>
                  </a:lnTo>
                  <a:lnTo>
                    <a:pt x="5922426" y="5791199"/>
                  </a:lnTo>
                  <a:lnTo>
                    <a:pt x="5899534" y="5816599"/>
                  </a:lnTo>
                  <a:lnTo>
                    <a:pt x="5876252" y="5854699"/>
                  </a:lnTo>
                  <a:lnTo>
                    <a:pt x="5852485" y="5880099"/>
                  </a:lnTo>
                  <a:lnTo>
                    <a:pt x="5828140" y="5918199"/>
                  </a:lnTo>
                  <a:lnTo>
                    <a:pt x="5803123" y="5943599"/>
                  </a:lnTo>
                  <a:lnTo>
                    <a:pt x="5777340" y="5981699"/>
                  </a:lnTo>
                  <a:lnTo>
                    <a:pt x="5750697" y="6007099"/>
                  </a:lnTo>
                  <a:lnTo>
                    <a:pt x="5723101" y="6045199"/>
                  </a:lnTo>
                  <a:lnTo>
                    <a:pt x="5694456" y="6070599"/>
                  </a:lnTo>
                  <a:lnTo>
                    <a:pt x="5664670" y="6095999"/>
                  </a:lnTo>
                  <a:lnTo>
                    <a:pt x="5633647" y="6134099"/>
                  </a:lnTo>
                  <a:lnTo>
                    <a:pt x="5601296" y="6159499"/>
                  </a:lnTo>
                  <a:lnTo>
                    <a:pt x="5567520" y="6184899"/>
                  </a:lnTo>
                  <a:lnTo>
                    <a:pt x="5532228" y="6222999"/>
                  </a:lnTo>
                  <a:lnTo>
                    <a:pt x="5495324" y="6248399"/>
                  </a:lnTo>
                  <a:lnTo>
                    <a:pt x="5456714" y="6273799"/>
                  </a:lnTo>
                  <a:lnTo>
                    <a:pt x="5416305" y="6311899"/>
                  </a:lnTo>
                  <a:lnTo>
                    <a:pt x="5395154" y="6324599"/>
                  </a:lnTo>
                  <a:close/>
                </a:path>
                <a:path w="7287259" h="7747000">
                  <a:moveTo>
                    <a:pt x="1376463" y="7746999"/>
                  </a:moveTo>
                  <a:lnTo>
                    <a:pt x="1255509" y="7746999"/>
                  </a:lnTo>
                  <a:lnTo>
                    <a:pt x="1259423" y="7721599"/>
                  </a:lnTo>
                  <a:lnTo>
                    <a:pt x="1268791" y="7670799"/>
                  </a:lnTo>
                  <a:lnTo>
                    <a:pt x="1279854" y="7619999"/>
                  </a:lnTo>
                  <a:lnTo>
                    <a:pt x="1292512" y="7569199"/>
                  </a:lnTo>
                  <a:lnTo>
                    <a:pt x="1306661" y="7518399"/>
                  </a:lnTo>
                  <a:lnTo>
                    <a:pt x="1322200" y="7467599"/>
                  </a:lnTo>
                  <a:lnTo>
                    <a:pt x="1339027" y="7416799"/>
                  </a:lnTo>
                  <a:lnTo>
                    <a:pt x="1357040" y="7365999"/>
                  </a:lnTo>
                  <a:lnTo>
                    <a:pt x="1369900" y="7323237"/>
                  </a:lnTo>
                  <a:lnTo>
                    <a:pt x="1372508" y="7365999"/>
                  </a:lnTo>
                  <a:lnTo>
                    <a:pt x="1374877" y="7429499"/>
                  </a:lnTo>
                  <a:lnTo>
                    <a:pt x="1376494" y="7480299"/>
                  </a:lnTo>
                  <a:lnTo>
                    <a:pt x="1377332" y="7543799"/>
                  </a:lnTo>
                  <a:lnTo>
                    <a:pt x="1377285" y="7619999"/>
                  </a:lnTo>
                  <a:lnTo>
                    <a:pt x="1376463" y="7746999"/>
                  </a:lnTo>
                  <a:close/>
                </a:path>
              </a:pathLst>
            </a:custGeom>
            <a:solidFill>
              <a:srgbClr val="4A54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2589530"/>
              <a:ext cx="7123430" cy="7697470"/>
            </a:xfrm>
            <a:custGeom>
              <a:avLst/>
              <a:gdLst/>
              <a:ahLst/>
              <a:cxnLst/>
              <a:rect l="l" t="t" r="r" b="b"/>
              <a:pathLst>
                <a:path w="7123430" h="7697470">
                  <a:moveTo>
                    <a:pt x="70231" y="4895277"/>
                  </a:moveTo>
                  <a:lnTo>
                    <a:pt x="0" y="4601507"/>
                  </a:lnTo>
                  <a:lnTo>
                    <a:pt x="0" y="4554004"/>
                  </a:lnTo>
                  <a:lnTo>
                    <a:pt x="73355" y="4884343"/>
                  </a:lnTo>
                  <a:lnTo>
                    <a:pt x="74916" y="4892153"/>
                  </a:lnTo>
                  <a:lnTo>
                    <a:pt x="70231" y="4895277"/>
                  </a:lnTo>
                  <a:close/>
                </a:path>
                <a:path w="7123430" h="7697470">
                  <a:moveTo>
                    <a:pt x="70231" y="3336411"/>
                  </a:moveTo>
                  <a:lnTo>
                    <a:pt x="0" y="3042641"/>
                  </a:lnTo>
                  <a:lnTo>
                    <a:pt x="0" y="2995138"/>
                  </a:lnTo>
                  <a:lnTo>
                    <a:pt x="73355" y="3325477"/>
                  </a:lnTo>
                  <a:lnTo>
                    <a:pt x="74916" y="3333287"/>
                  </a:lnTo>
                  <a:lnTo>
                    <a:pt x="70231" y="3336411"/>
                  </a:lnTo>
                  <a:close/>
                </a:path>
                <a:path w="7123430" h="7697470">
                  <a:moveTo>
                    <a:pt x="356021" y="1905628"/>
                  </a:moveTo>
                  <a:lnTo>
                    <a:pt x="279498" y="1574486"/>
                  </a:lnTo>
                  <a:lnTo>
                    <a:pt x="277936" y="1565114"/>
                  </a:lnTo>
                  <a:lnTo>
                    <a:pt x="282621" y="1561990"/>
                  </a:lnTo>
                  <a:lnTo>
                    <a:pt x="359144" y="1894694"/>
                  </a:lnTo>
                  <a:lnTo>
                    <a:pt x="360706" y="1902504"/>
                  </a:lnTo>
                  <a:lnTo>
                    <a:pt x="356021" y="1905628"/>
                  </a:lnTo>
                  <a:close/>
                </a:path>
                <a:path w="7123430" h="7697470">
                  <a:moveTo>
                    <a:pt x="148316" y="342075"/>
                  </a:moveTo>
                  <a:lnTo>
                    <a:pt x="71793" y="10933"/>
                  </a:lnTo>
                  <a:lnTo>
                    <a:pt x="70231" y="3123"/>
                  </a:lnTo>
                  <a:lnTo>
                    <a:pt x="74916" y="0"/>
                  </a:lnTo>
                  <a:lnTo>
                    <a:pt x="82725" y="3123"/>
                  </a:lnTo>
                  <a:lnTo>
                    <a:pt x="89142" y="7199"/>
                  </a:lnTo>
                  <a:lnTo>
                    <a:pt x="94242" y="12300"/>
                  </a:lnTo>
                  <a:lnTo>
                    <a:pt x="97878" y="18280"/>
                  </a:lnTo>
                  <a:lnTo>
                    <a:pt x="99903" y="24991"/>
                  </a:lnTo>
                  <a:lnTo>
                    <a:pt x="151439" y="331141"/>
                  </a:lnTo>
                  <a:lnTo>
                    <a:pt x="153001" y="338951"/>
                  </a:lnTo>
                  <a:lnTo>
                    <a:pt x="148316" y="342075"/>
                  </a:lnTo>
                  <a:close/>
                </a:path>
                <a:path w="7123430" h="7697470">
                  <a:moveTo>
                    <a:pt x="381008" y="2827202"/>
                  </a:moveTo>
                  <a:lnTo>
                    <a:pt x="304485" y="2496060"/>
                  </a:lnTo>
                  <a:lnTo>
                    <a:pt x="302923" y="2488250"/>
                  </a:lnTo>
                  <a:lnTo>
                    <a:pt x="307608" y="2485126"/>
                  </a:lnTo>
                  <a:lnTo>
                    <a:pt x="315417" y="2488250"/>
                  </a:lnTo>
                  <a:lnTo>
                    <a:pt x="321834" y="2492326"/>
                  </a:lnTo>
                  <a:lnTo>
                    <a:pt x="326934" y="2497427"/>
                  </a:lnTo>
                  <a:lnTo>
                    <a:pt x="330570" y="2503406"/>
                  </a:lnTo>
                  <a:lnTo>
                    <a:pt x="332595" y="2510118"/>
                  </a:lnTo>
                  <a:lnTo>
                    <a:pt x="384131" y="2816268"/>
                  </a:lnTo>
                  <a:lnTo>
                    <a:pt x="385693" y="2824078"/>
                  </a:lnTo>
                  <a:lnTo>
                    <a:pt x="381008" y="2827202"/>
                  </a:lnTo>
                  <a:close/>
                </a:path>
                <a:path w="7123430" h="7697470">
                  <a:moveTo>
                    <a:pt x="70231" y="6240150"/>
                  </a:moveTo>
                  <a:lnTo>
                    <a:pt x="0" y="5946381"/>
                  </a:lnTo>
                  <a:lnTo>
                    <a:pt x="0" y="5898878"/>
                  </a:lnTo>
                  <a:lnTo>
                    <a:pt x="73355" y="6229217"/>
                  </a:lnTo>
                  <a:lnTo>
                    <a:pt x="74916" y="6237026"/>
                  </a:lnTo>
                  <a:lnTo>
                    <a:pt x="70231" y="6240150"/>
                  </a:lnTo>
                  <a:close/>
                </a:path>
                <a:path w="7123430" h="7697470">
                  <a:moveTo>
                    <a:pt x="840469" y="7697468"/>
                  </a:moveTo>
                  <a:lnTo>
                    <a:pt x="814725" y="7697468"/>
                  </a:lnTo>
                  <a:lnTo>
                    <a:pt x="805788" y="7644380"/>
                  </a:lnTo>
                  <a:lnTo>
                    <a:pt x="805788" y="7636570"/>
                  </a:lnTo>
                  <a:lnTo>
                    <a:pt x="810473" y="7633446"/>
                  </a:lnTo>
                  <a:lnTo>
                    <a:pt x="840469" y="7697468"/>
                  </a:lnTo>
                  <a:close/>
                </a:path>
                <a:path w="7123430" h="7697470">
                  <a:moveTo>
                    <a:pt x="212345" y="4195505"/>
                  </a:moveTo>
                  <a:lnTo>
                    <a:pt x="135822" y="3864363"/>
                  </a:lnTo>
                  <a:lnTo>
                    <a:pt x="134261" y="3858115"/>
                  </a:lnTo>
                  <a:lnTo>
                    <a:pt x="138946" y="3854991"/>
                  </a:lnTo>
                  <a:lnTo>
                    <a:pt x="145192" y="3858115"/>
                  </a:lnTo>
                  <a:lnTo>
                    <a:pt x="151610" y="3862191"/>
                  </a:lnTo>
                  <a:lnTo>
                    <a:pt x="156710" y="3867292"/>
                  </a:lnTo>
                  <a:lnTo>
                    <a:pt x="160346" y="3873272"/>
                  </a:lnTo>
                  <a:lnTo>
                    <a:pt x="162371" y="3879983"/>
                  </a:lnTo>
                  <a:lnTo>
                    <a:pt x="215469" y="4184571"/>
                  </a:lnTo>
                  <a:lnTo>
                    <a:pt x="217030" y="4192381"/>
                  </a:lnTo>
                  <a:lnTo>
                    <a:pt x="212345" y="4195505"/>
                  </a:lnTo>
                  <a:close/>
                </a:path>
                <a:path w="7123430" h="7697470">
                  <a:moveTo>
                    <a:pt x="329472" y="1262088"/>
                  </a:moveTo>
                  <a:lnTo>
                    <a:pt x="252949" y="930946"/>
                  </a:lnTo>
                  <a:lnTo>
                    <a:pt x="251387" y="923136"/>
                  </a:lnTo>
                  <a:lnTo>
                    <a:pt x="256073" y="920012"/>
                  </a:lnTo>
                  <a:lnTo>
                    <a:pt x="263881" y="923136"/>
                  </a:lnTo>
                  <a:lnTo>
                    <a:pt x="270299" y="927212"/>
                  </a:lnTo>
                  <a:lnTo>
                    <a:pt x="275399" y="932312"/>
                  </a:lnTo>
                  <a:lnTo>
                    <a:pt x="279034" y="938292"/>
                  </a:lnTo>
                  <a:lnTo>
                    <a:pt x="281060" y="945004"/>
                  </a:lnTo>
                  <a:lnTo>
                    <a:pt x="332595" y="1251154"/>
                  </a:lnTo>
                  <a:lnTo>
                    <a:pt x="334157" y="1258964"/>
                  </a:lnTo>
                  <a:lnTo>
                    <a:pt x="329472" y="1262088"/>
                  </a:lnTo>
                  <a:close/>
                </a:path>
                <a:path w="7123430" h="7697470">
                  <a:moveTo>
                    <a:pt x="329472" y="5638784"/>
                  </a:moveTo>
                  <a:lnTo>
                    <a:pt x="252949" y="5307642"/>
                  </a:lnTo>
                  <a:lnTo>
                    <a:pt x="251387" y="5298270"/>
                  </a:lnTo>
                  <a:lnTo>
                    <a:pt x="256073" y="5295146"/>
                  </a:lnTo>
                  <a:lnTo>
                    <a:pt x="332595" y="5627850"/>
                  </a:lnTo>
                  <a:lnTo>
                    <a:pt x="334157" y="5635660"/>
                  </a:lnTo>
                  <a:lnTo>
                    <a:pt x="329472" y="5638784"/>
                  </a:lnTo>
                  <a:close/>
                </a:path>
                <a:path w="7123430" h="7697470">
                  <a:moveTo>
                    <a:pt x="641810" y="5048352"/>
                  </a:moveTo>
                  <a:lnTo>
                    <a:pt x="565287" y="4717210"/>
                  </a:lnTo>
                  <a:lnTo>
                    <a:pt x="563726" y="4709400"/>
                  </a:lnTo>
                  <a:lnTo>
                    <a:pt x="568411" y="4706276"/>
                  </a:lnTo>
                  <a:lnTo>
                    <a:pt x="576219" y="4709400"/>
                  </a:lnTo>
                  <a:lnTo>
                    <a:pt x="582637" y="4713476"/>
                  </a:lnTo>
                  <a:lnTo>
                    <a:pt x="587737" y="4718577"/>
                  </a:lnTo>
                  <a:lnTo>
                    <a:pt x="591373" y="4724556"/>
                  </a:lnTo>
                  <a:lnTo>
                    <a:pt x="593398" y="4731268"/>
                  </a:lnTo>
                  <a:lnTo>
                    <a:pt x="644934" y="5037418"/>
                  </a:lnTo>
                  <a:lnTo>
                    <a:pt x="646495" y="5045228"/>
                  </a:lnTo>
                  <a:lnTo>
                    <a:pt x="641810" y="5048352"/>
                  </a:lnTo>
                  <a:close/>
                </a:path>
                <a:path w="7123430" h="7697470">
                  <a:moveTo>
                    <a:pt x="615262" y="6880566"/>
                  </a:moveTo>
                  <a:lnTo>
                    <a:pt x="538739" y="6549425"/>
                  </a:lnTo>
                  <a:lnTo>
                    <a:pt x="537177" y="6541615"/>
                  </a:lnTo>
                  <a:lnTo>
                    <a:pt x="618385" y="6869633"/>
                  </a:lnTo>
                  <a:lnTo>
                    <a:pt x="619947" y="6877442"/>
                  </a:lnTo>
                  <a:lnTo>
                    <a:pt x="615262" y="6880566"/>
                  </a:lnTo>
                  <a:close/>
                </a:path>
                <a:path w="7123430" h="7697470">
                  <a:moveTo>
                    <a:pt x="933847" y="6087075"/>
                  </a:moveTo>
                  <a:lnTo>
                    <a:pt x="857324" y="5755933"/>
                  </a:lnTo>
                  <a:lnTo>
                    <a:pt x="855762" y="5748124"/>
                  </a:lnTo>
                  <a:lnTo>
                    <a:pt x="860447" y="5745000"/>
                  </a:lnTo>
                  <a:lnTo>
                    <a:pt x="868256" y="5748124"/>
                  </a:lnTo>
                  <a:lnTo>
                    <a:pt x="874673" y="5752199"/>
                  </a:lnTo>
                  <a:lnTo>
                    <a:pt x="879773" y="5757300"/>
                  </a:lnTo>
                  <a:lnTo>
                    <a:pt x="883409" y="5763280"/>
                  </a:lnTo>
                  <a:lnTo>
                    <a:pt x="885434" y="5769991"/>
                  </a:lnTo>
                  <a:lnTo>
                    <a:pt x="936970" y="6076141"/>
                  </a:lnTo>
                  <a:lnTo>
                    <a:pt x="938532" y="6083951"/>
                  </a:lnTo>
                  <a:lnTo>
                    <a:pt x="933847" y="6087075"/>
                  </a:lnTo>
                  <a:close/>
                </a:path>
                <a:path w="7123430" h="7697470">
                  <a:moveTo>
                    <a:pt x="2723545" y="3642561"/>
                  </a:moveTo>
                  <a:lnTo>
                    <a:pt x="2647022" y="3311419"/>
                  </a:lnTo>
                  <a:lnTo>
                    <a:pt x="2645461" y="3303609"/>
                  </a:lnTo>
                  <a:lnTo>
                    <a:pt x="2650146" y="3300485"/>
                  </a:lnTo>
                  <a:lnTo>
                    <a:pt x="2657954" y="3303609"/>
                  </a:lnTo>
                  <a:lnTo>
                    <a:pt x="2664372" y="3307685"/>
                  </a:lnTo>
                  <a:lnTo>
                    <a:pt x="2669472" y="3312786"/>
                  </a:lnTo>
                  <a:lnTo>
                    <a:pt x="2673107" y="3318765"/>
                  </a:lnTo>
                  <a:lnTo>
                    <a:pt x="2675133" y="3325477"/>
                  </a:lnTo>
                  <a:lnTo>
                    <a:pt x="2726669" y="3631627"/>
                  </a:lnTo>
                  <a:lnTo>
                    <a:pt x="2728230" y="3639437"/>
                  </a:lnTo>
                  <a:lnTo>
                    <a:pt x="2723545" y="3642561"/>
                  </a:lnTo>
                  <a:close/>
                </a:path>
                <a:path w="7123430" h="7697470">
                  <a:moveTo>
                    <a:pt x="1670965" y="7186717"/>
                  </a:moveTo>
                  <a:lnTo>
                    <a:pt x="1594442" y="6855575"/>
                  </a:lnTo>
                  <a:lnTo>
                    <a:pt x="1592881" y="6846203"/>
                  </a:lnTo>
                  <a:lnTo>
                    <a:pt x="1597566" y="6843079"/>
                  </a:lnTo>
                  <a:lnTo>
                    <a:pt x="1674088" y="7175783"/>
                  </a:lnTo>
                  <a:lnTo>
                    <a:pt x="1675650" y="7183593"/>
                  </a:lnTo>
                  <a:lnTo>
                    <a:pt x="1670965" y="7186717"/>
                  </a:lnTo>
                  <a:close/>
                </a:path>
                <a:path w="7123430" h="7697470">
                  <a:moveTo>
                    <a:pt x="2248791" y="6374482"/>
                  </a:moveTo>
                  <a:lnTo>
                    <a:pt x="2170706" y="6043340"/>
                  </a:lnTo>
                  <a:lnTo>
                    <a:pt x="2170706" y="6035530"/>
                  </a:lnTo>
                  <a:lnTo>
                    <a:pt x="2175391" y="6032406"/>
                  </a:lnTo>
                  <a:lnTo>
                    <a:pt x="2183200" y="6035530"/>
                  </a:lnTo>
                  <a:lnTo>
                    <a:pt x="2251914" y="6363548"/>
                  </a:lnTo>
                  <a:lnTo>
                    <a:pt x="2253476" y="6371358"/>
                  </a:lnTo>
                  <a:lnTo>
                    <a:pt x="2248791" y="6374482"/>
                  </a:lnTo>
                  <a:close/>
                </a:path>
                <a:path w="7123430" h="7697470">
                  <a:moveTo>
                    <a:pt x="2912510" y="4251737"/>
                  </a:moveTo>
                  <a:lnTo>
                    <a:pt x="2835987" y="3920595"/>
                  </a:lnTo>
                  <a:lnTo>
                    <a:pt x="2834425" y="3912785"/>
                  </a:lnTo>
                  <a:lnTo>
                    <a:pt x="2839110" y="3909661"/>
                  </a:lnTo>
                  <a:lnTo>
                    <a:pt x="2846919" y="3912785"/>
                  </a:lnTo>
                  <a:lnTo>
                    <a:pt x="2853336" y="3916861"/>
                  </a:lnTo>
                  <a:lnTo>
                    <a:pt x="2858436" y="3921962"/>
                  </a:lnTo>
                  <a:lnTo>
                    <a:pt x="2862072" y="3927941"/>
                  </a:lnTo>
                  <a:lnTo>
                    <a:pt x="2864097" y="3934653"/>
                  </a:lnTo>
                  <a:lnTo>
                    <a:pt x="2915633" y="4240803"/>
                  </a:lnTo>
                  <a:lnTo>
                    <a:pt x="2917195" y="4248613"/>
                  </a:lnTo>
                  <a:lnTo>
                    <a:pt x="2912510" y="4251737"/>
                  </a:lnTo>
                  <a:close/>
                </a:path>
                <a:path w="7123430" h="7697470">
                  <a:moveTo>
                    <a:pt x="2696996" y="4864037"/>
                  </a:moveTo>
                  <a:lnTo>
                    <a:pt x="2620474" y="4532895"/>
                  </a:lnTo>
                  <a:lnTo>
                    <a:pt x="2618912" y="4525085"/>
                  </a:lnTo>
                  <a:lnTo>
                    <a:pt x="2623597" y="4521961"/>
                  </a:lnTo>
                  <a:lnTo>
                    <a:pt x="2631405" y="4525085"/>
                  </a:lnTo>
                  <a:lnTo>
                    <a:pt x="2637823" y="4529161"/>
                  </a:lnTo>
                  <a:lnTo>
                    <a:pt x="2642923" y="4534262"/>
                  </a:lnTo>
                  <a:lnTo>
                    <a:pt x="2646559" y="4540241"/>
                  </a:lnTo>
                  <a:lnTo>
                    <a:pt x="2648584" y="4546953"/>
                  </a:lnTo>
                  <a:lnTo>
                    <a:pt x="2700120" y="4853103"/>
                  </a:lnTo>
                  <a:lnTo>
                    <a:pt x="2701681" y="4860913"/>
                  </a:lnTo>
                  <a:lnTo>
                    <a:pt x="2696996" y="4864037"/>
                  </a:lnTo>
                  <a:close/>
                </a:path>
                <a:path w="7123430" h="7697470">
                  <a:moveTo>
                    <a:pt x="3385702" y="3234881"/>
                  </a:moveTo>
                  <a:lnTo>
                    <a:pt x="3309179" y="2903739"/>
                  </a:lnTo>
                  <a:lnTo>
                    <a:pt x="3307618" y="2895929"/>
                  </a:lnTo>
                  <a:lnTo>
                    <a:pt x="3312303" y="2892805"/>
                  </a:lnTo>
                  <a:lnTo>
                    <a:pt x="3320111" y="2895929"/>
                  </a:lnTo>
                  <a:lnTo>
                    <a:pt x="3326529" y="2900005"/>
                  </a:lnTo>
                  <a:lnTo>
                    <a:pt x="3331629" y="2905106"/>
                  </a:lnTo>
                  <a:lnTo>
                    <a:pt x="3335265" y="2911086"/>
                  </a:lnTo>
                  <a:lnTo>
                    <a:pt x="3337290" y="2917797"/>
                  </a:lnTo>
                  <a:lnTo>
                    <a:pt x="3388826" y="3223947"/>
                  </a:lnTo>
                  <a:lnTo>
                    <a:pt x="3390387" y="3231757"/>
                  </a:lnTo>
                  <a:lnTo>
                    <a:pt x="3385702" y="3234881"/>
                  </a:lnTo>
                  <a:close/>
                </a:path>
                <a:path w="7123430" h="7697470">
                  <a:moveTo>
                    <a:pt x="2459619" y="4197067"/>
                  </a:moveTo>
                  <a:lnTo>
                    <a:pt x="2383096" y="3865925"/>
                  </a:lnTo>
                  <a:lnTo>
                    <a:pt x="2383096" y="3858115"/>
                  </a:lnTo>
                  <a:lnTo>
                    <a:pt x="2387781" y="3854991"/>
                  </a:lnTo>
                  <a:lnTo>
                    <a:pt x="2394028" y="3858115"/>
                  </a:lnTo>
                  <a:lnTo>
                    <a:pt x="2462743" y="4186133"/>
                  </a:lnTo>
                  <a:lnTo>
                    <a:pt x="2464304" y="4193943"/>
                  </a:lnTo>
                  <a:lnTo>
                    <a:pt x="2459619" y="4197067"/>
                  </a:lnTo>
                  <a:close/>
                </a:path>
                <a:path w="7123430" h="7697470">
                  <a:moveTo>
                    <a:pt x="2433071" y="5485709"/>
                  </a:moveTo>
                  <a:lnTo>
                    <a:pt x="2356548" y="5154567"/>
                  </a:lnTo>
                  <a:lnTo>
                    <a:pt x="2356548" y="5145195"/>
                  </a:lnTo>
                  <a:lnTo>
                    <a:pt x="2361233" y="5142071"/>
                  </a:lnTo>
                  <a:lnTo>
                    <a:pt x="2367479" y="5146757"/>
                  </a:lnTo>
                  <a:lnTo>
                    <a:pt x="2373897" y="5150833"/>
                  </a:lnTo>
                  <a:lnTo>
                    <a:pt x="2378997" y="5155934"/>
                  </a:lnTo>
                  <a:lnTo>
                    <a:pt x="2382633" y="5161913"/>
                  </a:lnTo>
                  <a:lnTo>
                    <a:pt x="2384658" y="5168625"/>
                  </a:lnTo>
                  <a:lnTo>
                    <a:pt x="2436194" y="5474775"/>
                  </a:lnTo>
                  <a:lnTo>
                    <a:pt x="2437756" y="5482585"/>
                  </a:lnTo>
                  <a:lnTo>
                    <a:pt x="2433071" y="5485709"/>
                  </a:lnTo>
                  <a:close/>
                </a:path>
                <a:path w="7123430" h="7697470">
                  <a:moveTo>
                    <a:pt x="1986427" y="4968690"/>
                  </a:moveTo>
                  <a:lnTo>
                    <a:pt x="1909904" y="4637548"/>
                  </a:lnTo>
                  <a:lnTo>
                    <a:pt x="1908342" y="4629739"/>
                  </a:lnTo>
                  <a:lnTo>
                    <a:pt x="1913027" y="4626615"/>
                  </a:lnTo>
                  <a:lnTo>
                    <a:pt x="1920836" y="4629739"/>
                  </a:lnTo>
                  <a:lnTo>
                    <a:pt x="1927253" y="4633814"/>
                  </a:lnTo>
                  <a:lnTo>
                    <a:pt x="1932353" y="4638915"/>
                  </a:lnTo>
                  <a:lnTo>
                    <a:pt x="1935989" y="4644895"/>
                  </a:lnTo>
                  <a:lnTo>
                    <a:pt x="1938014" y="4651606"/>
                  </a:lnTo>
                  <a:lnTo>
                    <a:pt x="1989550" y="4957756"/>
                  </a:lnTo>
                  <a:lnTo>
                    <a:pt x="1991112" y="4965566"/>
                  </a:lnTo>
                  <a:lnTo>
                    <a:pt x="1986427" y="4968690"/>
                  </a:lnTo>
                  <a:close/>
                </a:path>
                <a:path w="7123430" h="7697470">
                  <a:moveTo>
                    <a:pt x="2912510" y="1752553"/>
                  </a:moveTo>
                  <a:lnTo>
                    <a:pt x="2835987" y="1421411"/>
                  </a:lnTo>
                  <a:lnTo>
                    <a:pt x="2834425" y="1413601"/>
                  </a:lnTo>
                  <a:lnTo>
                    <a:pt x="2839110" y="1410477"/>
                  </a:lnTo>
                  <a:lnTo>
                    <a:pt x="2846919" y="1413601"/>
                  </a:lnTo>
                  <a:lnTo>
                    <a:pt x="2853336" y="1417676"/>
                  </a:lnTo>
                  <a:lnTo>
                    <a:pt x="2858436" y="1422777"/>
                  </a:lnTo>
                  <a:lnTo>
                    <a:pt x="2862072" y="1428757"/>
                  </a:lnTo>
                  <a:lnTo>
                    <a:pt x="2864097" y="1435469"/>
                  </a:lnTo>
                  <a:lnTo>
                    <a:pt x="2915633" y="1741619"/>
                  </a:lnTo>
                  <a:lnTo>
                    <a:pt x="2917195" y="1749429"/>
                  </a:lnTo>
                  <a:lnTo>
                    <a:pt x="2912510" y="1752553"/>
                  </a:lnTo>
                  <a:close/>
                </a:path>
                <a:path w="7123430" h="7697470">
                  <a:moveTo>
                    <a:pt x="2937497" y="2669441"/>
                  </a:moveTo>
                  <a:lnTo>
                    <a:pt x="2860974" y="2338299"/>
                  </a:lnTo>
                  <a:lnTo>
                    <a:pt x="2859412" y="2330489"/>
                  </a:lnTo>
                  <a:lnTo>
                    <a:pt x="2864097" y="2327365"/>
                  </a:lnTo>
                  <a:lnTo>
                    <a:pt x="2871906" y="2330489"/>
                  </a:lnTo>
                  <a:lnTo>
                    <a:pt x="2878323" y="2334565"/>
                  </a:lnTo>
                  <a:lnTo>
                    <a:pt x="2883423" y="2339666"/>
                  </a:lnTo>
                  <a:lnTo>
                    <a:pt x="2887059" y="2345645"/>
                  </a:lnTo>
                  <a:lnTo>
                    <a:pt x="2889084" y="2352357"/>
                  </a:lnTo>
                  <a:lnTo>
                    <a:pt x="2940620" y="2658507"/>
                  </a:lnTo>
                  <a:lnTo>
                    <a:pt x="2942182" y="2666317"/>
                  </a:lnTo>
                  <a:lnTo>
                    <a:pt x="2937497" y="2669441"/>
                  </a:lnTo>
                  <a:close/>
                </a:path>
                <a:path w="7123430" h="7697470">
                  <a:moveTo>
                    <a:pt x="3148325" y="7506925"/>
                  </a:moveTo>
                  <a:lnTo>
                    <a:pt x="3071802" y="7175783"/>
                  </a:lnTo>
                  <a:lnTo>
                    <a:pt x="3070241" y="7166411"/>
                  </a:lnTo>
                  <a:lnTo>
                    <a:pt x="3074926" y="7163287"/>
                  </a:lnTo>
                  <a:lnTo>
                    <a:pt x="3151449" y="7495991"/>
                  </a:lnTo>
                  <a:lnTo>
                    <a:pt x="3153010" y="7503801"/>
                  </a:lnTo>
                  <a:lnTo>
                    <a:pt x="3148325" y="7506925"/>
                  </a:lnTo>
                  <a:close/>
                </a:path>
                <a:path w="7123430" h="7697470">
                  <a:moveTo>
                    <a:pt x="2511155" y="7353849"/>
                  </a:moveTo>
                  <a:lnTo>
                    <a:pt x="2434632" y="7021146"/>
                  </a:lnTo>
                  <a:lnTo>
                    <a:pt x="2433071" y="7014898"/>
                  </a:lnTo>
                  <a:lnTo>
                    <a:pt x="2437756" y="7011774"/>
                  </a:lnTo>
                  <a:lnTo>
                    <a:pt x="2445564" y="7014898"/>
                  </a:lnTo>
                  <a:lnTo>
                    <a:pt x="2451982" y="7018973"/>
                  </a:lnTo>
                  <a:lnTo>
                    <a:pt x="2457082" y="7024074"/>
                  </a:lnTo>
                  <a:lnTo>
                    <a:pt x="2460717" y="7030054"/>
                  </a:lnTo>
                  <a:lnTo>
                    <a:pt x="2462743" y="7036765"/>
                  </a:lnTo>
                  <a:lnTo>
                    <a:pt x="2514278" y="7342916"/>
                  </a:lnTo>
                  <a:lnTo>
                    <a:pt x="2515840" y="7350726"/>
                  </a:lnTo>
                  <a:lnTo>
                    <a:pt x="2511155" y="7353849"/>
                  </a:lnTo>
                  <a:close/>
                </a:path>
                <a:path w="7123430" h="7697470">
                  <a:moveTo>
                    <a:pt x="5197265" y="5484147"/>
                  </a:moveTo>
                  <a:lnTo>
                    <a:pt x="5120742" y="5153005"/>
                  </a:lnTo>
                  <a:lnTo>
                    <a:pt x="5119180" y="5145195"/>
                  </a:lnTo>
                  <a:lnTo>
                    <a:pt x="5123865" y="5142071"/>
                  </a:lnTo>
                  <a:lnTo>
                    <a:pt x="5131673" y="5145195"/>
                  </a:lnTo>
                  <a:lnTo>
                    <a:pt x="5138091" y="5149271"/>
                  </a:lnTo>
                  <a:lnTo>
                    <a:pt x="5143191" y="5154372"/>
                  </a:lnTo>
                  <a:lnTo>
                    <a:pt x="5146827" y="5160352"/>
                  </a:lnTo>
                  <a:lnTo>
                    <a:pt x="5148852" y="5167063"/>
                  </a:lnTo>
                  <a:lnTo>
                    <a:pt x="5200388" y="5473213"/>
                  </a:lnTo>
                  <a:lnTo>
                    <a:pt x="5201950" y="5481023"/>
                  </a:lnTo>
                  <a:lnTo>
                    <a:pt x="5197265" y="5484147"/>
                  </a:lnTo>
                  <a:close/>
                </a:path>
                <a:path w="7123430" h="7697470">
                  <a:moveTo>
                    <a:pt x="1959878" y="3689420"/>
                  </a:moveTo>
                  <a:lnTo>
                    <a:pt x="1883355" y="3358278"/>
                  </a:lnTo>
                  <a:lnTo>
                    <a:pt x="1883355" y="3350469"/>
                  </a:lnTo>
                  <a:lnTo>
                    <a:pt x="1888040" y="3347345"/>
                  </a:lnTo>
                  <a:lnTo>
                    <a:pt x="1894287" y="3350469"/>
                  </a:lnTo>
                  <a:lnTo>
                    <a:pt x="1963001" y="3678486"/>
                  </a:lnTo>
                  <a:lnTo>
                    <a:pt x="1964563" y="3686296"/>
                  </a:lnTo>
                  <a:lnTo>
                    <a:pt x="1959878" y="3689420"/>
                  </a:lnTo>
                  <a:close/>
                </a:path>
                <a:path w="7123430" h="7697470">
                  <a:moveTo>
                    <a:pt x="2853166" y="6750921"/>
                  </a:moveTo>
                  <a:lnTo>
                    <a:pt x="2776643" y="6419779"/>
                  </a:lnTo>
                  <a:lnTo>
                    <a:pt x="2776643" y="6411969"/>
                  </a:lnTo>
                  <a:lnTo>
                    <a:pt x="2781328" y="6408845"/>
                  </a:lnTo>
                  <a:lnTo>
                    <a:pt x="2787575" y="6411969"/>
                  </a:lnTo>
                  <a:lnTo>
                    <a:pt x="2856289" y="6739987"/>
                  </a:lnTo>
                  <a:lnTo>
                    <a:pt x="2857851" y="6747797"/>
                  </a:lnTo>
                  <a:lnTo>
                    <a:pt x="2853166" y="6750921"/>
                  </a:lnTo>
                  <a:close/>
                </a:path>
                <a:path w="7123430" h="7697470">
                  <a:moveTo>
                    <a:pt x="2222242" y="3081806"/>
                  </a:moveTo>
                  <a:lnTo>
                    <a:pt x="2145719" y="2750664"/>
                  </a:lnTo>
                  <a:lnTo>
                    <a:pt x="2144158" y="2742854"/>
                  </a:lnTo>
                  <a:lnTo>
                    <a:pt x="2148843" y="2739730"/>
                  </a:lnTo>
                  <a:lnTo>
                    <a:pt x="2156651" y="2742854"/>
                  </a:lnTo>
                  <a:lnTo>
                    <a:pt x="2163069" y="2746930"/>
                  </a:lnTo>
                  <a:lnTo>
                    <a:pt x="2168169" y="2752031"/>
                  </a:lnTo>
                  <a:lnTo>
                    <a:pt x="2171804" y="2758011"/>
                  </a:lnTo>
                  <a:lnTo>
                    <a:pt x="2173830" y="2764722"/>
                  </a:lnTo>
                  <a:lnTo>
                    <a:pt x="2225366" y="3070872"/>
                  </a:lnTo>
                  <a:lnTo>
                    <a:pt x="2226927" y="3078682"/>
                  </a:lnTo>
                  <a:lnTo>
                    <a:pt x="2222242" y="3081806"/>
                  </a:lnTo>
                  <a:close/>
                </a:path>
                <a:path w="7123430" h="7697470">
                  <a:moveTo>
                    <a:pt x="3407566" y="6903996"/>
                  </a:moveTo>
                  <a:lnTo>
                    <a:pt x="3331043" y="6572854"/>
                  </a:lnTo>
                  <a:lnTo>
                    <a:pt x="3329481" y="6565044"/>
                  </a:lnTo>
                  <a:lnTo>
                    <a:pt x="3334167" y="6561920"/>
                  </a:lnTo>
                  <a:lnTo>
                    <a:pt x="3341975" y="6565044"/>
                  </a:lnTo>
                  <a:lnTo>
                    <a:pt x="3348393" y="6569120"/>
                  </a:lnTo>
                  <a:lnTo>
                    <a:pt x="3353492" y="6574221"/>
                  </a:lnTo>
                  <a:lnTo>
                    <a:pt x="3357128" y="6580201"/>
                  </a:lnTo>
                  <a:lnTo>
                    <a:pt x="3359154" y="6586912"/>
                  </a:lnTo>
                  <a:lnTo>
                    <a:pt x="3410689" y="6893062"/>
                  </a:lnTo>
                  <a:lnTo>
                    <a:pt x="3412251" y="6900872"/>
                  </a:lnTo>
                  <a:lnTo>
                    <a:pt x="3407566" y="6903996"/>
                  </a:lnTo>
                  <a:close/>
                </a:path>
                <a:path w="7123430" h="7697470">
                  <a:moveTo>
                    <a:pt x="2964046" y="6087075"/>
                  </a:moveTo>
                  <a:lnTo>
                    <a:pt x="2887523" y="5755933"/>
                  </a:lnTo>
                  <a:lnTo>
                    <a:pt x="2885961" y="5748124"/>
                  </a:lnTo>
                  <a:lnTo>
                    <a:pt x="2890646" y="5745000"/>
                  </a:lnTo>
                  <a:lnTo>
                    <a:pt x="2898455" y="5748124"/>
                  </a:lnTo>
                  <a:lnTo>
                    <a:pt x="2904872" y="5752199"/>
                  </a:lnTo>
                  <a:lnTo>
                    <a:pt x="2909972" y="5757300"/>
                  </a:lnTo>
                  <a:lnTo>
                    <a:pt x="2913608" y="5763280"/>
                  </a:lnTo>
                  <a:lnTo>
                    <a:pt x="2915633" y="5769991"/>
                  </a:lnTo>
                  <a:lnTo>
                    <a:pt x="2967169" y="6076141"/>
                  </a:lnTo>
                  <a:lnTo>
                    <a:pt x="2968731" y="6083951"/>
                  </a:lnTo>
                  <a:lnTo>
                    <a:pt x="2964046" y="6087075"/>
                  </a:lnTo>
                  <a:close/>
                </a:path>
                <a:path w="7123430" h="7697470">
                  <a:moveTo>
                    <a:pt x="4038489" y="5791859"/>
                  </a:moveTo>
                  <a:lnTo>
                    <a:pt x="3961967" y="5460717"/>
                  </a:lnTo>
                  <a:lnTo>
                    <a:pt x="3960405" y="5451345"/>
                  </a:lnTo>
                  <a:lnTo>
                    <a:pt x="3965090" y="5448221"/>
                  </a:lnTo>
                  <a:lnTo>
                    <a:pt x="3971337" y="5452907"/>
                  </a:lnTo>
                  <a:lnTo>
                    <a:pt x="3977754" y="5456983"/>
                  </a:lnTo>
                  <a:lnTo>
                    <a:pt x="3982854" y="5462084"/>
                  </a:lnTo>
                  <a:lnTo>
                    <a:pt x="3986490" y="5468064"/>
                  </a:lnTo>
                  <a:lnTo>
                    <a:pt x="3988515" y="5474775"/>
                  </a:lnTo>
                  <a:lnTo>
                    <a:pt x="4041613" y="5780925"/>
                  </a:lnTo>
                  <a:lnTo>
                    <a:pt x="4043174" y="5788735"/>
                  </a:lnTo>
                  <a:lnTo>
                    <a:pt x="4038489" y="5791859"/>
                  </a:lnTo>
                  <a:close/>
                </a:path>
                <a:path w="7123430" h="7697470">
                  <a:moveTo>
                    <a:pt x="4619439" y="6393226"/>
                  </a:moveTo>
                  <a:lnTo>
                    <a:pt x="4542916" y="6062084"/>
                  </a:lnTo>
                  <a:lnTo>
                    <a:pt x="4541354" y="6054274"/>
                  </a:lnTo>
                  <a:lnTo>
                    <a:pt x="4546039" y="6051150"/>
                  </a:lnTo>
                  <a:lnTo>
                    <a:pt x="4553848" y="6054274"/>
                  </a:lnTo>
                  <a:lnTo>
                    <a:pt x="4560265" y="6058349"/>
                  </a:lnTo>
                  <a:lnTo>
                    <a:pt x="4565365" y="6063450"/>
                  </a:lnTo>
                  <a:lnTo>
                    <a:pt x="4569001" y="6069430"/>
                  </a:lnTo>
                  <a:lnTo>
                    <a:pt x="4571026" y="6076141"/>
                  </a:lnTo>
                  <a:lnTo>
                    <a:pt x="4622562" y="6382292"/>
                  </a:lnTo>
                  <a:lnTo>
                    <a:pt x="4624124" y="6390102"/>
                  </a:lnTo>
                  <a:lnTo>
                    <a:pt x="4619439" y="6393226"/>
                  </a:lnTo>
                  <a:close/>
                </a:path>
                <a:path w="7123430" h="7697470">
                  <a:moveTo>
                    <a:pt x="5609551" y="4589127"/>
                  </a:moveTo>
                  <a:lnTo>
                    <a:pt x="5532996" y="4259352"/>
                  </a:lnTo>
                  <a:lnTo>
                    <a:pt x="5531467" y="4250175"/>
                  </a:lnTo>
                  <a:lnTo>
                    <a:pt x="5536152" y="4247051"/>
                  </a:lnTo>
                  <a:lnTo>
                    <a:pt x="5612674" y="4578193"/>
                  </a:lnTo>
                  <a:lnTo>
                    <a:pt x="5614236" y="4586003"/>
                  </a:lnTo>
                  <a:lnTo>
                    <a:pt x="5609551" y="4589127"/>
                  </a:lnTo>
                  <a:close/>
                </a:path>
                <a:path w="7123430" h="7697470">
                  <a:moveTo>
                    <a:pt x="5634538" y="6140183"/>
                  </a:moveTo>
                  <a:lnTo>
                    <a:pt x="5558015" y="5809041"/>
                  </a:lnTo>
                  <a:lnTo>
                    <a:pt x="5556454" y="5801231"/>
                  </a:lnTo>
                  <a:lnTo>
                    <a:pt x="5562700" y="5798107"/>
                  </a:lnTo>
                  <a:lnTo>
                    <a:pt x="5568947" y="5801231"/>
                  </a:lnTo>
                  <a:lnTo>
                    <a:pt x="5575365" y="5805307"/>
                  </a:lnTo>
                  <a:lnTo>
                    <a:pt x="5580465" y="5810408"/>
                  </a:lnTo>
                  <a:lnTo>
                    <a:pt x="5584100" y="5816387"/>
                  </a:lnTo>
                  <a:lnTo>
                    <a:pt x="5586126" y="5823099"/>
                  </a:lnTo>
                  <a:lnTo>
                    <a:pt x="5637662" y="6129249"/>
                  </a:lnTo>
                  <a:lnTo>
                    <a:pt x="5639223" y="6137059"/>
                  </a:lnTo>
                  <a:lnTo>
                    <a:pt x="5634538" y="6140183"/>
                  </a:lnTo>
                  <a:close/>
                </a:path>
                <a:path w="7123430" h="7697470">
                  <a:moveTo>
                    <a:pt x="4538231" y="5515387"/>
                  </a:moveTo>
                  <a:lnTo>
                    <a:pt x="4461708" y="5184245"/>
                  </a:lnTo>
                  <a:lnTo>
                    <a:pt x="4460146" y="5176435"/>
                  </a:lnTo>
                  <a:lnTo>
                    <a:pt x="4464831" y="5173311"/>
                  </a:lnTo>
                  <a:lnTo>
                    <a:pt x="4472640" y="5176435"/>
                  </a:lnTo>
                  <a:lnTo>
                    <a:pt x="4479057" y="5180511"/>
                  </a:lnTo>
                  <a:lnTo>
                    <a:pt x="4484157" y="5185612"/>
                  </a:lnTo>
                  <a:lnTo>
                    <a:pt x="4487793" y="5191591"/>
                  </a:lnTo>
                  <a:lnTo>
                    <a:pt x="4489818" y="5198303"/>
                  </a:lnTo>
                  <a:lnTo>
                    <a:pt x="4541354" y="5504453"/>
                  </a:lnTo>
                  <a:lnTo>
                    <a:pt x="4542916" y="5512263"/>
                  </a:lnTo>
                  <a:lnTo>
                    <a:pt x="4538231" y="5515387"/>
                  </a:lnTo>
                  <a:close/>
                </a:path>
                <a:path w="7123430" h="7697470">
                  <a:moveTo>
                    <a:pt x="6118663" y="4098662"/>
                  </a:moveTo>
                  <a:lnTo>
                    <a:pt x="6042140" y="3767520"/>
                  </a:lnTo>
                  <a:lnTo>
                    <a:pt x="6040578" y="3759710"/>
                  </a:lnTo>
                  <a:lnTo>
                    <a:pt x="6045263" y="3756586"/>
                  </a:lnTo>
                  <a:lnTo>
                    <a:pt x="6053071" y="3759710"/>
                  </a:lnTo>
                  <a:lnTo>
                    <a:pt x="6059489" y="3763786"/>
                  </a:lnTo>
                  <a:lnTo>
                    <a:pt x="6064589" y="3768887"/>
                  </a:lnTo>
                  <a:lnTo>
                    <a:pt x="6068225" y="3774866"/>
                  </a:lnTo>
                  <a:lnTo>
                    <a:pt x="6070250" y="3781578"/>
                  </a:lnTo>
                  <a:lnTo>
                    <a:pt x="6121786" y="4087728"/>
                  </a:lnTo>
                  <a:lnTo>
                    <a:pt x="6123348" y="4095538"/>
                  </a:lnTo>
                  <a:lnTo>
                    <a:pt x="6118663" y="4098662"/>
                  </a:lnTo>
                  <a:close/>
                </a:path>
                <a:path w="7123430" h="7697470">
                  <a:moveTo>
                    <a:pt x="4063476" y="6903996"/>
                  </a:moveTo>
                  <a:lnTo>
                    <a:pt x="3986954" y="6572854"/>
                  </a:lnTo>
                  <a:lnTo>
                    <a:pt x="3986954" y="6565044"/>
                  </a:lnTo>
                  <a:lnTo>
                    <a:pt x="3991639" y="6561920"/>
                  </a:lnTo>
                  <a:lnTo>
                    <a:pt x="3997885" y="6565044"/>
                  </a:lnTo>
                  <a:lnTo>
                    <a:pt x="4066600" y="6893062"/>
                  </a:lnTo>
                  <a:lnTo>
                    <a:pt x="4068162" y="6900872"/>
                  </a:lnTo>
                  <a:lnTo>
                    <a:pt x="4063476" y="6903996"/>
                  </a:lnTo>
                  <a:close/>
                </a:path>
                <a:path w="7123430" h="7697470">
                  <a:moveTo>
                    <a:pt x="3685547" y="6291696"/>
                  </a:moveTo>
                  <a:lnTo>
                    <a:pt x="3607463" y="5960554"/>
                  </a:lnTo>
                  <a:lnTo>
                    <a:pt x="3607463" y="5952744"/>
                  </a:lnTo>
                  <a:lnTo>
                    <a:pt x="3612148" y="5949620"/>
                  </a:lnTo>
                  <a:lnTo>
                    <a:pt x="3619956" y="5952744"/>
                  </a:lnTo>
                  <a:lnTo>
                    <a:pt x="3688671" y="6280762"/>
                  </a:lnTo>
                  <a:lnTo>
                    <a:pt x="3690232" y="6288572"/>
                  </a:lnTo>
                  <a:lnTo>
                    <a:pt x="3685547" y="6291696"/>
                  </a:lnTo>
                  <a:close/>
                </a:path>
                <a:path w="7123430" h="7697470">
                  <a:moveTo>
                    <a:pt x="5687636" y="5332634"/>
                  </a:moveTo>
                  <a:lnTo>
                    <a:pt x="5611113" y="5001492"/>
                  </a:lnTo>
                  <a:lnTo>
                    <a:pt x="5609551" y="4993682"/>
                  </a:lnTo>
                  <a:lnTo>
                    <a:pt x="5614236" y="4990558"/>
                  </a:lnTo>
                  <a:lnTo>
                    <a:pt x="5622045" y="4993682"/>
                  </a:lnTo>
                  <a:lnTo>
                    <a:pt x="5628462" y="4997758"/>
                  </a:lnTo>
                  <a:lnTo>
                    <a:pt x="5633562" y="5002859"/>
                  </a:lnTo>
                  <a:lnTo>
                    <a:pt x="5637198" y="5008838"/>
                  </a:lnTo>
                  <a:lnTo>
                    <a:pt x="5639223" y="5015550"/>
                  </a:lnTo>
                  <a:lnTo>
                    <a:pt x="5690759" y="5321700"/>
                  </a:lnTo>
                  <a:lnTo>
                    <a:pt x="5692321" y="5329510"/>
                  </a:lnTo>
                  <a:lnTo>
                    <a:pt x="5687636" y="5332634"/>
                  </a:lnTo>
                  <a:close/>
                </a:path>
                <a:path w="7123430" h="7697470">
                  <a:moveTo>
                    <a:pt x="6644953" y="3690982"/>
                  </a:moveTo>
                  <a:lnTo>
                    <a:pt x="6568430" y="3359840"/>
                  </a:lnTo>
                  <a:lnTo>
                    <a:pt x="6568430" y="3350469"/>
                  </a:lnTo>
                  <a:lnTo>
                    <a:pt x="6573115" y="3347345"/>
                  </a:lnTo>
                  <a:lnTo>
                    <a:pt x="6579362" y="3352031"/>
                  </a:lnTo>
                  <a:lnTo>
                    <a:pt x="6585779" y="3356106"/>
                  </a:lnTo>
                  <a:lnTo>
                    <a:pt x="6590879" y="3361207"/>
                  </a:lnTo>
                  <a:lnTo>
                    <a:pt x="6594515" y="3367187"/>
                  </a:lnTo>
                  <a:lnTo>
                    <a:pt x="6596540" y="3373898"/>
                  </a:lnTo>
                  <a:lnTo>
                    <a:pt x="6648076" y="3680048"/>
                  </a:lnTo>
                  <a:lnTo>
                    <a:pt x="6649638" y="3687858"/>
                  </a:lnTo>
                  <a:lnTo>
                    <a:pt x="6644953" y="3690982"/>
                  </a:lnTo>
                  <a:close/>
                </a:path>
                <a:path w="7123430" h="7697470">
                  <a:moveTo>
                    <a:pt x="5092631" y="6446333"/>
                  </a:moveTo>
                  <a:lnTo>
                    <a:pt x="5016108" y="6115191"/>
                  </a:lnTo>
                  <a:lnTo>
                    <a:pt x="5014547" y="6107381"/>
                  </a:lnTo>
                  <a:lnTo>
                    <a:pt x="5019232" y="6102695"/>
                  </a:lnTo>
                  <a:lnTo>
                    <a:pt x="5027040" y="6107381"/>
                  </a:lnTo>
                  <a:lnTo>
                    <a:pt x="5033458" y="6111457"/>
                  </a:lnTo>
                  <a:lnTo>
                    <a:pt x="5038558" y="6116558"/>
                  </a:lnTo>
                  <a:lnTo>
                    <a:pt x="5042193" y="6122537"/>
                  </a:lnTo>
                  <a:lnTo>
                    <a:pt x="5044219" y="6129249"/>
                  </a:lnTo>
                  <a:lnTo>
                    <a:pt x="5095755" y="6435399"/>
                  </a:lnTo>
                  <a:lnTo>
                    <a:pt x="5097316" y="6443209"/>
                  </a:lnTo>
                  <a:lnTo>
                    <a:pt x="5092631" y="6446333"/>
                  </a:lnTo>
                  <a:close/>
                </a:path>
                <a:path w="7123430" h="7697470">
                  <a:moveTo>
                    <a:pt x="5981234" y="5179559"/>
                  </a:moveTo>
                  <a:lnTo>
                    <a:pt x="5904711" y="4848417"/>
                  </a:lnTo>
                  <a:lnTo>
                    <a:pt x="5903149" y="4839045"/>
                  </a:lnTo>
                  <a:lnTo>
                    <a:pt x="5907834" y="4835921"/>
                  </a:lnTo>
                  <a:lnTo>
                    <a:pt x="5984357" y="5168625"/>
                  </a:lnTo>
                  <a:lnTo>
                    <a:pt x="5985919" y="5176435"/>
                  </a:lnTo>
                  <a:lnTo>
                    <a:pt x="5981234" y="5179559"/>
                  </a:lnTo>
                  <a:close/>
                </a:path>
                <a:path w="7123430" h="7697470">
                  <a:moveTo>
                    <a:pt x="6590293" y="4521961"/>
                  </a:moveTo>
                  <a:lnTo>
                    <a:pt x="6513738" y="4192186"/>
                  </a:lnTo>
                  <a:lnTo>
                    <a:pt x="6512209" y="4183009"/>
                  </a:lnTo>
                  <a:lnTo>
                    <a:pt x="6516894" y="4179885"/>
                  </a:lnTo>
                  <a:lnTo>
                    <a:pt x="6593417" y="4511027"/>
                  </a:lnTo>
                  <a:lnTo>
                    <a:pt x="6594978" y="4518837"/>
                  </a:lnTo>
                  <a:lnTo>
                    <a:pt x="6590293" y="4521961"/>
                  </a:lnTo>
                  <a:close/>
                </a:path>
                <a:path w="7123430" h="7697470">
                  <a:moveTo>
                    <a:pt x="7118145" y="3642561"/>
                  </a:moveTo>
                  <a:lnTo>
                    <a:pt x="7041622" y="3311419"/>
                  </a:lnTo>
                  <a:lnTo>
                    <a:pt x="7040061" y="3303609"/>
                  </a:lnTo>
                  <a:lnTo>
                    <a:pt x="7044746" y="3300485"/>
                  </a:lnTo>
                  <a:lnTo>
                    <a:pt x="7052554" y="3303609"/>
                  </a:lnTo>
                  <a:lnTo>
                    <a:pt x="7058972" y="3307685"/>
                  </a:lnTo>
                  <a:lnTo>
                    <a:pt x="7064072" y="3312786"/>
                  </a:lnTo>
                  <a:lnTo>
                    <a:pt x="7067707" y="3318765"/>
                  </a:lnTo>
                  <a:lnTo>
                    <a:pt x="7069733" y="3325477"/>
                  </a:lnTo>
                  <a:lnTo>
                    <a:pt x="7121268" y="3631627"/>
                  </a:lnTo>
                  <a:lnTo>
                    <a:pt x="7122830" y="3639437"/>
                  </a:lnTo>
                  <a:lnTo>
                    <a:pt x="7118145" y="3642561"/>
                  </a:lnTo>
                  <a:close/>
                </a:path>
                <a:path w="7123430" h="7697470">
                  <a:moveTo>
                    <a:pt x="955710" y="7305428"/>
                  </a:moveTo>
                  <a:lnTo>
                    <a:pt x="890119" y="7044575"/>
                  </a:lnTo>
                  <a:lnTo>
                    <a:pt x="888558" y="7035203"/>
                  </a:lnTo>
                  <a:lnTo>
                    <a:pt x="893243" y="7032080"/>
                  </a:lnTo>
                  <a:lnTo>
                    <a:pt x="958834" y="7294494"/>
                  </a:lnTo>
                  <a:lnTo>
                    <a:pt x="960395" y="7302304"/>
                  </a:lnTo>
                  <a:lnTo>
                    <a:pt x="955710" y="7305428"/>
                  </a:lnTo>
                  <a:close/>
                </a:path>
                <a:path w="7123430" h="7697470">
                  <a:moveTo>
                    <a:pt x="421612" y="6085513"/>
                  </a:moveTo>
                  <a:lnTo>
                    <a:pt x="357583" y="5824661"/>
                  </a:lnTo>
                  <a:lnTo>
                    <a:pt x="354459" y="5816851"/>
                  </a:lnTo>
                  <a:lnTo>
                    <a:pt x="360706" y="5813727"/>
                  </a:lnTo>
                  <a:lnTo>
                    <a:pt x="366953" y="5816851"/>
                  </a:lnTo>
                  <a:lnTo>
                    <a:pt x="373370" y="5820927"/>
                  </a:lnTo>
                  <a:lnTo>
                    <a:pt x="378470" y="5826028"/>
                  </a:lnTo>
                  <a:lnTo>
                    <a:pt x="382106" y="5832007"/>
                  </a:lnTo>
                  <a:lnTo>
                    <a:pt x="384131" y="5838719"/>
                  </a:lnTo>
                  <a:lnTo>
                    <a:pt x="424735" y="6074580"/>
                  </a:lnTo>
                  <a:lnTo>
                    <a:pt x="426297" y="6082389"/>
                  </a:lnTo>
                  <a:lnTo>
                    <a:pt x="421612" y="6085513"/>
                  </a:lnTo>
                  <a:close/>
                </a:path>
                <a:path w="7123430" h="7697470">
                  <a:moveTo>
                    <a:pt x="1066590" y="6844641"/>
                  </a:moveTo>
                  <a:lnTo>
                    <a:pt x="1000999" y="6583788"/>
                  </a:lnTo>
                  <a:lnTo>
                    <a:pt x="999438" y="6575978"/>
                  </a:lnTo>
                  <a:lnTo>
                    <a:pt x="1004123" y="6572854"/>
                  </a:lnTo>
                  <a:lnTo>
                    <a:pt x="1011931" y="6575978"/>
                  </a:lnTo>
                  <a:lnTo>
                    <a:pt x="1018349" y="6580054"/>
                  </a:lnTo>
                  <a:lnTo>
                    <a:pt x="1023449" y="6585155"/>
                  </a:lnTo>
                  <a:lnTo>
                    <a:pt x="1027085" y="6591135"/>
                  </a:lnTo>
                  <a:lnTo>
                    <a:pt x="1029110" y="6597846"/>
                  </a:lnTo>
                  <a:lnTo>
                    <a:pt x="1069714" y="6833707"/>
                  </a:lnTo>
                  <a:lnTo>
                    <a:pt x="1071276" y="6841517"/>
                  </a:lnTo>
                  <a:lnTo>
                    <a:pt x="1066590" y="6844641"/>
                  </a:lnTo>
                  <a:close/>
                </a:path>
                <a:path w="7123430" h="7697470">
                  <a:moveTo>
                    <a:pt x="402872" y="3676924"/>
                  </a:moveTo>
                  <a:lnTo>
                    <a:pt x="337281" y="3416072"/>
                  </a:lnTo>
                  <a:lnTo>
                    <a:pt x="335719" y="3408262"/>
                  </a:lnTo>
                  <a:lnTo>
                    <a:pt x="340404" y="3405138"/>
                  </a:lnTo>
                  <a:lnTo>
                    <a:pt x="348212" y="3408262"/>
                  </a:lnTo>
                  <a:lnTo>
                    <a:pt x="354630" y="3412338"/>
                  </a:lnTo>
                  <a:lnTo>
                    <a:pt x="359730" y="3417439"/>
                  </a:lnTo>
                  <a:lnTo>
                    <a:pt x="363366" y="3423418"/>
                  </a:lnTo>
                  <a:lnTo>
                    <a:pt x="365391" y="3430130"/>
                  </a:lnTo>
                  <a:lnTo>
                    <a:pt x="405995" y="3665991"/>
                  </a:lnTo>
                  <a:lnTo>
                    <a:pt x="407557" y="3673801"/>
                  </a:lnTo>
                  <a:lnTo>
                    <a:pt x="402872" y="3676924"/>
                  </a:lnTo>
                  <a:close/>
                </a:path>
                <a:path w="7123430" h="7697470">
                  <a:moveTo>
                    <a:pt x="1905546" y="7697468"/>
                  </a:moveTo>
                  <a:lnTo>
                    <a:pt x="1879879" y="7697468"/>
                  </a:lnTo>
                  <a:lnTo>
                    <a:pt x="1842751" y="7480371"/>
                  </a:lnTo>
                  <a:lnTo>
                    <a:pt x="1841189" y="7472561"/>
                  </a:lnTo>
                  <a:lnTo>
                    <a:pt x="1870862" y="7495991"/>
                  </a:lnTo>
                  <a:lnTo>
                    <a:pt x="1905546" y="7697468"/>
                  </a:lnTo>
                  <a:close/>
                </a:path>
                <a:path w="7123430" h="7697470">
                  <a:moveTo>
                    <a:pt x="6365410" y="3979951"/>
                  </a:moveTo>
                  <a:lnTo>
                    <a:pt x="6299819" y="3719098"/>
                  </a:lnTo>
                  <a:lnTo>
                    <a:pt x="6298257" y="3709726"/>
                  </a:lnTo>
                  <a:lnTo>
                    <a:pt x="6302942" y="3706602"/>
                  </a:lnTo>
                  <a:lnTo>
                    <a:pt x="6368533" y="3969017"/>
                  </a:lnTo>
                  <a:lnTo>
                    <a:pt x="6370095" y="3976827"/>
                  </a:lnTo>
                  <a:lnTo>
                    <a:pt x="6365410" y="3979951"/>
                  </a:lnTo>
                  <a:close/>
                </a:path>
                <a:path w="7123430" h="7697470">
                  <a:moveTo>
                    <a:pt x="324787" y="7132047"/>
                  </a:moveTo>
                  <a:lnTo>
                    <a:pt x="259196" y="6871195"/>
                  </a:lnTo>
                  <a:lnTo>
                    <a:pt x="257634" y="6863385"/>
                  </a:lnTo>
                  <a:lnTo>
                    <a:pt x="262319" y="6860261"/>
                  </a:lnTo>
                  <a:lnTo>
                    <a:pt x="270128" y="6863385"/>
                  </a:lnTo>
                  <a:lnTo>
                    <a:pt x="276545" y="6867460"/>
                  </a:lnTo>
                  <a:lnTo>
                    <a:pt x="281645" y="6872561"/>
                  </a:lnTo>
                  <a:lnTo>
                    <a:pt x="285281" y="6878541"/>
                  </a:lnTo>
                  <a:lnTo>
                    <a:pt x="287306" y="6885252"/>
                  </a:lnTo>
                  <a:lnTo>
                    <a:pt x="327910" y="7121113"/>
                  </a:lnTo>
                  <a:lnTo>
                    <a:pt x="329472" y="7128923"/>
                  </a:lnTo>
                  <a:lnTo>
                    <a:pt x="324787" y="7132047"/>
                  </a:lnTo>
                  <a:close/>
                </a:path>
                <a:path w="7123430" h="7697470">
                  <a:moveTo>
                    <a:pt x="662112" y="5479461"/>
                  </a:moveTo>
                  <a:lnTo>
                    <a:pt x="596521" y="5217047"/>
                  </a:lnTo>
                  <a:lnTo>
                    <a:pt x="594960" y="5209237"/>
                  </a:lnTo>
                  <a:lnTo>
                    <a:pt x="665236" y="5468527"/>
                  </a:lnTo>
                  <a:lnTo>
                    <a:pt x="666797" y="5476337"/>
                  </a:lnTo>
                  <a:lnTo>
                    <a:pt x="662112" y="5479461"/>
                  </a:lnTo>
                  <a:close/>
                </a:path>
                <a:path w="7123430" h="7697470">
                  <a:moveTo>
                    <a:pt x="411108" y="7697468"/>
                  </a:moveTo>
                  <a:lnTo>
                    <a:pt x="385328" y="7697468"/>
                  </a:lnTo>
                  <a:lnTo>
                    <a:pt x="355988" y="7527035"/>
                  </a:lnTo>
                  <a:lnTo>
                    <a:pt x="354459" y="7517858"/>
                  </a:lnTo>
                  <a:lnTo>
                    <a:pt x="360706" y="7514734"/>
                  </a:lnTo>
                  <a:lnTo>
                    <a:pt x="411108" y="7697468"/>
                  </a:lnTo>
                  <a:close/>
                </a:path>
                <a:path w="7123430" h="7697470">
                  <a:moveTo>
                    <a:pt x="3730836" y="6869633"/>
                  </a:moveTo>
                  <a:lnTo>
                    <a:pt x="3665245" y="6608780"/>
                  </a:lnTo>
                  <a:lnTo>
                    <a:pt x="3665245" y="6599408"/>
                  </a:lnTo>
                  <a:lnTo>
                    <a:pt x="3669930" y="6596284"/>
                  </a:lnTo>
                  <a:lnTo>
                    <a:pt x="3676177" y="6600970"/>
                  </a:lnTo>
                  <a:lnTo>
                    <a:pt x="3682595" y="6605046"/>
                  </a:lnTo>
                  <a:lnTo>
                    <a:pt x="3687694" y="6610147"/>
                  </a:lnTo>
                  <a:lnTo>
                    <a:pt x="3691330" y="6616126"/>
                  </a:lnTo>
                  <a:lnTo>
                    <a:pt x="3693356" y="6622838"/>
                  </a:lnTo>
                  <a:lnTo>
                    <a:pt x="3733960" y="6858699"/>
                  </a:lnTo>
                  <a:lnTo>
                    <a:pt x="3735521" y="6866509"/>
                  </a:lnTo>
                  <a:lnTo>
                    <a:pt x="3730836" y="6869633"/>
                  </a:lnTo>
                  <a:close/>
                </a:path>
                <a:path w="7123430" h="7697470">
                  <a:moveTo>
                    <a:pt x="3188929" y="7068005"/>
                  </a:moveTo>
                  <a:lnTo>
                    <a:pt x="3123338" y="6807153"/>
                  </a:lnTo>
                  <a:lnTo>
                    <a:pt x="3121776" y="6799343"/>
                  </a:lnTo>
                  <a:lnTo>
                    <a:pt x="3126462" y="6796219"/>
                  </a:lnTo>
                  <a:lnTo>
                    <a:pt x="3134270" y="6799343"/>
                  </a:lnTo>
                  <a:lnTo>
                    <a:pt x="3140688" y="6803419"/>
                  </a:lnTo>
                  <a:lnTo>
                    <a:pt x="3145788" y="6808520"/>
                  </a:lnTo>
                  <a:lnTo>
                    <a:pt x="3149423" y="6814499"/>
                  </a:lnTo>
                  <a:lnTo>
                    <a:pt x="3151449" y="6821211"/>
                  </a:lnTo>
                  <a:lnTo>
                    <a:pt x="3192053" y="7057071"/>
                  </a:lnTo>
                  <a:lnTo>
                    <a:pt x="3193614" y="7064881"/>
                  </a:lnTo>
                  <a:lnTo>
                    <a:pt x="3188929" y="7068005"/>
                  </a:lnTo>
                  <a:close/>
                </a:path>
                <a:path w="7123430" h="7697470">
                  <a:moveTo>
                    <a:pt x="6833917" y="4008066"/>
                  </a:moveTo>
                  <a:lnTo>
                    <a:pt x="6768326" y="3747214"/>
                  </a:lnTo>
                  <a:lnTo>
                    <a:pt x="6766764" y="3739404"/>
                  </a:lnTo>
                  <a:lnTo>
                    <a:pt x="6771450" y="3736280"/>
                  </a:lnTo>
                  <a:lnTo>
                    <a:pt x="6779258" y="3739404"/>
                  </a:lnTo>
                  <a:lnTo>
                    <a:pt x="6785676" y="3743480"/>
                  </a:lnTo>
                  <a:lnTo>
                    <a:pt x="6790775" y="3748581"/>
                  </a:lnTo>
                  <a:lnTo>
                    <a:pt x="6794411" y="3754560"/>
                  </a:lnTo>
                  <a:lnTo>
                    <a:pt x="6796437" y="3761272"/>
                  </a:lnTo>
                  <a:lnTo>
                    <a:pt x="6837041" y="3997132"/>
                  </a:lnTo>
                  <a:lnTo>
                    <a:pt x="6838602" y="4004942"/>
                  </a:lnTo>
                  <a:lnTo>
                    <a:pt x="6833917" y="4008066"/>
                  </a:lnTo>
                  <a:close/>
                </a:path>
                <a:path w="7123430" h="7697470">
                  <a:moveTo>
                    <a:pt x="3381017" y="6338556"/>
                  </a:moveTo>
                  <a:lnTo>
                    <a:pt x="3315426" y="6077703"/>
                  </a:lnTo>
                  <a:lnTo>
                    <a:pt x="3313865" y="6069894"/>
                  </a:lnTo>
                  <a:lnTo>
                    <a:pt x="3318550" y="6066770"/>
                  </a:lnTo>
                  <a:lnTo>
                    <a:pt x="3326358" y="6069894"/>
                  </a:lnTo>
                  <a:lnTo>
                    <a:pt x="3332776" y="6073969"/>
                  </a:lnTo>
                  <a:lnTo>
                    <a:pt x="3337876" y="6079070"/>
                  </a:lnTo>
                  <a:lnTo>
                    <a:pt x="3341511" y="6085050"/>
                  </a:lnTo>
                  <a:lnTo>
                    <a:pt x="3343537" y="6091761"/>
                  </a:lnTo>
                  <a:lnTo>
                    <a:pt x="3384141" y="6327622"/>
                  </a:lnTo>
                  <a:lnTo>
                    <a:pt x="3385702" y="6335432"/>
                  </a:lnTo>
                  <a:lnTo>
                    <a:pt x="3381017" y="6338556"/>
                  </a:lnTo>
                  <a:close/>
                </a:path>
                <a:path w="7123430" h="7697470">
                  <a:moveTo>
                    <a:pt x="584028" y="7549098"/>
                  </a:moveTo>
                  <a:lnTo>
                    <a:pt x="518437" y="7286684"/>
                  </a:lnTo>
                  <a:lnTo>
                    <a:pt x="516875" y="7278874"/>
                  </a:lnTo>
                  <a:lnTo>
                    <a:pt x="521560" y="7275750"/>
                  </a:lnTo>
                  <a:lnTo>
                    <a:pt x="529369" y="7278874"/>
                  </a:lnTo>
                  <a:lnTo>
                    <a:pt x="535786" y="7282950"/>
                  </a:lnTo>
                  <a:lnTo>
                    <a:pt x="540886" y="7288051"/>
                  </a:lnTo>
                  <a:lnTo>
                    <a:pt x="544522" y="7294030"/>
                  </a:lnTo>
                  <a:lnTo>
                    <a:pt x="546547" y="7300742"/>
                  </a:lnTo>
                  <a:lnTo>
                    <a:pt x="587151" y="7538164"/>
                  </a:lnTo>
                  <a:lnTo>
                    <a:pt x="588713" y="7545974"/>
                  </a:lnTo>
                  <a:lnTo>
                    <a:pt x="584028" y="7549098"/>
                  </a:lnTo>
                  <a:close/>
                </a:path>
                <a:path w="7123430" h="7697470">
                  <a:moveTo>
                    <a:pt x="5378421" y="5085840"/>
                  </a:moveTo>
                  <a:lnTo>
                    <a:pt x="5312830" y="4824987"/>
                  </a:lnTo>
                  <a:lnTo>
                    <a:pt x="5311268" y="4817177"/>
                  </a:lnTo>
                  <a:lnTo>
                    <a:pt x="5315953" y="4814053"/>
                  </a:lnTo>
                  <a:lnTo>
                    <a:pt x="5323762" y="4817177"/>
                  </a:lnTo>
                  <a:lnTo>
                    <a:pt x="5330179" y="4821253"/>
                  </a:lnTo>
                  <a:lnTo>
                    <a:pt x="5335279" y="4826354"/>
                  </a:lnTo>
                  <a:lnTo>
                    <a:pt x="5338915" y="4832334"/>
                  </a:lnTo>
                  <a:lnTo>
                    <a:pt x="5340940" y="4839045"/>
                  </a:lnTo>
                  <a:lnTo>
                    <a:pt x="5381544" y="5074906"/>
                  </a:lnTo>
                  <a:lnTo>
                    <a:pt x="5383106" y="5082716"/>
                  </a:lnTo>
                  <a:lnTo>
                    <a:pt x="5378421" y="5085840"/>
                  </a:lnTo>
                  <a:close/>
                </a:path>
                <a:path w="7123430" h="7697470">
                  <a:moveTo>
                    <a:pt x="2733344" y="7697468"/>
                  </a:moveTo>
                  <a:lnTo>
                    <a:pt x="2707563" y="7697468"/>
                  </a:lnTo>
                  <a:lnTo>
                    <a:pt x="2678217" y="7527035"/>
                  </a:lnTo>
                  <a:lnTo>
                    <a:pt x="2676694" y="7519420"/>
                  </a:lnTo>
                  <a:lnTo>
                    <a:pt x="2681379" y="7516296"/>
                  </a:lnTo>
                  <a:lnTo>
                    <a:pt x="2689188" y="7517858"/>
                  </a:lnTo>
                  <a:lnTo>
                    <a:pt x="2695606" y="7521934"/>
                  </a:lnTo>
                  <a:lnTo>
                    <a:pt x="2700705" y="7527035"/>
                  </a:lnTo>
                  <a:lnTo>
                    <a:pt x="2704341" y="7533015"/>
                  </a:lnTo>
                  <a:lnTo>
                    <a:pt x="2706367" y="7539726"/>
                  </a:lnTo>
                  <a:lnTo>
                    <a:pt x="2733344" y="7697468"/>
                  </a:lnTo>
                  <a:close/>
                </a:path>
                <a:path w="7123430" h="7697470">
                  <a:moveTo>
                    <a:pt x="5112933" y="4706276"/>
                  </a:moveTo>
                  <a:lnTo>
                    <a:pt x="5047342" y="4445424"/>
                  </a:lnTo>
                  <a:lnTo>
                    <a:pt x="5045780" y="4437614"/>
                  </a:lnTo>
                  <a:lnTo>
                    <a:pt x="5050466" y="4434490"/>
                  </a:lnTo>
                  <a:lnTo>
                    <a:pt x="5058274" y="4437614"/>
                  </a:lnTo>
                  <a:lnTo>
                    <a:pt x="5064692" y="4441690"/>
                  </a:lnTo>
                  <a:lnTo>
                    <a:pt x="5069791" y="4446790"/>
                  </a:lnTo>
                  <a:lnTo>
                    <a:pt x="5073427" y="4452770"/>
                  </a:lnTo>
                  <a:lnTo>
                    <a:pt x="5075453" y="4459482"/>
                  </a:lnTo>
                  <a:lnTo>
                    <a:pt x="5116057" y="4695342"/>
                  </a:lnTo>
                  <a:lnTo>
                    <a:pt x="5117618" y="4703152"/>
                  </a:lnTo>
                  <a:lnTo>
                    <a:pt x="5112933" y="4706276"/>
                  </a:lnTo>
                  <a:close/>
                </a:path>
                <a:path w="7123430" h="7697470">
                  <a:moveTo>
                    <a:pt x="91502" y="7697468"/>
                  </a:moveTo>
                  <a:lnTo>
                    <a:pt x="66012" y="7697468"/>
                  </a:lnTo>
                  <a:lnTo>
                    <a:pt x="65546" y="7695925"/>
                  </a:lnTo>
                  <a:lnTo>
                    <a:pt x="24942" y="7460065"/>
                  </a:lnTo>
                  <a:lnTo>
                    <a:pt x="24942" y="7452255"/>
                  </a:lnTo>
                  <a:lnTo>
                    <a:pt x="29627" y="7449131"/>
                  </a:lnTo>
                  <a:lnTo>
                    <a:pt x="35874" y="7452255"/>
                  </a:lnTo>
                  <a:lnTo>
                    <a:pt x="91502" y="7697468"/>
                  </a:lnTo>
                  <a:close/>
                </a:path>
                <a:path w="7123430" h="7697470">
                  <a:moveTo>
                    <a:pt x="5222252" y="5898075"/>
                  </a:moveTo>
                  <a:lnTo>
                    <a:pt x="5156661" y="5637222"/>
                  </a:lnTo>
                  <a:lnTo>
                    <a:pt x="5155099" y="5629412"/>
                  </a:lnTo>
                  <a:lnTo>
                    <a:pt x="5159784" y="5626288"/>
                  </a:lnTo>
                  <a:lnTo>
                    <a:pt x="5167592" y="5629412"/>
                  </a:lnTo>
                  <a:lnTo>
                    <a:pt x="5174010" y="5633488"/>
                  </a:lnTo>
                  <a:lnTo>
                    <a:pt x="5179110" y="5638589"/>
                  </a:lnTo>
                  <a:lnTo>
                    <a:pt x="5182746" y="5644568"/>
                  </a:lnTo>
                  <a:lnTo>
                    <a:pt x="5184771" y="5651280"/>
                  </a:lnTo>
                  <a:lnTo>
                    <a:pt x="5225375" y="5887141"/>
                  </a:lnTo>
                  <a:lnTo>
                    <a:pt x="5226937" y="5894951"/>
                  </a:lnTo>
                  <a:lnTo>
                    <a:pt x="5222252" y="5898075"/>
                  </a:lnTo>
                  <a:close/>
                </a:path>
                <a:path w="7123430" h="7697470">
                  <a:moveTo>
                    <a:pt x="1552277" y="7624074"/>
                  </a:moveTo>
                  <a:lnTo>
                    <a:pt x="1486653" y="7363026"/>
                  </a:lnTo>
                  <a:lnTo>
                    <a:pt x="1485124" y="7353849"/>
                  </a:lnTo>
                  <a:lnTo>
                    <a:pt x="1489809" y="7350726"/>
                  </a:lnTo>
                  <a:lnTo>
                    <a:pt x="1555400" y="7613140"/>
                  </a:lnTo>
                  <a:lnTo>
                    <a:pt x="1556962" y="7620950"/>
                  </a:lnTo>
                  <a:lnTo>
                    <a:pt x="1552277" y="7624074"/>
                  </a:lnTo>
                  <a:close/>
                </a:path>
                <a:path w="7123430" h="7697470">
                  <a:moveTo>
                    <a:pt x="1886479" y="6691566"/>
                  </a:moveTo>
                  <a:lnTo>
                    <a:pt x="1820887" y="6430713"/>
                  </a:lnTo>
                  <a:lnTo>
                    <a:pt x="1820887" y="6422903"/>
                  </a:lnTo>
                  <a:lnTo>
                    <a:pt x="1825573" y="6419779"/>
                  </a:lnTo>
                  <a:lnTo>
                    <a:pt x="1833381" y="6421341"/>
                  </a:lnTo>
                  <a:lnTo>
                    <a:pt x="1889602" y="6680632"/>
                  </a:lnTo>
                  <a:lnTo>
                    <a:pt x="1891164" y="6688442"/>
                  </a:lnTo>
                  <a:lnTo>
                    <a:pt x="1886479" y="6691566"/>
                  </a:lnTo>
                  <a:close/>
                </a:path>
                <a:path w="7123430" h="7697470">
                  <a:moveTo>
                    <a:pt x="4799033" y="5296708"/>
                  </a:moveTo>
                  <a:lnTo>
                    <a:pt x="4733442" y="5035856"/>
                  </a:lnTo>
                  <a:lnTo>
                    <a:pt x="4731880" y="5028046"/>
                  </a:lnTo>
                  <a:lnTo>
                    <a:pt x="4736566" y="5024922"/>
                  </a:lnTo>
                  <a:lnTo>
                    <a:pt x="4744374" y="5028046"/>
                  </a:lnTo>
                  <a:lnTo>
                    <a:pt x="4750792" y="5032122"/>
                  </a:lnTo>
                  <a:lnTo>
                    <a:pt x="4755891" y="5037223"/>
                  </a:lnTo>
                  <a:lnTo>
                    <a:pt x="4759527" y="5043202"/>
                  </a:lnTo>
                  <a:lnTo>
                    <a:pt x="4761553" y="5049914"/>
                  </a:lnTo>
                  <a:lnTo>
                    <a:pt x="4802157" y="5285774"/>
                  </a:lnTo>
                  <a:lnTo>
                    <a:pt x="4803718" y="5293584"/>
                  </a:lnTo>
                  <a:lnTo>
                    <a:pt x="4799033" y="5296708"/>
                  </a:lnTo>
                  <a:close/>
                </a:path>
                <a:path w="7123430" h="7697470">
                  <a:moveTo>
                    <a:pt x="2191008" y="7364783"/>
                  </a:moveTo>
                  <a:lnTo>
                    <a:pt x="2125417" y="7102369"/>
                  </a:lnTo>
                  <a:lnTo>
                    <a:pt x="2123856" y="7094559"/>
                  </a:lnTo>
                  <a:lnTo>
                    <a:pt x="2194132" y="7353849"/>
                  </a:lnTo>
                  <a:lnTo>
                    <a:pt x="2195693" y="7361659"/>
                  </a:lnTo>
                  <a:lnTo>
                    <a:pt x="2191008" y="7364783"/>
                  </a:lnTo>
                  <a:close/>
                </a:path>
                <a:path w="7123430" h="7697470">
                  <a:moveTo>
                    <a:pt x="2665763" y="3147410"/>
                  </a:moveTo>
                  <a:lnTo>
                    <a:pt x="2600172" y="2886557"/>
                  </a:lnTo>
                  <a:lnTo>
                    <a:pt x="2598610" y="2878747"/>
                  </a:lnTo>
                  <a:lnTo>
                    <a:pt x="2603295" y="2875624"/>
                  </a:lnTo>
                  <a:lnTo>
                    <a:pt x="2611103" y="2878747"/>
                  </a:lnTo>
                  <a:lnTo>
                    <a:pt x="2617521" y="2882823"/>
                  </a:lnTo>
                  <a:lnTo>
                    <a:pt x="2622621" y="2887924"/>
                  </a:lnTo>
                  <a:lnTo>
                    <a:pt x="2626257" y="2893904"/>
                  </a:lnTo>
                  <a:lnTo>
                    <a:pt x="2628282" y="2900615"/>
                  </a:lnTo>
                  <a:lnTo>
                    <a:pt x="2668886" y="3136476"/>
                  </a:lnTo>
                  <a:lnTo>
                    <a:pt x="2670448" y="3144286"/>
                  </a:lnTo>
                  <a:lnTo>
                    <a:pt x="2665763" y="3147410"/>
                  </a:lnTo>
                  <a:close/>
                </a:path>
                <a:path w="7123430" h="7697470">
                  <a:moveTo>
                    <a:pt x="4819335" y="6085513"/>
                  </a:moveTo>
                  <a:lnTo>
                    <a:pt x="4753744" y="5824661"/>
                  </a:lnTo>
                  <a:lnTo>
                    <a:pt x="4752182" y="5816851"/>
                  </a:lnTo>
                  <a:lnTo>
                    <a:pt x="4756868" y="5813727"/>
                  </a:lnTo>
                  <a:lnTo>
                    <a:pt x="4764676" y="5816851"/>
                  </a:lnTo>
                  <a:lnTo>
                    <a:pt x="4771094" y="5820927"/>
                  </a:lnTo>
                  <a:lnTo>
                    <a:pt x="4776193" y="5826028"/>
                  </a:lnTo>
                  <a:lnTo>
                    <a:pt x="4779829" y="5832007"/>
                  </a:lnTo>
                  <a:lnTo>
                    <a:pt x="4781855" y="5838719"/>
                  </a:lnTo>
                  <a:lnTo>
                    <a:pt x="4822459" y="6074580"/>
                  </a:lnTo>
                  <a:lnTo>
                    <a:pt x="4824020" y="6082389"/>
                  </a:lnTo>
                  <a:lnTo>
                    <a:pt x="4819335" y="6085513"/>
                  </a:lnTo>
                  <a:close/>
                </a:path>
                <a:path w="7123430" h="7697470">
                  <a:moveTo>
                    <a:pt x="2006729" y="5630974"/>
                  </a:moveTo>
                  <a:lnTo>
                    <a:pt x="1941138" y="5370122"/>
                  </a:lnTo>
                  <a:lnTo>
                    <a:pt x="1939576" y="5362312"/>
                  </a:lnTo>
                  <a:lnTo>
                    <a:pt x="1944261" y="5359188"/>
                  </a:lnTo>
                  <a:lnTo>
                    <a:pt x="1952070" y="5362312"/>
                  </a:lnTo>
                  <a:lnTo>
                    <a:pt x="1958487" y="5366388"/>
                  </a:lnTo>
                  <a:lnTo>
                    <a:pt x="1963587" y="5371489"/>
                  </a:lnTo>
                  <a:lnTo>
                    <a:pt x="1967223" y="5377468"/>
                  </a:lnTo>
                  <a:lnTo>
                    <a:pt x="1969248" y="5384180"/>
                  </a:lnTo>
                  <a:lnTo>
                    <a:pt x="2009852" y="5620040"/>
                  </a:lnTo>
                  <a:lnTo>
                    <a:pt x="2011414" y="5627850"/>
                  </a:lnTo>
                  <a:lnTo>
                    <a:pt x="2006729" y="5630974"/>
                  </a:lnTo>
                  <a:close/>
                </a:path>
                <a:path w="7123430" h="7697470">
                  <a:moveTo>
                    <a:pt x="2479921" y="2480440"/>
                  </a:moveTo>
                  <a:lnTo>
                    <a:pt x="2414330" y="2219588"/>
                  </a:lnTo>
                  <a:lnTo>
                    <a:pt x="2414330" y="2211778"/>
                  </a:lnTo>
                  <a:lnTo>
                    <a:pt x="2419015" y="2208654"/>
                  </a:lnTo>
                  <a:lnTo>
                    <a:pt x="2426824" y="2211778"/>
                  </a:lnTo>
                  <a:lnTo>
                    <a:pt x="2483045" y="2469506"/>
                  </a:lnTo>
                  <a:lnTo>
                    <a:pt x="2484606" y="2477316"/>
                  </a:lnTo>
                  <a:lnTo>
                    <a:pt x="2479921" y="2480440"/>
                  </a:lnTo>
                  <a:close/>
                </a:path>
                <a:path w="7123430" h="7697470">
                  <a:moveTo>
                    <a:pt x="4249318" y="6085513"/>
                  </a:moveTo>
                  <a:lnTo>
                    <a:pt x="4183727" y="5824661"/>
                  </a:lnTo>
                  <a:lnTo>
                    <a:pt x="4183727" y="5816851"/>
                  </a:lnTo>
                  <a:lnTo>
                    <a:pt x="4188412" y="5813727"/>
                  </a:lnTo>
                  <a:lnTo>
                    <a:pt x="4194659" y="5816851"/>
                  </a:lnTo>
                  <a:lnTo>
                    <a:pt x="4252441" y="6074580"/>
                  </a:lnTo>
                  <a:lnTo>
                    <a:pt x="4254003" y="6082389"/>
                  </a:lnTo>
                  <a:lnTo>
                    <a:pt x="4249318" y="6085513"/>
                  </a:lnTo>
                  <a:close/>
                </a:path>
                <a:path w="7123430" h="7697470">
                  <a:moveTo>
                    <a:pt x="2848480" y="5359188"/>
                  </a:moveTo>
                  <a:lnTo>
                    <a:pt x="2782889" y="5098336"/>
                  </a:lnTo>
                  <a:lnTo>
                    <a:pt x="2781328" y="5090526"/>
                  </a:lnTo>
                  <a:lnTo>
                    <a:pt x="2786013" y="5087402"/>
                  </a:lnTo>
                  <a:lnTo>
                    <a:pt x="2793821" y="5090526"/>
                  </a:lnTo>
                  <a:lnTo>
                    <a:pt x="2800239" y="5094601"/>
                  </a:lnTo>
                  <a:lnTo>
                    <a:pt x="2805339" y="5099702"/>
                  </a:lnTo>
                  <a:lnTo>
                    <a:pt x="2808975" y="5105682"/>
                  </a:lnTo>
                  <a:lnTo>
                    <a:pt x="2811000" y="5112394"/>
                  </a:lnTo>
                  <a:lnTo>
                    <a:pt x="2851604" y="5348254"/>
                  </a:lnTo>
                  <a:lnTo>
                    <a:pt x="2853166" y="5356064"/>
                  </a:lnTo>
                  <a:lnTo>
                    <a:pt x="2848480" y="5359188"/>
                  </a:lnTo>
                  <a:close/>
                </a:path>
                <a:path w="7123430" h="7697470">
                  <a:moveTo>
                    <a:pt x="2242544" y="4779690"/>
                  </a:moveTo>
                  <a:lnTo>
                    <a:pt x="2176953" y="4518837"/>
                  </a:lnTo>
                  <a:lnTo>
                    <a:pt x="2175391" y="4511027"/>
                  </a:lnTo>
                  <a:lnTo>
                    <a:pt x="2180077" y="4507903"/>
                  </a:lnTo>
                  <a:lnTo>
                    <a:pt x="2189447" y="4511027"/>
                  </a:lnTo>
                  <a:lnTo>
                    <a:pt x="2195864" y="4515103"/>
                  </a:lnTo>
                  <a:lnTo>
                    <a:pt x="2200964" y="4520204"/>
                  </a:lnTo>
                  <a:lnTo>
                    <a:pt x="2204600" y="4526183"/>
                  </a:lnTo>
                  <a:lnTo>
                    <a:pt x="2206625" y="4532895"/>
                  </a:lnTo>
                  <a:lnTo>
                    <a:pt x="2245668" y="4768756"/>
                  </a:lnTo>
                  <a:lnTo>
                    <a:pt x="2247229" y="4776566"/>
                  </a:lnTo>
                  <a:lnTo>
                    <a:pt x="2242544" y="4779690"/>
                  </a:lnTo>
                  <a:close/>
                </a:path>
                <a:path w="7123430" h="7697470">
                  <a:moveTo>
                    <a:pt x="2504908" y="5909009"/>
                  </a:moveTo>
                  <a:lnTo>
                    <a:pt x="2439317" y="5648156"/>
                  </a:lnTo>
                  <a:lnTo>
                    <a:pt x="2439317" y="5638784"/>
                  </a:lnTo>
                  <a:lnTo>
                    <a:pt x="2442441" y="5635660"/>
                  </a:lnTo>
                  <a:lnTo>
                    <a:pt x="2450249" y="5640346"/>
                  </a:lnTo>
                  <a:lnTo>
                    <a:pt x="2508032" y="5898075"/>
                  </a:lnTo>
                  <a:lnTo>
                    <a:pt x="2509593" y="5905885"/>
                  </a:lnTo>
                  <a:lnTo>
                    <a:pt x="2504908" y="5909009"/>
                  </a:lnTo>
                  <a:close/>
                </a:path>
                <a:path w="7123430" h="7697470">
                  <a:moveTo>
                    <a:pt x="2222242" y="3606635"/>
                  </a:moveTo>
                  <a:lnTo>
                    <a:pt x="2156651" y="3345783"/>
                  </a:lnTo>
                  <a:lnTo>
                    <a:pt x="2155089" y="3337973"/>
                  </a:lnTo>
                  <a:lnTo>
                    <a:pt x="2159775" y="3334849"/>
                  </a:lnTo>
                  <a:lnTo>
                    <a:pt x="2167583" y="3337973"/>
                  </a:lnTo>
                  <a:lnTo>
                    <a:pt x="2174001" y="3342048"/>
                  </a:lnTo>
                  <a:lnTo>
                    <a:pt x="2179100" y="3347149"/>
                  </a:lnTo>
                  <a:lnTo>
                    <a:pt x="2182736" y="3353129"/>
                  </a:lnTo>
                  <a:lnTo>
                    <a:pt x="2184762" y="3359840"/>
                  </a:lnTo>
                  <a:lnTo>
                    <a:pt x="2225366" y="3595701"/>
                  </a:lnTo>
                  <a:lnTo>
                    <a:pt x="2226927" y="3603511"/>
                  </a:lnTo>
                  <a:lnTo>
                    <a:pt x="2222242" y="3606635"/>
                  </a:lnTo>
                  <a:close/>
                </a:path>
                <a:path w="7123430" h="7697470">
                  <a:moveTo>
                    <a:pt x="682414" y="6435399"/>
                  </a:moveTo>
                  <a:lnTo>
                    <a:pt x="616784" y="6174352"/>
                  </a:lnTo>
                  <a:lnTo>
                    <a:pt x="615262" y="6166737"/>
                  </a:lnTo>
                  <a:lnTo>
                    <a:pt x="619947" y="6163613"/>
                  </a:lnTo>
                  <a:lnTo>
                    <a:pt x="627755" y="6165175"/>
                  </a:lnTo>
                  <a:lnTo>
                    <a:pt x="634173" y="6169251"/>
                  </a:lnTo>
                  <a:lnTo>
                    <a:pt x="639273" y="6174352"/>
                  </a:lnTo>
                  <a:lnTo>
                    <a:pt x="642908" y="6180331"/>
                  </a:lnTo>
                  <a:lnTo>
                    <a:pt x="644934" y="6187043"/>
                  </a:lnTo>
                  <a:lnTo>
                    <a:pt x="685538" y="6424465"/>
                  </a:lnTo>
                  <a:lnTo>
                    <a:pt x="687099" y="6432275"/>
                  </a:lnTo>
                  <a:lnTo>
                    <a:pt x="682414" y="6435399"/>
                  </a:lnTo>
                  <a:close/>
                </a:path>
                <a:path w="7123430" h="7697470">
                  <a:moveTo>
                    <a:pt x="2269093" y="6869633"/>
                  </a:moveTo>
                  <a:lnTo>
                    <a:pt x="2203502" y="6608780"/>
                  </a:lnTo>
                  <a:lnTo>
                    <a:pt x="2201940" y="6599408"/>
                  </a:lnTo>
                  <a:lnTo>
                    <a:pt x="2206625" y="6596284"/>
                  </a:lnTo>
                  <a:lnTo>
                    <a:pt x="2272216" y="6858699"/>
                  </a:lnTo>
                  <a:lnTo>
                    <a:pt x="2273778" y="6866509"/>
                  </a:lnTo>
                  <a:lnTo>
                    <a:pt x="2269093" y="6869633"/>
                  </a:lnTo>
                  <a:close/>
                </a:path>
                <a:path w="7123430" h="7697470">
                  <a:moveTo>
                    <a:pt x="1980180" y="4293911"/>
                  </a:moveTo>
                  <a:lnTo>
                    <a:pt x="1914550" y="4032863"/>
                  </a:lnTo>
                  <a:lnTo>
                    <a:pt x="1913027" y="4025248"/>
                  </a:lnTo>
                  <a:lnTo>
                    <a:pt x="1919274" y="4020562"/>
                  </a:lnTo>
                  <a:lnTo>
                    <a:pt x="1925521" y="4023686"/>
                  </a:lnTo>
                  <a:lnTo>
                    <a:pt x="1931938" y="4027762"/>
                  </a:lnTo>
                  <a:lnTo>
                    <a:pt x="1937038" y="4032863"/>
                  </a:lnTo>
                  <a:lnTo>
                    <a:pt x="1940674" y="4038843"/>
                  </a:lnTo>
                  <a:lnTo>
                    <a:pt x="1942699" y="4045554"/>
                  </a:lnTo>
                  <a:lnTo>
                    <a:pt x="1983303" y="4282977"/>
                  </a:lnTo>
                  <a:lnTo>
                    <a:pt x="1984865" y="4290787"/>
                  </a:lnTo>
                  <a:lnTo>
                    <a:pt x="1980180" y="4293911"/>
                  </a:lnTo>
                  <a:close/>
                </a:path>
                <a:path w="7123430" h="7697470">
                  <a:moveTo>
                    <a:pt x="3168627" y="3761272"/>
                  </a:moveTo>
                  <a:lnTo>
                    <a:pt x="3103036" y="3498858"/>
                  </a:lnTo>
                  <a:lnTo>
                    <a:pt x="3101475" y="3491048"/>
                  </a:lnTo>
                  <a:lnTo>
                    <a:pt x="3171751" y="3750338"/>
                  </a:lnTo>
                  <a:lnTo>
                    <a:pt x="3173312" y="3758148"/>
                  </a:lnTo>
                  <a:lnTo>
                    <a:pt x="3168627" y="3761272"/>
                  </a:lnTo>
                  <a:close/>
                </a:path>
                <a:path w="7123430" h="7697470">
                  <a:moveTo>
                    <a:pt x="376323" y="6725929"/>
                  </a:moveTo>
                  <a:lnTo>
                    <a:pt x="310732" y="6465077"/>
                  </a:lnTo>
                  <a:lnTo>
                    <a:pt x="309170" y="6457267"/>
                  </a:lnTo>
                  <a:lnTo>
                    <a:pt x="313855" y="6454143"/>
                  </a:lnTo>
                  <a:lnTo>
                    <a:pt x="321664" y="6457267"/>
                  </a:lnTo>
                  <a:lnTo>
                    <a:pt x="328081" y="6461343"/>
                  </a:lnTo>
                  <a:lnTo>
                    <a:pt x="333181" y="6466444"/>
                  </a:lnTo>
                  <a:lnTo>
                    <a:pt x="336817" y="6472423"/>
                  </a:lnTo>
                  <a:lnTo>
                    <a:pt x="338842" y="6479135"/>
                  </a:lnTo>
                  <a:lnTo>
                    <a:pt x="379446" y="6714995"/>
                  </a:lnTo>
                  <a:lnTo>
                    <a:pt x="381008" y="6722805"/>
                  </a:lnTo>
                  <a:lnTo>
                    <a:pt x="376323" y="6725929"/>
                  </a:lnTo>
                  <a:close/>
                </a:path>
                <a:path w="7123430" h="7697470">
                  <a:moveTo>
                    <a:pt x="5707938" y="4279853"/>
                  </a:moveTo>
                  <a:lnTo>
                    <a:pt x="5642347" y="4019000"/>
                  </a:lnTo>
                  <a:lnTo>
                    <a:pt x="5640785" y="4011190"/>
                  </a:lnTo>
                  <a:lnTo>
                    <a:pt x="5645470" y="4008066"/>
                  </a:lnTo>
                  <a:lnTo>
                    <a:pt x="5653278" y="4011190"/>
                  </a:lnTo>
                  <a:lnTo>
                    <a:pt x="5659696" y="4015266"/>
                  </a:lnTo>
                  <a:lnTo>
                    <a:pt x="5664796" y="4020367"/>
                  </a:lnTo>
                  <a:lnTo>
                    <a:pt x="5668432" y="4026347"/>
                  </a:lnTo>
                  <a:lnTo>
                    <a:pt x="5670457" y="4033058"/>
                  </a:lnTo>
                  <a:lnTo>
                    <a:pt x="5711061" y="4268919"/>
                  </a:lnTo>
                  <a:lnTo>
                    <a:pt x="5712623" y="4276729"/>
                  </a:lnTo>
                  <a:lnTo>
                    <a:pt x="5707938" y="4279853"/>
                  </a:lnTo>
                  <a:close/>
                </a:path>
                <a:path w="7123430" h="7697470">
                  <a:moveTo>
                    <a:pt x="5956247" y="5841843"/>
                  </a:moveTo>
                  <a:lnTo>
                    <a:pt x="5890656" y="5580991"/>
                  </a:lnTo>
                  <a:lnTo>
                    <a:pt x="5889094" y="5573181"/>
                  </a:lnTo>
                  <a:lnTo>
                    <a:pt x="5893779" y="5570057"/>
                  </a:lnTo>
                  <a:lnTo>
                    <a:pt x="5901587" y="5573181"/>
                  </a:lnTo>
                  <a:lnTo>
                    <a:pt x="5908005" y="5577256"/>
                  </a:lnTo>
                  <a:lnTo>
                    <a:pt x="5913105" y="5582357"/>
                  </a:lnTo>
                  <a:lnTo>
                    <a:pt x="5916741" y="5588337"/>
                  </a:lnTo>
                  <a:lnTo>
                    <a:pt x="5918766" y="5595049"/>
                  </a:lnTo>
                  <a:lnTo>
                    <a:pt x="5959370" y="5830909"/>
                  </a:lnTo>
                  <a:lnTo>
                    <a:pt x="5960932" y="5838719"/>
                  </a:lnTo>
                  <a:lnTo>
                    <a:pt x="5956247" y="5841843"/>
                  </a:lnTo>
                  <a:close/>
                </a:path>
                <a:path w="7123430" h="7697470">
                  <a:moveTo>
                    <a:pt x="5506479" y="5723132"/>
                  </a:moveTo>
                  <a:lnTo>
                    <a:pt x="5440888" y="5462279"/>
                  </a:lnTo>
                  <a:lnTo>
                    <a:pt x="5439327" y="5454469"/>
                  </a:lnTo>
                  <a:lnTo>
                    <a:pt x="5444012" y="5451345"/>
                  </a:lnTo>
                  <a:lnTo>
                    <a:pt x="5451820" y="5454469"/>
                  </a:lnTo>
                  <a:lnTo>
                    <a:pt x="5458238" y="5458545"/>
                  </a:lnTo>
                  <a:lnTo>
                    <a:pt x="5463338" y="5463646"/>
                  </a:lnTo>
                  <a:lnTo>
                    <a:pt x="5466974" y="5469626"/>
                  </a:lnTo>
                  <a:lnTo>
                    <a:pt x="5468999" y="5476337"/>
                  </a:lnTo>
                  <a:lnTo>
                    <a:pt x="5509603" y="5712198"/>
                  </a:lnTo>
                  <a:lnTo>
                    <a:pt x="5511165" y="5720008"/>
                  </a:lnTo>
                  <a:lnTo>
                    <a:pt x="5506479" y="5723132"/>
                  </a:lnTo>
                  <a:close/>
                </a:path>
                <a:path w="7123430" h="7697470">
                  <a:moveTo>
                    <a:pt x="6210802" y="4640672"/>
                  </a:moveTo>
                  <a:lnTo>
                    <a:pt x="6145211" y="4379820"/>
                  </a:lnTo>
                  <a:lnTo>
                    <a:pt x="6145211" y="4372010"/>
                  </a:lnTo>
                  <a:lnTo>
                    <a:pt x="6149896" y="4367324"/>
                  </a:lnTo>
                  <a:lnTo>
                    <a:pt x="6156143" y="4372010"/>
                  </a:lnTo>
                  <a:lnTo>
                    <a:pt x="6162561" y="4376086"/>
                  </a:lnTo>
                  <a:lnTo>
                    <a:pt x="6167661" y="4381187"/>
                  </a:lnTo>
                  <a:lnTo>
                    <a:pt x="6171296" y="4387166"/>
                  </a:lnTo>
                  <a:lnTo>
                    <a:pt x="6173322" y="4393878"/>
                  </a:lnTo>
                  <a:lnTo>
                    <a:pt x="6213926" y="4629739"/>
                  </a:lnTo>
                  <a:lnTo>
                    <a:pt x="6215487" y="4637548"/>
                  </a:lnTo>
                  <a:lnTo>
                    <a:pt x="6210802" y="4640672"/>
                  </a:lnTo>
                  <a:close/>
                </a:path>
                <a:path w="7123430" h="7697470">
                  <a:moveTo>
                    <a:pt x="6813615" y="4412622"/>
                  </a:moveTo>
                  <a:lnTo>
                    <a:pt x="6748024" y="4151770"/>
                  </a:lnTo>
                  <a:lnTo>
                    <a:pt x="6746462" y="4142398"/>
                  </a:lnTo>
                  <a:lnTo>
                    <a:pt x="6751148" y="4139274"/>
                  </a:lnTo>
                  <a:lnTo>
                    <a:pt x="6816739" y="4401688"/>
                  </a:lnTo>
                  <a:lnTo>
                    <a:pt x="6818300" y="4409498"/>
                  </a:lnTo>
                  <a:lnTo>
                    <a:pt x="6813615" y="4412622"/>
                  </a:lnTo>
                  <a:close/>
                </a:path>
              </a:pathLst>
            </a:custGeom>
            <a:solidFill>
              <a:srgbClr val="EDC8B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Lia Yuliawati</dc:creator>
  <cp:keywords>DAEz_ZcYc3A,BAECFTdCskg</cp:keywords>
  <dc:title>W6_PBO_Salsabila Putri Fathiyah_201511028</dc:title>
  <dcterms:created xsi:type="dcterms:W3CDTF">2021-12-30T07:48:53Z</dcterms:created>
  <dcterms:modified xsi:type="dcterms:W3CDTF">2021-12-30T07:48:53Z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2021-12-30T00:00:00Z</vt:filetime>
  </property>
  <property fmtid="{D5CDD505-2E9C-101B-9397-08002B2CF9AE}" pid="3" name="Creator">
    <vt:lpwstr>Canva</vt:lpwstr>
  </property>
  <property fmtid="{D5CDD505-2E9C-101B-9397-08002B2CF9AE}" pid="4" name="LastSaved">
    <vt:filetime>2021-12-30T00:00:00Z</vt:filetime>
  </property>
</Properties>
</file>