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4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DD1D048-BFDB-4CB4-BE48-7E434A26CF2F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C0AFAB0-C538-455C-9D05-BE9A4A1DA95A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26EF591-E4E7-48B0-87C0-177AB62D8379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6CC9D11-3B88-44A3-B371-975E6E8A1F6D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AA3F823-0069-4C5A-8122-F6CCCC5EAB5C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85800" y="2726280"/>
            <a:ext cx="5514120" cy="537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2263739-D800-4C24-96C2-B379BA553EE5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A7BDDD6-5DE6-4186-B4C6-FED7ED4E5D3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773A4ED-21F6-46F4-A8CA-63B18B769058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AF5EE24-9B83-4D91-8B01-A0839D09871D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55D8B2A-7325-47A2-9FE2-AC02C2950A90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0F4FBB3-47E7-4A8A-A763-DB1E578F1ECC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E02E81D-D9D9-46C8-A894-7670C38C4A0E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1FE5FF-A7C7-4547-82FC-C5EF5C6302D0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3AEE36-7030-472F-8362-2EBE1A9E92B6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5C40E7-10A7-4CA5-BFB7-F84625D7B8D2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EDFB80-8897-40B5-9AE2-8030A4FFF95B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BC92EF-CBBC-403E-BEC2-8C6EFFA13BA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685800" y="2726280"/>
            <a:ext cx="5514120" cy="537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9F3E20-5366-4FCA-A05F-C05C038086CC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DD0161-E04B-4685-A2AF-BDB97A38B86B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59E4E2-57E5-4439-B3B1-C08CD44EC9B9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B0B66F-E802-4FFF-9C1D-1D01C38DCD9F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32FFF2-3D6D-4C31-AA99-B0373A5E223F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EA6A99-E42F-443A-9DF4-AC33EB8C4E16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58957A-9E7A-4665-82BA-8BCE788EF164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BF108B-9B7B-4004-8280-F03B17458864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986645-E2FE-480A-8C5B-492B02E8C2A2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10A7BF-61C7-4270-82B5-5225755891B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8B2A56-E8AB-4DEC-8C08-E07BFFB2F14D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84D376-39AE-486F-888A-1FF0F8A012DA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ubTitle"/>
          </p:nvPr>
        </p:nvSpPr>
        <p:spPr>
          <a:xfrm>
            <a:off x="685800" y="2726280"/>
            <a:ext cx="5514120" cy="537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651D25-F638-480F-AE8A-1ECA48E9BA0F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576BF8-84E8-4B8E-A83B-C07EB42537A4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AF2207-09D6-42EE-B0A0-5E3AE8A76462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23251A-CFD2-44A6-9A54-00EB48870039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17A868-EA1B-41C0-AE5B-C1B6F6F18692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A31472-9975-41FC-8EBB-6BD0A1B5D0FC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4EAEDC-10E9-46F1-ABB3-7C3D9D553F52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386CF61-7DF5-450D-8B21-6EE22BB9B91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EB811CB-7D3B-428F-BC82-BA95BCA3998E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47F1619-2FBA-4825-8E2B-2A8008473BAE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5FFE2F0-E038-4FAB-A8DA-4C023387D3BD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0EF5A13-1408-423D-911D-B6C34681B94A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ubTitle"/>
          </p:nvPr>
        </p:nvSpPr>
        <p:spPr>
          <a:xfrm>
            <a:off x="685800" y="2726280"/>
            <a:ext cx="5514120" cy="537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236D169-0467-484A-BD24-71CBF5C82423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714FD92-9808-40F6-8825-975F75A9BBD8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03C32A3-5801-4CAD-B699-BD51DDF67602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C4ABB51-AEB2-41E8-B55F-FD2FE1959AAD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E24859C-902B-4C88-B724-D4F4A50D909C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8A1273C-E1CA-4F46-88D8-ED4EFD8F5A87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85800" y="2726280"/>
            <a:ext cx="5514120" cy="537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81CEE18-C34C-4057-96D3-969565734B52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03EECD-F3FD-4CC1-BDC5-E374516A5C4B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92FAF5-129A-48AD-9263-48AB7F403B6A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4ADC16-B6D8-4F32-9B9F-1D12F40B1041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01D2D1-B824-4861-8E0C-457F89075B0B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029D90-DF60-400F-88CE-F6B542BB5E0E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ubTitle"/>
          </p:nvPr>
        </p:nvSpPr>
        <p:spPr>
          <a:xfrm>
            <a:off x="685800" y="2726280"/>
            <a:ext cx="5514120" cy="537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F000F0-4473-4767-AC27-A4CF1CD249A2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C704AC-347E-41AA-BBB6-F3E180DE7214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2CFF9E-43B2-4C68-B565-9F7C14884BA6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2A3A77-455C-43CB-A71F-6235CFE3EECA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941C77-165A-42C6-A0A6-8017DD6B46A5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A841ED-14DA-4BC9-A3CA-295540B79A34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D0E6A9-FBE2-404D-885A-C3FC4050E57D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50E51C-8228-4872-A10C-1B1677DE362C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8FF37E-3AC1-4A3C-B6D0-A60BE0916297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379ABD-9CFA-4ADB-B40F-70E90FA58C0A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ACB779-2F15-47F2-B74C-EB17A3ACE505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A12689-02E9-47F8-950C-7EA2E5F90B99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ubTitle"/>
          </p:nvPr>
        </p:nvSpPr>
        <p:spPr>
          <a:xfrm>
            <a:off x="685800" y="2726280"/>
            <a:ext cx="5514120" cy="537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B9C168-FE88-4A56-B764-4BD779E3EA60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A0E4C1-CC79-41E4-8090-F92CFDC96E63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80853F-986A-41A8-8FF1-44BCEF4FEBD6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901ED8-63FF-49EF-A277-2C5BADD5C6CB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91F259-8311-44B0-9DBA-BBE9CED79CC0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ECB09E-7D10-46A7-8F3E-885534A598E9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6DC34E-C69F-4AED-B374-5E61AC92A8DB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ubTitle"/>
          </p:nvPr>
        </p:nvSpPr>
        <p:spPr>
          <a:xfrm>
            <a:off x="685800" y="2726280"/>
            <a:ext cx="5514120" cy="537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6;p1"/>
          <p:cNvGrpSpPr/>
          <p:nvPr/>
        </p:nvGrpSpPr>
        <p:grpSpPr>
          <a:xfrm>
            <a:off x="825840" y="-720"/>
            <a:ext cx="7486560" cy="5144760"/>
            <a:chOff x="825840" y="-720"/>
            <a:chExt cx="7486560" cy="5144760"/>
          </a:xfrm>
        </p:grpSpPr>
        <p:sp>
          <p:nvSpPr>
            <p:cNvPr id="1" name="Google Shape;7;p1"/>
            <p:cNvSpPr/>
            <p:nvPr/>
          </p:nvSpPr>
          <p:spPr>
            <a:xfrm>
              <a:off x="8258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8;p1"/>
            <p:cNvSpPr/>
            <p:nvPr/>
          </p:nvSpPr>
          <p:spPr>
            <a:xfrm>
              <a:off x="16578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9;p1"/>
            <p:cNvSpPr/>
            <p:nvPr/>
          </p:nvSpPr>
          <p:spPr>
            <a:xfrm>
              <a:off x="24894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0;p1"/>
            <p:cNvSpPr/>
            <p:nvPr/>
          </p:nvSpPr>
          <p:spPr>
            <a:xfrm>
              <a:off x="83120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1;p1"/>
            <p:cNvSpPr/>
            <p:nvPr/>
          </p:nvSpPr>
          <p:spPr>
            <a:xfrm>
              <a:off x="74804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Google Shape;12;p1"/>
            <p:cNvSpPr/>
            <p:nvPr/>
          </p:nvSpPr>
          <p:spPr>
            <a:xfrm>
              <a:off x="66484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3;p1"/>
            <p:cNvSpPr/>
            <p:nvPr/>
          </p:nvSpPr>
          <p:spPr>
            <a:xfrm>
              <a:off x="58168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Google Shape;14;p1"/>
            <p:cNvSpPr/>
            <p:nvPr/>
          </p:nvSpPr>
          <p:spPr>
            <a:xfrm>
              <a:off x="498492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Google Shape;15;p1"/>
            <p:cNvSpPr/>
            <p:nvPr/>
          </p:nvSpPr>
          <p:spPr>
            <a:xfrm>
              <a:off x="41529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Google Shape;16;p1"/>
            <p:cNvSpPr/>
            <p:nvPr/>
          </p:nvSpPr>
          <p:spPr>
            <a:xfrm>
              <a:off x="33213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" name="Google Shape;21;p2"/>
          <p:cNvSpPr txBox="1"/>
          <p:nvPr/>
        </p:nvSpPr>
        <p:spPr>
          <a:xfrm>
            <a:off x="8142840" y="3918240"/>
            <a:ext cx="943560" cy="13370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2" name="Google Shape;22;p2"/>
          <p:cNvSpPr txBox="1"/>
          <p:nvPr/>
        </p:nvSpPr>
        <p:spPr>
          <a:xfrm>
            <a:off x="8246880" y="1061640"/>
            <a:ext cx="565200" cy="7941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3" name="Google Shape;23;p2"/>
          <p:cNvSpPr txBox="1"/>
          <p:nvPr/>
        </p:nvSpPr>
        <p:spPr>
          <a:xfrm>
            <a:off x="7302240" y="4554360"/>
            <a:ext cx="622800" cy="6681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4" name="Google Shape;24;p2"/>
          <p:cNvSpPr txBox="1"/>
          <p:nvPr/>
        </p:nvSpPr>
        <p:spPr>
          <a:xfrm>
            <a:off x="8812080" y="313560"/>
            <a:ext cx="505080" cy="6490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5" name="Google Shape;25;p2"/>
          <p:cNvSpPr txBox="1"/>
          <p:nvPr/>
        </p:nvSpPr>
        <p:spPr>
          <a:xfrm>
            <a:off x="7486200" y="4101120"/>
            <a:ext cx="218520" cy="3380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6" name="Google Shape;26;p2"/>
          <p:cNvSpPr txBox="1"/>
          <p:nvPr/>
        </p:nvSpPr>
        <p:spPr>
          <a:xfrm>
            <a:off x="6980400" y="-88200"/>
            <a:ext cx="707040" cy="10562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" name="Google Shape;27;p2"/>
          <p:cNvSpPr txBox="1"/>
          <p:nvPr/>
        </p:nvSpPr>
        <p:spPr>
          <a:xfrm>
            <a:off x="8353440" y="325800"/>
            <a:ext cx="315360" cy="4359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8" name="Google Shape;28;p2"/>
          <p:cNvSpPr txBox="1"/>
          <p:nvPr/>
        </p:nvSpPr>
        <p:spPr>
          <a:xfrm>
            <a:off x="7687440" y="916560"/>
            <a:ext cx="245160" cy="4528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9" name="Google Shape;29;p2"/>
          <p:cNvSpPr txBox="1"/>
          <p:nvPr/>
        </p:nvSpPr>
        <p:spPr>
          <a:xfrm>
            <a:off x="8637120" y="2924280"/>
            <a:ext cx="816480" cy="11059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0" name="Google Shape;30;p2"/>
          <p:cNvSpPr/>
          <p:nvPr/>
        </p:nvSpPr>
        <p:spPr>
          <a:xfrm rot="16200000">
            <a:off x="6840000" y="4568040"/>
            <a:ext cx="416520" cy="32832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Google Shape;31;p2"/>
          <p:cNvSpPr/>
          <p:nvPr/>
        </p:nvSpPr>
        <p:spPr>
          <a:xfrm rot="5400000">
            <a:off x="6496200" y="-12240"/>
            <a:ext cx="589320" cy="406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Google Shape;32;p2"/>
          <p:cNvSpPr txBox="1"/>
          <p:nvPr/>
        </p:nvSpPr>
        <p:spPr>
          <a:xfrm>
            <a:off x="8208360" y="3375360"/>
            <a:ext cx="218520" cy="3096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3" name="Google Shape;33;p2"/>
          <p:cNvSpPr txBox="1"/>
          <p:nvPr/>
        </p:nvSpPr>
        <p:spPr>
          <a:xfrm>
            <a:off x="8013960" y="659160"/>
            <a:ext cx="258480" cy="3085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4" name="Google Shape;34;p2"/>
          <p:cNvSpPr txBox="1"/>
          <p:nvPr/>
        </p:nvSpPr>
        <p:spPr>
          <a:xfrm>
            <a:off x="7828560" y="4163760"/>
            <a:ext cx="206280" cy="2131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" name="Google Shape;35;p2"/>
          <p:cNvSpPr txBox="1"/>
          <p:nvPr/>
        </p:nvSpPr>
        <p:spPr>
          <a:xfrm>
            <a:off x="8003520" y="1292760"/>
            <a:ext cx="172440" cy="2109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6" name="Google Shape;36;p2"/>
          <p:cNvSpPr txBox="1"/>
          <p:nvPr/>
        </p:nvSpPr>
        <p:spPr>
          <a:xfrm>
            <a:off x="7939440" y="-95400"/>
            <a:ext cx="475920" cy="6609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7" name="Google Shape;37;p2"/>
          <p:cNvSpPr txBox="1"/>
          <p:nvPr/>
        </p:nvSpPr>
        <p:spPr>
          <a:xfrm>
            <a:off x="7709400" y="156240"/>
            <a:ext cx="63720" cy="157680"/>
          </a:xfrm>
          <a:prstGeom prst="rect">
            <a:avLst/>
          </a:prstGeom>
        </p:spPr>
        <p:txBody>
          <a:bodyPr wrap="none" lIns="90000" rIns="90000" tIns="90000" bIns="90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8" name="Google Shape;38;p2"/>
          <p:cNvSpPr txBox="1"/>
          <p:nvPr/>
        </p:nvSpPr>
        <p:spPr>
          <a:xfrm>
            <a:off x="9018000" y="4284720"/>
            <a:ext cx="120960" cy="165960"/>
          </a:xfrm>
          <a:prstGeom prst="rect">
            <a:avLst/>
          </a:prstGeom>
        </p:spPr>
        <p:txBody>
          <a:bodyPr wrap="none" lIns="90000" rIns="90000" tIns="90000" bIns="90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9" name="Google Shape;39;p2"/>
          <p:cNvSpPr txBox="1"/>
          <p:nvPr/>
        </p:nvSpPr>
        <p:spPr>
          <a:xfrm>
            <a:off x="8736480" y="68760"/>
            <a:ext cx="172440" cy="2512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0" name="Google Shape;40;p2"/>
          <p:cNvSpPr txBox="1"/>
          <p:nvPr/>
        </p:nvSpPr>
        <p:spPr>
          <a:xfrm>
            <a:off x="9054000" y="1122480"/>
            <a:ext cx="172440" cy="2217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61760" y="1991880"/>
            <a:ext cx="58201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Google Shape;42;p2"/>
          <p:cNvSpPr txBox="1"/>
          <p:nvPr/>
        </p:nvSpPr>
        <p:spPr>
          <a:xfrm>
            <a:off x="240840" y="-249840"/>
            <a:ext cx="1324800" cy="18385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6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3" name="Google Shape;43;p2"/>
          <p:cNvSpPr txBox="1"/>
          <p:nvPr/>
        </p:nvSpPr>
        <p:spPr>
          <a:xfrm>
            <a:off x="1462680" y="359640"/>
            <a:ext cx="683640" cy="8355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4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4" name="Google Shape;44;p2"/>
          <p:cNvSpPr txBox="1"/>
          <p:nvPr/>
        </p:nvSpPr>
        <p:spPr>
          <a:xfrm>
            <a:off x="-145800" y="1499400"/>
            <a:ext cx="545400" cy="8150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$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5" name="Google Shape;45;p2"/>
          <p:cNvSpPr txBox="1"/>
          <p:nvPr/>
        </p:nvSpPr>
        <p:spPr>
          <a:xfrm>
            <a:off x="468720" y="3330720"/>
            <a:ext cx="595800" cy="7113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0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6" name="Google Shape;46;p2"/>
          <p:cNvSpPr txBox="1"/>
          <p:nvPr/>
        </p:nvSpPr>
        <p:spPr>
          <a:xfrm>
            <a:off x="2715840" y="4728600"/>
            <a:ext cx="422640" cy="5428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8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7" name="Google Shape;47;p2"/>
          <p:cNvSpPr txBox="1"/>
          <p:nvPr/>
        </p:nvSpPr>
        <p:spPr>
          <a:xfrm>
            <a:off x="857160" y="4218120"/>
            <a:ext cx="947880" cy="10170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€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8" name="Google Shape;48;p2"/>
          <p:cNvSpPr txBox="1"/>
          <p:nvPr/>
        </p:nvSpPr>
        <p:spPr>
          <a:xfrm>
            <a:off x="6477120" y="659160"/>
            <a:ext cx="375480" cy="4179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¥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9" name="Google Shape;49;p2"/>
          <p:cNvSpPr txBox="1"/>
          <p:nvPr/>
        </p:nvSpPr>
        <p:spPr>
          <a:xfrm>
            <a:off x="2001240" y="4048200"/>
            <a:ext cx="339840" cy="4964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2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40" name="Google Shape;50;p2"/>
          <p:cNvSpPr txBox="1"/>
          <p:nvPr/>
        </p:nvSpPr>
        <p:spPr>
          <a:xfrm>
            <a:off x="-202680" y="3641400"/>
            <a:ext cx="863640" cy="11984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9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1" name="Google Shape;51;p2"/>
          <p:cNvSpPr/>
          <p:nvPr/>
        </p:nvSpPr>
        <p:spPr>
          <a:xfrm rot="16200000">
            <a:off x="1953720" y="-64440"/>
            <a:ext cx="756000" cy="5954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Google Shape;52;p2"/>
          <p:cNvSpPr/>
          <p:nvPr/>
        </p:nvSpPr>
        <p:spPr>
          <a:xfrm rot="5400000">
            <a:off x="2309400" y="4286520"/>
            <a:ext cx="746280" cy="51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Google Shape;53;p2"/>
          <p:cNvSpPr txBox="1"/>
          <p:nvPr/>
        </p:nvSpPr>
        <p:spPr>
          <a:xfrm>
            <a:off x="909360" y="3809160"/>
            <a:ext cx="234360" cy="3319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3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4" name="Google Shape;54;p2"/>
          <p:cNvSpPr txBox="1"/>
          <p:nvPr/>
        </p:nvSpPr>
        <p:spPr>
          <a:xfrm>
            <a:off x="180360" y="977400"/>
            <a:ext cx="178560" cy="3297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1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5" name="Google Shape;55;p2"/>
          <p:cNvSpPr txBox="1"/>
          <p:nvPr/>
        </p:nvSpPr>
        <p:spPr>
          <a:xfrm>
            <a:off x="2001240" y="4738680"/>
            <a:ext cx="172080" cy="2448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£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6" name="Google Shape;56;p2"/>
          <p:cNvSpPr txBox="1"/>
          <p:nvPr/>
        </p:nvSpPr>
        <p:spPr>
          <a:xfrm>
            <a:off x="3322800" y="4742280"/>
            <a:ext cx="163080" cy="2372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5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7" name="Google Shape;57;p2"/>
          <p:cNvSpPr txBox="1"/>
          <p:nvPr/>
        </p:nvSpPr>
        <p:spPr>
          <a:xfrm>
            <a:off x="2629800" y="359640"/>
            <a:ext cx="461520" cy="6390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7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8" name="Google Shape;58;p2"/>
          <p:cNvSpPr txBox="1"/>
          <p:nvPr/>
        </p:nvSpPr>
        <p:spPr>
          <a:xfrm>
            <a:off x="65160" y="101160"/>
            <a:ext cx="123480" cy="174960"/>
          </a:xfrm>
          <a:prstGeom prst="rect">
            <a:avLst/>
          </a:prstGeom>
        </p:spPr>
        <p:txBody>
          <a:bodyPr wrap="none" lIns="90000" rIns="90000" tIns="90000" bIns="90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9" name="Google Shape;59;p2"/>
          <p:cNvSpPr txBox="1"/>
          <p:nvPr/>
        </p:nvSpPr>
        <p:spPr>
          <a:xfrm>
            <a:off x="575640" y="4770000"/>
            <a:ext cx="128520" cy="1821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5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0" name="Google Shape;60;p2"/>
          <p:cNvSpPr txBox="1"/>
          <p:nvPr/>
        </p:nvSpPr>
        <p:spPr>
          <a:xfrm>
            <a:off x="735840" y="1757880"/>
            <a:ext cx="212400" cy="2728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6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" name="Google Shape;61;p2"/>
          <p:cNvSpPr txBox="1"/>
          <p:nvPr/>
        </p:nvSpPr>
        <p:spPr>
          <a:xfrm>
            <a:off x="1617480" y="68400"/>
            <a:ext cx="186840" cy="2404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9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6;p1"/>
          <p:cNvGrpSpPr/>
          <p:nvPr/>
        </p:nvGrpSpPr>
        <p:grpSpPr>
          <a:xfrm>
            <a:off x="825840" y="-720"/>
            <a:ext cx="7486560" cy="5144760"/>
            <a:chOff x="825840" y="-720"/>
            <a:chExt cx="7486560" cy="5144760"/>
          </a:xfrm>
        </p:grpSpPr>
        <p:sp>
          <p:nvSpPr>
            <p:cNvPr id="90" name="Google Shape;7;p1"/>
            <p:cNvSpPr/>
            <p:nvPr/>
          </p:nvSpPr>
          <p:spPr>
            <a:xfrm>
              <a:off x="8258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Google Shape;8;p1"/>
            <p:cNvSpPr/>
            <p:nvPr/>
          </p:nvSpPr>
          <p:spPr>
            <a:xfrm>
              <a:off x="16578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Google Shape;9;p1"/>
            <p:cNvSpPr/>
            <p:nvPr/>
          </p:nvSpPr>
          <p:spPr>
            <a:xfrm>
              <a:off x="24894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Google Shape;10;p1"/>
            <p:cNvSpPr/>
            <p:nvPr/>
          </p:nvSpPr>
          <p:spPr>
            <a:xfrm>
              <a:off x="83120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Google Shape;11;p1"/>
            <p:cNvSpPr/>
            <p:nvPr/>
          </p:nvSpPr>
          <p:spPr>
            <a:xfrm>
              <a:off x="74804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Google Shape;12;p1"/>
            <p:cNvSpPr/>
            <p:nvPr/>
          </p:nvSpPr>
          <p:spPr>
            <a:xfrm>
              <a:off x="66484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Google Shape;13;p1"/>
            <p:cNvSpPr/>
            <p:nvPr/>
          </p:nvSpPr>
          <p:spPr>
            <a:xfrm>
              <a:off x="58168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Google Shape;14;p1"/>
            <p:cNvSpPr/>
            <p:nvPr/>
          </p:nvSpPr>
          <p:spPr>
            <a:xfrm>
              <a:off x="498492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Google Shape;15;p1"/>
            <p:cNvSpPr/>
            <p:nvPr/>
          </p:nvSpPr>
          <p:spPr>
            <a:xfrm>
              <a:off x="41529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Google Shape;16;p1"/>
            <p:cNvSpPr/>
            <p:nvPr/>
          </p:nvSpPr>
          <p:spPr>
            <a:xfrm>
              <a:off x="33213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0" name="Google Shape;109;p5"/>
          <p:cNvSpPr txBox="1"/>
          <p:nvPr/>
        </p:nvSpPr>
        <p:spPr>
          <a:xfrm>
            <a:off x="7123320" y="2945160"/>
            <a:ext cx="1604160" cy="22730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1" name="Google Shape;110;p5"/>
          <p:cNvSpPr txBox="1"/>
          <p:nvPr/>
        </p:nvSpPr>
        <p:spPr>
          <a:xfrm>
            <a:off x="8411400" y="1666440"/>
            <a:ext cx="774000" cy="10879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2" name="Google Shape;111;p5"/>
          <p:cNvSpPr txBox="1"/>
          <p:nvPr/>
        </p:nvSpPr>
        <p:spPr>
          <a:xfrm>
            <a:off x="6567120" y="2997720"/>
            <a:ext cx="843840" cy="9050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3" name="Google Shape;112;p5"/>
          <p:cNvSpPr txBox="1"/>
          <p:nvPr/>
        </p:nvSpPr>
        <p:spPr>
          <a:xfrm>
            <a:off x="7702560" y="944640"/>
            <a:ext cx="691560" cy="8892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4" name="Google Shape;113;p5"/>
          <p:cNvSpPr txBox="1"/>
          <p:nvPr/>
        </p:nvSpPr>
        <p:spPr>
          <a:xfrm>
            <a:off x="8482680" y="3571560"/>
            <a:ext cx="432000" cy="6681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5" name="Google Shape;114;p5"/>
          <p:cNvSpPr txBox="1"/>
          <p:nvPr/>
        </p:nvSpPr>
        <p:spPr>
          <a:xfrm>
            <a:off x="7956720" y="-147240"/>
            <a:ext cx="968400" cy="14464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6" name="Google Shape;115;p5"/>
          <p:cNvSpPr txBox="1"/>
          <p:nvPr/>
        </p:nvSpPr>
        <p:spPr>
          <a:xfrm>
            <a:off x="7524720" y="-48600"/>
            <a:ext cx="432000" cy="5972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7" name="Google Shape;116;p5"/>
          <p:cNvSpPr txBox="1"/>
          <p:nvPr/>
        </p:nvSpPr>
        <p:spPr>
          <a:xfrm>
            <a:off x="7153560" y="1200240"/>
            <a:ext cx="335520" cy="6202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8" name="Google Shape;117;p5"/>
          <p:cNvSpPr txBox="1"/>
          <p:nvPr/>
        </p:nvSpPr>
        <p:spPr>
          <a:xfrm>
            <a:off x="7524720" y="1712880"/>
            <a:ext cx="1105920" cy="14976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9" name="Google Shape;118;p5"/>
          <p:cNvSpPr/>
          <p:nvPr/>
        </p:nvSpPr>
        <p:spPr>
          <a:xfrm rot="16200000">
            <a:off x="7167600" y="893880"/>
            <a:ext cx="564120" cy="444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Google Shape;119;p5"/>
          <p:cNvSpPr/>
          <p:nvPr/>
        </p:nvSpPr>
        <p:spPr>
          <a:xfrm rot="5400000">
            <a:off x="8456400" y="4581000"/>
            <a:ext cx="484920" cy="3344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Google Shape;120;p5"/>
          <p:cNvSpPr txBox="1"/>
          <p:nvPr/>
        </p:nvSpPr>
        <p:spPr>
          <a:xfrm>
            <a:off x="7301520" y="2427840"/>
            <a:ext cx="295920" cy="4194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2" name="Google Shape;121;p5"/>
          <p:cNvSpPr txBox="1"/>
          <p:nvPr/>
        </p:nvSpPr>
        <p:spPr>
          <a:xfrm>
            <a:off x="8668080" y="988920"/>
            <a:ext cx="354240" cy="4226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3" name="Google Shape;122;p5"/>
          <p:cNvSpPr txBox="1"/>
          <p:nvPr/>
        </p:nvSpPr>
        <p:spPr>
          <a:xfrm>
            <a:off x="8763840" y="3128040"/>
            <a:ext cx="279360" cy="2887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4" name="Google Shape;123;p5"/>
          <p:cNvSpPr txBox="1"/>
          <p:nvPr/>
        </p:nvSpPr>
        <p:spPr>
          <a:xfrm>
            <a:off x="7233480" y="1950840"/>
            <a:ext cx="236520" cy="2887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15" name="Google Shape;124;p5"/>
          <p:cNvSpPr txBox="1"/>
          <p:nvPr/>
        </p:nvSpPr>
        <p:spPr>
          <a:xfrm>
            <a:off x="6811920" y="-87480"/>
            <a:ext cx="651960" cy="9050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16" name="Google Shape;125;p5"/>
          <p:cNvSpPr txBox="1"/>
          <p:nvPr/>
        </p:nvSpPr>
        <p:spPr>
          <a:xfrm>
            <a:off x="7662600" y="662400"/>
            <a:ext cx="87480" cy="2163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7" name="Google Shape;126;p5"/>
          <p:cNvSpPr txBox="1"/>
          <p:nvPr/>
        </p:nvSpPr>
        <p:spPr>
          <a:xfrm>
            <a:off x="6992640" y="3859200"/>
            <a:ext cx="164160" cy="2250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8" name="Google Shape;127;p5"/>
          <p:cNvSpPr txBox="1"/>
          <p:nvPr/>
        </p:nvSpPr>
        <p:spPr>
          <a:xfrm>
            <a:off x="6897240" y="729360"/>
            <a:ext cx="236520" cy="3441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9" name="Google Shape;128;p5"/>
          <p:cNvSpPr txBox="1"/>
          <p:nvPr/>
        </p:nvSpPr>
        <p:spPr>
          <a:xfrm>
            <a:off x="8925840" y="4066200"/>
            <a:ext cx="236520" cy="3038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717840" y="780840"/>
            <a:ext cx="5168520" cy="69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17840" y="1513440"/>
            <a:ext cx="5168520" cy="3030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"/>
          </p:nvPr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6;p1"/>
          <p:cNvGrpSpPr/>
          <p:nvPr/>
        </p:nvGrpSpPr>
        <p:grpSpPr>
          <a:xfrm>
            <a:off x="825840" y="-720"/>
            <a:ext cx="7486560" cy="5144760"/>
            <a:chOff x="825840" y="-720"/>
            <a:chExt cx="7486560" cy="5144760"/>
          </a:xfrm>
        </p:grpSpPr>
        <p:sp>
          <p:nvSpPr>
            <p:cNvPr id="160" name="Google Shape;7;p1"/>
            <p:cNvSpPr/>
            <p:nvPr/>
          </p:nvSpPr>
          <p:spPr>
            <a:xfrm>
              <a:off x="8258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Google Shape;8;p1"/>
            <p:cNvSpPr/>
            <p:nvPr/>
          </p:nvSpPr>
          <p:spPr>
            <a:xfrm>
              <a:off x="16578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Google Shape;9;p1"/>
            <p:cNvSpPr/>
            <p:nvPr/>
          </p:nvSpPr>
          <p:spPr>
            <a:xfrm>
              <a:off x="24894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Google Shape;10;p1"/>
            <p:cNvSpPr/>
            <p:nvPr/>
          </p:nvSpPr>
          <p:spPr>
            <a:xfrm>
              <a:off x="83120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Google Shape;11;p1"/>
            <p:cNvSpPr/>
            <p:nvPr/>
          </p:nvSpPr>
          <p:spPr>
            <a:xfrm>
              <a:off x="74804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Google Shape;12;p1"/>
            <p:cNvSpPr/>
            <p:nvPr/>
          </p:nvSpPr>
          <p:spPr>
            <a:xfrm>
              <a:off x="66484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Google Shape;13;p1"/>
            <p:cNvSpPr/>
            <p:nvPr/>
          </p:nvSpPr>
          <p:spPr>
            <a:xfrm>
              <a:off x="58168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Google Shape;14;p1"/>
            <p:cNvSpPr/>
            <p:nvPr/>
          </p:nvSpPr>
          <p:spPr>
            <a:xfrm>
              <a:off x="498492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Google Shape;15;p1"/>
            <p:cNvSpPr/>
            <p:nvPr/>
          </p:nvSpPr>
          <p:spPr>
            <a:xfrm>
              <a:off x="41529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Google Shape;16;p1"/>
            <p:cNvSpPr/>
            <p:nvPr/>
          </p:nvSpPr>
          <p:spPr>
            <a:xfrm>
              <a:off x="33213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0" name="Google Shape;158;p7"/>
          <p:cNvSpPr txBox="1"/>
          <p:nvPr/>
        </p:nvSpPr>
        <p:spPr>
          <a:xfrm>
            <a:off x="7123320" y="2945160"/>
            <a:ext cx="1604160" cy="22730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1" name="Google Shape;159;p7"/>
          <p:cNvSpPr txBox="1"/>
          <p:nvPr/>
        </p:nvSpPr>
        <p:spPr>
          <a:xfrm>
            <a:off x="8411400" y="1666440"/>
            <a:ext cx="774000" cy="10879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2" name="Google Shape;160;p7"/>
          <p:cNvSpPr txBox="1"/>
          <p:nvPr/>
        </p:nvSpPr>
        <p:spPr>
          <a:xfrm>
            <a:off x="6567120" y="2997720"/>
            <a:ext cx="843840" cy="9050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3" name="Google Shape;161;p7"/>
          <p:cNvSpPr txBox="1"/>
          <p:nvPr/>
        </p:nvSpPr>
        <p:spPr>
          <a:xfrm>
            <a:off x="7702560" y="944640"/>
            <a:ext cx="691560" cy="8892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4" name="Google Shape;162;p7"/>
          <p:cNvSpPr txBox="1"/>
          <p:nvPr/>
        </p:nvSpPr>
        <p:spPr>
          <a:xfrm>
            <a:off x="8482680" y="3571560"/>
            <a:ext cx="432000" cy="6681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5" name="Google Shape;163;p7"/>
          <p:cNvSpPr txBox="1"/>
          <p:nvPr/>
        </p:nvSpPr>
        <p:spPr>
          <a:xfrm>
            <a:off x="7956720" y="-147240"/>
            <a:ext cx="968400" cy="14464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6" name="Google Shape;164;p7"/>
          <p:cNvSpPr txBox="1"/>
          <p:nvPr/>
        </p:nvSpPr>
        <p:spPr>
          <a:xfrm>
            <a:off x="7524720" y="-48600"/>
            <a:ext cx="432000" cy="5972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7" name="Google Shape;165;p7"/>
          <p:cNvSpPr txBox="1"/>
          <p:nvPr/>
        </p:nvSpPr>
        <p:spPr>
          <a:xfrm>
            <a:off x="7153560" y="1200240"/>
            <a:ext cx="335520" cy="6202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8" name="Google Shape;166;p7"/>
          <p:cNvSpPr txBox="1"/>
          <p:nvPr/>
        </p:nvSpPr>
        <p:spPr>
          <a:xfrm>
            <a:off x="7524720" y="1712880"/>
            <a:ext cx="1105920" cy="14976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9" name="Google Shape;167;p7"/>
          <p:cNvSpPr/>
          <p:nvPr/>
        </p:nvSpPr>
        <p:spPr>
          <a:xfrm rot="16200000">
            <a:off x="7167600" y="893880"/>
            <a:ext cx="564120" cy="444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Google Shape;168;p7"/>
          <p:cNvSpPr/>
          <p:nvPr/>
        </p:nvSpPr>
        <p:spPr>
          <a:xfrm rot="5400000">
            <a:off x="8456400" y="4581000"/>
            <a:ext cx="484920" cy="3344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Google Shape;169;p7"/>
          <p:cNvSpPr txBox="1"/>
          <p:nvPr/>
        </p:nvSpPr>
        <p:spPr>
          <a:xfrm>
            <a:off x="7301520" y="2427840"/>
            <a:ext cx="295920" cy="4194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2" name="Google Shape;170;p7"/>
          <p:cNvSpPr txBox="1"/>
          <p:nvPr/>
        </p:nvSpPr>
        <p:spPr>
          <a:xfrm>
            <a:off x="8668080" y="988920"/>
            <a:ext cx="354240" cy="4226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3" name="Google Shape;171;p7"/>
          <p:cNvSpPr txBox="1"/>
          <p:nvPr/>
        </p:nvSpPr>
        <p:spPr>
          <a:xfrm>
            <a:off x="8763840" y="3128040"/>
            <a:ext cx="279360" cy="2887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4" name="Google Shape;172;p7"/>
          <p:cNvSpPr txBox="1"/>
          <p:nvPr/>
        </p:nvSpPr>
        <p:spPr>
          <a:xfrm>
            <a:off x="7233480" y="1950840"/>
            <a:ext cx="236520" cy="2887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85" name="Google Shape;173;p7"/>
          <p:cNvSpPr txBox="1"/>
          <p:nvPr/>
        </p:nvSpPr>
        <p:spPr>
          <a:xfrm>
            <a:off x="6811920" y="-87480"/>
            <a:ext cx="651960" cy="9050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86" name="Google Shape;174;p7"/>
          <p:cNvSpPr txBox="1"/>
          <p:nvPr/>
        </p:nvSpPr>
        <p:spPr>
          <a:xfrm>
            <a:off x="7662600" y="662400"/>
            <a:ext cx="87480" cy="2163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7" name="Google Shape;175;p7"/>
          <p:cNvSpPr txBox="1"/>
          <p:nvPr/>
        </p:nvSpPr>
        <p:spPr>
          <a:xfrm>
            <a:off x="6992640" y="3859200"/>
            <a:ext cx="164160" cy="2250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8" name="Google Shape;176;p7"/>
          <p:cNvSpPr txBox="1"/>
          <p:nvPr/>
        </p:nvSpPr>
        <p:spPr>
          <a:xfrm>
            <a:off x="6897240" y="729360"/>
            <a:ext cx="236520" cy="3441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9" name="Google Shape;177;p7"/>
          <p:cNvSpPr txBox="1"/>
          <p:nvPr/>
        </p:nvSpPr>
        <p:spPr>
          <a:xfrm>
            <a:off x="8925840" y="4066200"/>
            <a:ext cx="236520" cy="3038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35840" y="780840"/>
            <a:ext cx="5916960" cy="69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35840" y="1478520"/>
            <a:ext cx="1771200" cy="3447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2597760" y="1478520"/>
            <a:ext cx="1771200" cy="3447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460040" y="1478520"/>
            <a:ext cx="1771200" cy="3447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sldNum" idx="2"/>
          </p:nvPr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6;p1"/>
          <p:cNvGrpSpPr/>
          <p:nvPr/>
        </p:nvGrpSpPr>
        <p:grpSpPr>
          <a:xfrm>
            <a:off x="825840" y="-720"/>
            <a:ext cx="7486560" cy="5144760"/>
            <a:chOff x="825840" y="-720"/>
            <a:chExt cx="7486560" cy="5144760"/>
          </a:xfrm>
        </p:grpSpPr>
        <p:sp>
          <p:nvSpPr>
            <p:cNvPr id="232" name="Google Shape;7;p1"/>
            <p:cNvSpPr/>
            <p:nvPr/>
          </p:nvSpPr>
          <p:spPr>
            <a:xfrm>
              <a:off x="8258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Google Shape;8;p1"/>
            <p:cNvSpPr/>
            <p:nvPr/>
          </p:nvSpPr>
          <p:spPr>
            <a:xfrm>
              <a:off x="16578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Google Shape;9;p1"/>
            <p:cNvSpPr/>
            <p:nvPr/>
          </p:nvSpPr>
          <p:spPr>
            <a:xfrm>
              <a:off x="24894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Google Shape;10;p1"/>
            <p:cNvSpPr/>
            <p:nvPr/>
          </p:nvSpPr>
          <p:spPr>
            <a:xfrm>
              <a:off x="83120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Google Shape;11;p1"/>
            <p:cNvSpPr/>
            <p:nvPr/>
          </p:nvSpPr>
          <p:spPr>
            <a:xfrm>
              <a:off x="74804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Google Shape;12;p1"/>
            <p:cNvSpPr/>
            <p:nvPr/>
          </p:nvSpPr>
          <p:spPr>
            <a:xfrm>
              <a:off x="66484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Google Shape;13;p1"/>
            <p:cNvSpPr/>
            <p:nvPr/>
          </p:nvSpPr>
          <p:spPr>
            <a:xfrm>
              <a:off x="58168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Google Shape;14;p1"/>
            <p:cNvSpPr/>
            <p:nvPr/>
          </p:nvSpPr>
          <p:spPr>
            <a:xfrm>
              <a:off x="498492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Google Shape;15;p1"/>
            <p:cNvSpPr/>
            <p:nvPr/>
          </p:nvSpPr>
          <p:spPr>
            <a:xfrm>
              <a:off x="41529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Google Shape;16;p1"/>
            <p:cNvSpPr/>
            <p:nvPr/>
          </p:nvSpPr>
          <p:spPr>
            <a:xfrm>
              <a:off x="33213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2" name="PlaceHolder 1"/>
          <p:cNvSpPr>
            <a:spLocks noGrp="1"/>
          </p:cNvSpPr>
          <p:nvPr>
            <p:ph type="sldNum" idx="3"/>
          </p:nvPr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6;p1"/>
          <p:cNvGrpSpPr/>
          <p:nvPr/>
        </p:nvGrpSpPr>
        <p:grpSpPr>
          <a:xfrm>
            <a:off x="825840" y="-720"/>
            <a:ext cx="7486560" cy="5144760"/>
            <a:chOff x="825840" y="-720"/>
            <a:chExt cx="7486560" cy="5144760"/>
          </a:xfrm>
        </p:grpSpPr>
        <p:sp>
          <p:nvSpPr>
            <p:cNvPr id="282" name="Google Shape;7;p1"/>
            <p:cNvSpPr/>
            <p:nvPr/>
          </p:nvSpPr>
          <p:spPr>
            <a:xfrm>
              <a:off x="8258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Google Shape;8;p1"/>
            <p:cNvSpPr/>
            <p:nvPr/>
          </p:nvSpPr>
          <p:spPr>
            <a:xfrm>
              <a:off x="16578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Google Shape;9;p1"/>
            <p:cNvSpPr/>
            <p:nvPr/>
          </p:nvSpPr>
          <p:spPr>
            <a:xfrm>
              <a:off x="24894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Google Shape;10;p1"/>
            <p:cNvSpPr/>
            <p:nvPr/>
          </p:nvSpPr>
          <p:spPr>
            <a:xfrm>
              <a:off x="83120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Google Shape;11;p1"/>
            <p:cNvSpPr/>
            <p:nvPr/>
          </p:nvSpPr>
          <p:spPr>
            <a:xfrm>
              <a:off x="74804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Google Shape;12;p1"/>
            <p:cNvSpPr/>
            <p:nvPr/>
          </p:nvSpPr>
          <p:spPr>
            <a:xfrm>
              <a:off x="66484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Google Shape;13;p1"/>
            <p:cNvSpPr/>
            <p:nvPr/>
          </p:nvSpPr>
          <p:spPr>
            <a:xfrm>
              <a:off x="58168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Google Shape;14;p1"/>
            <p:cNvSpPr/>
            <p:nvPr/>
          </p:nvSpPr>
          <p:spPr>
            <a:xfrm>
              <a:off x="498492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Google Shape;15;p1"/>
            <p:cNvSpPr/>
            <p:nvPr/>
          </p:nvSpPr>
          <p:spPr>
            <a:xfrm>
              <a:off x="41529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Google Shape;16;p1"/>
            <p:cNvSpPr/>
            <p:nvPr/>
          </p:nvSpPr>
          <p:spPr>
            <a:xfrm>
              <a:off x="33213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724320" y="2161800"/>
            <a:ext cx="5343120" cy="819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Google Shape;87;p4"/>
          <p:cNvSpPr txBox="1"/>
          <p:nvPr/>
        </p:nvSpPr>
        <p:spPr>
          <a:xfrm>
            <a:off x="7123320" y="2945160"/>
            <a:ext cx="1604160" cy="22730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94" name="Google Shape;88;p4"/>
          <p:cNvSpPr txBox="1"/>
          <p:nvPr/>
        </p:nvSpPr>
        <p:spPr>
          <a:xfrm>
            <a:off x="8411400" y="1666440"/>
            <a:ext cx="774000" cy="10879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95" name="Google Shape;89;p4"/>
          <p:cNvSpPr txBox="1"/>
          <p:nvPr/>
        </p:nvSpPr>
        <p:spPr>
          <a:xfrm>
            <a:off x="6567120" y="2997720"/>
            <a:ext cx="843840" cy="9050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96" name="Google Shape;90;p4"/>
          <p:cNvSpPr txBox="1"/>
          <p:nvPr/>
        </p:nvSpPr>
        <p:spPr>
          <a:xfrm>
            <a:off x="7702560" y="944640"/>
            <a:ext cx="691560" cy="8892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97" name="Google Shape;91;p4"/>
          <p:cNvSpPr txBox="1"/>
          <p:nvPr/>
        </p:nvSpPr>
        <p:spPr>
          <a:xfrm>
            <a:off x="8482680" y="3571560"/>
            <a:ext cx="432000" cy="6681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98" name="Google Shape;92;p4"/>
          <p:cNvSpPr txBox="1"/>
          <p:nvPr/>
        </p:nvSpPr>
        <p:spPr>
          <a:xfrm>
            <a:off x="7956720" y="-147240"/>
            <a:ext cx="968400" cy="14464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99" name="Google Shape;93;p4"/>
          <p:cNvSpPr txBox="1"/>
          <p:nvPr/>
        </p:nvSpPr>
        <p:spPr>
          <a:xfrm>
            <a:off x="7524720" y="-48600"/>
            <a:ext cx="432000" cy="5972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00" name="Google Shape;94;p4"/>
          <p:cNvSpPr txBox="1"/>
          <p:nvPr/>
        </p:nvSpPr>
        <p:spPr>
          <a:xfrm>
            <a:off x="7153560" y="1200240"/>
            <a:ext cx="335520" cy="6202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01" name="Google Shape;95;p4"/>
          <p:cNvSpPr txBox="1"/>
          <p:nvPr/>
        </p:nvSpPr>
        <p:spPr>
          <a:xfrm>
            <a:off x="7524720" y="1712880"/>
            <a:ext cx="1105920" cy="14976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02" name="Google Shape;96;p4"/>
          <p:cNvSpPr/>
          <p:nvPr/>
        </p:nvSpPr>
        <p:spPr>
          <a:xfrm rot="16200000">
            <a:off x="7167600" y="893880"/>
            <a:ext cx="564120" cy="444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Google Shape;97;p4"/>
          <p:cNvSpPr/>
          <p:nvPr/>
        </p:nvSpPr>
        <p:spPr>
          <a:xfrm rot="5400000">
            <a:off x="8456400" y="4581000"/>
            <a:ext cx="484920" cy="3344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Google Shape;98;p4"/>
          <p:cNvSpPr txBox="1"/>
          <p:nvPr/>
        </p:nvSpPr>
        <p:spPr>
          <a:xfrm>
            <a:off x="7301520" y="2427840"/>
            <a:ext cx="295920" cy="4194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05" name="Google Shape;99;p4"/>
          <p:cNvSpPr txBox="1"/>
          <p:nvPr/>
        </p:nvSpPr>
        <p:spPr>
          <a:xfrm>
            <a:off x="8668080" y="988920"/>
            <a:ext cx="354240" cy="4226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06" name="Google Shape;100;p4"/>
          <p:cNvSpPr txBox="1"/>
          <p:nvPr/>
        </p:nvSpPr>
        <p:spPr>
          <a:xfrm>
            <a:off x="8763840" y="3128040"/>
            <a:ext cx="279360" cy="2887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07" name="Google Shape;101;p4"/>
          <p:cNvSpPr txBox="1"/>
          <p:nvPr/>
        </p:nvSpPr>
        <p:spPr>
          <a:xfrm>
            <a:off x="7233480" y="1950840"/>
            <a:ext cx="236520" cy="2887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08" name="Google Shape;102;p4"/>
          <p:cNvSpPr txBox="1"/>
          <p:nvPr/>
        </p:nvSpPr>
        <p:spPr>
          <a:xfrm>
            <a:off x="6811920" y="-87480"/>
            <a:ext cx="651960" cy="9050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09" name="Google Shape;103;p4"/>
          <p:cNvSpPr txBox="1"/>
          <p:nvPr/>
        </p:nvSpPr>
        <p:spPr>
          <a:xfrm>
            <a:off x="7662600" y="662400"/>
            <a:ext cx="87480" cy="2163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10" name="Google Shape;104;p4"/>
          <p:cNvSpPr txBox="1"/>
          <p:nvPr/>
        </p:nvSpPr>
        <p:spPr>
          <a:xfrm>
            <a:off x="6992640" y="3859200"/>
            <a:ext cx="164160" cy="2250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11" name="Google Shape;105;p4"/>
          <p:cNvSpPr txBox="1"/>
          <p:nvPr/>
        </p:nvSpPr>
        <p:spPr>
          <a:xfrm>
            <a:off x="6897240" y="729360"/>
            <a:ext cx="236520" cy="3441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12" name="Google Shape;106;p4"/>
          <p:cNvSpPr txBox="1"/>
          <p:nvPr/>
        </p:nvSpPr>
        <p:spPr>
          <a:xfrm>
            <a:off x="8925840" y="4066200"/>
            <a:ext cx="236520" cy="3038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sldNum" idx="4"/>
          </p:nvPr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6;p1"/>
          <p:cNvGrpSpPr/>
          <p:nvPr/>
        </p:nvGrpSpPr>
        <p:grpSpPr>
          <a:xfrm>
            <a:off x="825840" y="-720"/>
            <a:ext cx="7486560" cy="5144760"/>
            <a:chOff x="825840" y="-720"/>
            <a:chExt cx="7486560" cy="5144760"/>
          </a:xfrm>
        </p:grpSpPr>
        <p:sp>
          <p:nvSpPr>
            <p:cNvPr id="352" name="Google Shape;7;p1"/>
            <p:cNvSpPr/>
            <p:nvPr/>
          </p:nvSpPr>
          <p:spPr>
            <a:xfrm>
              <a:off x="8258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Google Shape;8;p1"/>
            <p:cNvSpPr/>
            <p:nvPr/>
          </p:nvSpPr>
          <p:spPr>
            <a:xfrm>
              <a:off x="16578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Google Shape;9;p1"/>
            <p:cNvSpPr/>
            <p:nvPr/>
          </p:nvSpPr>
          <p:spPr>
            <a:xfrm>
              <a:off x="24894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Google Shape;10;p1"/>
            <p:cNvSpPr/>
            <p:nvPr/>
          </p:nvSpPr>
          <p:spPr>
            <a:xfrm>
              <a:off x="83120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Google Shape;11;p1"/>
            <p:cNvSpPr/>
            <p:nvPr/>
          </p:nvSpPr>
          <p:spPr>
            <a:xfrm>
              <a:off x="74804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Google Shape;12;p1"/>
            <p:cNvSpPr/>
            <p:nvPr/>
          </p:nvSpPr>
          <p:spPr>
            <a:xfrm>
              <a:off x="66484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Google Shape;13;p1"/>
            <p:cNvSpPr/>
            <p:nvPr/>
          </p:nvSpPr>
          <p:spPr>
            <a:xfrm>
              <a:off x="58168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Google Shape;14;p1"/>
            <p:cNvSpPr/>
            <p:nvPr/>
          </p:nvSpPr>
          <p:spPr>
            <a:xfrm>
              <a:off x="498492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Google Shape;15;p1"/>
            <p:cNvSpPr/>
            <p:nvPr/>
          </p:nvSpPr>
          <p:spPr>
            <a:xfrm>
              <a:off x="41529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Google Shape;16;p1"/>
            <p:cNvSpPr/>
            <p:nvPr/>
          </p:nvSpPr>
          <p:spPr>
            <a:xfrm>
              <a:off x="33213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2" name="Google Shape;133;p6"/>
          <p:cNvSpPr txBox="1"/>
          <p:nvPr/>
        </p:nvSpPr>
        <p:spPr>
          <a:xfrm>
            <a:off x="7123320" y="2945160"/>
            <a:ext cx="1604160" cy="22730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63" name="Google Shape;134;p6"/>
          <p:cNvSpPr txBox="1"/>
          <p:nvPr/>
        </p:nvSpPr>
        <p:spPr>
          <a:xfrm>
            <a:off x="8411400" y="1666440"/>
            <a:ext cx="774000" cy="10879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64" name="Google Shape;135;p6"/>
          <p:cNvSpPr txBox="1"/>
          <p:nvPr/>
        </p:nvSpPr>
        <p:spPr>
          <a:xfrm>
            <a:off x="6567120" y="2997720"/>
            <a:ext cx="843840" cy="9050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65" name="Google Shape;136;p6"/>
          <p:cNvSpPr txBox="1"/>
          <p:nvPr/>
        </p:nvSpPr>
        <p:spPr>
          <a:xfrm>
            <a:off x="7702560" y="944640"/>
            <a:ext cx="691560" cy="8892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66" name="Google Shape;137;p6"/>
          <p:cNvSpPr txBox="1"/>
          <p:nvPr/>
        </p:nvSpPr>
        <p:spPr>
          <a:xfrm>
            <a:off x="8482680" y="3571560"/>
            <a:ext cx="432000" cy="6681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67" name="Google Shape;138;p6"/>
          <p:cNvSpPr txBox="1"/>
          <p:nvPr/>
        </p:nvSpPr>
        <p:spPr>
          <a:xfrm>
            <a:off x="7956720" y="-147240"/>
            <a:ext cx="968400" cy="14464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68" name="Google Shape;139;p6"/>
          <p:cNvSpPr txBox="1"/>
          <p:nvPr/>
        </p:nvSpPr>
        <p:spPr>
          <a:xfrm>
            <a:off x="7524720" y="-48600"/>
            <a:ext cx="432000" cy="5972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69" name="Google Shape;140;p6"/>
          <p:cNvSpPr txBox="1"/>
          <p:nvPr/>
        </p:nvSpPr>
        <p:spPr>
          <a:xfrm>
            <a:off x="7153560" y="1200240"/>
            <a:ext cx="335520" cy="6202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70" name="Google Shape;141;p6"/>
          <p:cNvSpPr txBox="1"/>
          <p:nvPr/>
        </p:nvSpPr>
        <p:spPr>
          <a:xfrm>
            <a:off x="7524720" y="1712880"/>
            <a:ext cx="1105920" cy="14976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71" name="Google Shape;142;p6"/>
          <p:cNvSpPr/>
          <p:nvPr/>
        </p:nvSpPr>
        <p:spPr>
          <a:xfrm rot="16200000">
            <a:off x="7167600" y="893880"/>
            <a:ext cx="564120" cy="444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Google Shape;143;p6"/>
          <p:cNvSpPr/>
          <p:nvPr/>
        </p:nvSpPr>
        <p:spPr>
          <a:xfrm rot="5400000">
            <a:off x="8456400" y="4581000"/>
            <a:ext cx="484920" cy="3344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Google Shape;144;p6"/>
          <p:cNvSpPr txBox="1"/>
          <p:nvPr/>
        </p:nvSpPr>
        <p:spPr>
          <a:xfrm>
            <a:off x="7301520" y="2427840"/>
            <a:ext cx="295920" cy="4194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74" name="Google Shape;145;p6"/>
          <p:cNvSpPr txBox="1"/>
          <p:nvPr/>
        </p:nvSpPr>
        <p:spPr>
          <a:xfrm>
            <a:off x="8668080" y="988920"/>
            <a:ext cx="354240" cy="4226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75" name="Google Shape;146;p6"/>
          <p:cNvSpPr txBox="1"/>
          <p:nvPr/>
        </p:nvSpPr>
        <p:spPr>
          <a:xfrm>
            <a:off x="8763840" y="3128040"/>
            <a:ext cx="279360" cy="2887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76" name="Google Shape;147;p6"/>
          <p:cNvSpPr txBox="1"/>
          <p:nvPr/>
        </p:nvSpPr>
        <p:spPr>
          <a:xfrm>
            <a:off x="7233480" y="1950840"/>
            <a:ext cx="236520" cy="2887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77" name="Google Shape;148;p6"/>
          <p:cNvSpPr txBox="1"/>
          <p:nvPr/>
        </p:nvSpPr>
        <p:spPr>
          <a:xfrm>
            <a:off x="6811920" y="-87480"/>
            <a:ext cx="651960" cy="9050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78" name="Google Shape;149;p6"/>
          <p:cNvSpPr txBox="1"/>
          <p:nvPr/>
        </p:nvSpPr>
        <p:spPr>
          <a:xfrm>
            <a:off x="7662600" y="662400"/>
            <a:ext cx="87480" cy="2163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79" name="Google Shape;150;p6"/>
          <p:cNvSpPr txBox="1"/>
          <p:nvPr/>
        </p:nvSpPr>
        <p:spPr>
          <a:xfrm>
            <a:off x="6992640" y="3859200"/>
            <a:ext cx="164160" cy="2250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80" name="Google Shape;151;p6"/>
          <p:cNvSpPr txBox="1"/>
          <p:nvPr/>
        </p:nvSpPr>
        <p:spPr>
          <a:xfrm>
            <a:off x="6897240" y="729360"/>
            <a:ext cx="236520" cy="3441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81" name="Google Shape;152;p6"/>
          <p:cNvSpPr txBox="1"/>
          <p:nvPr/>
        </p:nvSpPr>
        <p:spPr>
          <a:xfrm>
            <a:off x="8925840" y="4066200"/>
            <a:ext cx="236520" cy="3038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735840" y="780840"/>
            <a:ext cx="5916960" cy="69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735840" y="1478520"/>
            <a:ext cx="2667240" cy="3447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3564000" y="1478520"/>
            <a:ext cx="2667240" cy="3447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sldNum" idx="5"/>
          </p:nvPr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6;p1"/>
          <p:cNvGrpSpPr/>
          <p:nvPr/>
        </p:nvGrpSpPr>
        <p:grpSpPr>
          <a:xfrm>
            <a:off x="825840" y="-720"/>
            <a:ext cx="7486560" cy="5144760"/>
            <a:chOff x="825840" y="-720"/>
            <a:chExt cx="7486560" cy="5144760"/>
          </a:xfrm>
        </p:grpSpPr>
        <p:sp>
          <p:nvSpPr>
            <p:cNvPr id="423" name="Google Shape;7;p1"/>
            <p:cNvSpPr/>
            <p:nvPr/>
          </p:nvSpPr>
          <p:spPr>
            <a:xfrm>
              <a:off x="8258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Google Shape;8;p1"/>
            <p:cNvSpPr/>
            <p:nvPr/>
          </p:nvSpPr>
          <p:spPr>
            <a:xfrm>
              <a:off x="16578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Google Shape;9;p1"/>
            <p:cNvSpPr/>
            <p:nvPr/>
          </p:nvSpPr>
          <p:spPr>
            <a:xfrm>
              <a:off x="24894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Google Shape;10;p1"/>
            <p:cNvSpPr/>
            <p:nvPr/>
          </p:nvSpPr>
          <p:spPr>
            <a:xfrm>
              <a:off x="83120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Google Shape;11;p1"/>
            <p:cNvSpPr/>
            <p:nvPr/>
          </p:nvSpPr>
          <p:spPr>
            <a:xfrm>
              <a:off x="74804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Google Shape;12;p1"/>
            <p:cNvSpPr/>
            <p:nvPr/>
          </p:nvSpPr>
          <p:spPr>
            <a:xfrm>
              <a:off x="66484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Google Shape;13;p1"/>
            <p:cNvSpPr/>
            <p:nvPr/>
          </p:nvSpPr>
          <p:spPr>
            <a:xfrm>
              <a:off x="58168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Google Shape;14;p1"/>
            <p:cNvSpPr/>
            <p:nvPr/>
          </p:nvSpPr>
          <p:spPr>
            <a:xfrm>
              <a:off x="498492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Google Shape;15;p1"/>
            <p:cNvSpPr/>
            <p:nvPr/>
          </p:nvSpPr>
          <p:spPr>
            <a:xfrm>
              <a:off x="41529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Google Shape;16;p1"/>
            <p:cNvSpPr/>
            <p:nvPr/>
          </p:nvSpPr>
          <p:spPr>
            <a:xfrm>
              <a:off x="33213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33" name="Google Shape;184;p8"/>
          <p:cNvSpPr txBox="1"/>
          <p:nvPr/>
        </p:nvSpPr>
        <p:spPr>
          <a:xfrm>
            <a:off x="7123320" y="2945160"/>
            <a:ext cx="1604160" cy="22730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434" name="Google Shape;185;p8"/>
          <p:cNvSpPr txBox="1"/>
          <p:nvPr/>
        </p:nvSpPr>
        <p:spPr>
          <a:xfrm>
            <a:off x="8411400" y="1666440"/>
            <a:ext cx="774000" cy="10879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435" name="Google Shape;186;p8"/>
          <p:cNvSpPr txBox="1"/>
          <p:nvPr/>
        </p:nvSpPr>
        <p:spPr>
          <a:xfrm>
            <a:off x="6567120" y="2997720"/>
            <a:ext cx="843840" cy="9050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36" name="Google Shape;187;p8"/>
          <p:cNvSpPr txBox="1"/>
          <p:nvPr/>
        </p:nvSpPr>
        <p:spPr>
          <a:xfrm>
            <a:off x="7702560" y="944640"/>
            <a:ext cx="691560" cy="8892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37" name="Google Shape;188;p8"/>
          <p:cNvSpPr txBox="1"/>
          <p:nvPr/>
        </p:nvSpPr>
        <p:spPr>
          <a:xfrm>
            <a:off x="8482680" y="3571560"/>
            <a:ext cx="432000" cy="6681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438" name="Google Shape;189;p8"/>
          <p:cNvSpPr txBox="1"/>
          <p:nvPr/>
        </p:nvSpPr>
        <p:spPr>
          <a:xfrm>
            <a:off x="7956720" y="-147240"/>
            <a:ext cx="968400" cy="14464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439" name="Google Shape;190;p8"/>
          <p:cNvSpPr txBox="1"/>
          <p:nvPr/>
        </p:nvSpPr>
        <p:spPr>
          <a:xfrm>
            <a:off x="7524720" y="-48600"/>
            <a:ext cx="432000" cy="5972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40" name="Google Shape;191;p8"/>
          <p:cNvSpPr txBox="1"/>
          <p:nvPr/>
        </p:nvSpPr>
        <p:spPr>
          <a:xfrm>
            <a:off x="7153560" y="1200240"/>
            <a:ext cx="335520" cy="6202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441" name="Google Shape;192;p8"/>
          <p:cNvSpPr txBox="1"/>
          <p:nvPr/>
        </p:nvSpPr>
        <p:spPr>
          <a:xfrm>
            <a:off x="7524720" y="1712880"/>
            <a:ext cx="1105920" cy="14976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42" name="Google Shape;193;p8"/>
          <p:cNvSpPr/>
          <p:nvPr/>
        </p:nvSpPr>
        <p:spPr>
          <a:xfrm rot="16200000">
            <a:off x="7167600" y="893880"/>
            <a:ext cx="564120" cy="444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Google Shape;194;p8"/>
          <p:cNvSpPr/>
          <p:nvPr/>
        </p:nvSpPr>
        <p:spPr>
          <a:xfrm rot="5400000">
            <a:off x="8456400" y="4581000"/>
            <a:ext cx="484920" cy="3344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Google Shape;195;p8"/>
          <p:cNvSpPr txBox="1"/>
          <p:nvPr/>
        </p:nvSpPr>
        <p:spPr>
          <a:xfrm>
            <a:off x="7301520" y="2427840"/>
            <a:ext cx="295920" cy="4194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45" name="Google Shape;196;p8"/>
          <p:cNvSpPr txBox="1"/>
          <p:nvPr/>
        </p:nvSpPr>
        <p:spPr>
          <a:xfrm>
            <a:off x="8668080" y="988920"/>
            <a:ext cx="354240" cy="4226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46" name="Google Shape;197;p8"/>
          <p:cNvSpPr txBox="1"/>
          <p:nvPr/>
        </p:nvSpPr>
        <p:spPr>
          <a:xfrm>
            <a:off x="8763840" y="3128040"/>
            <a:ext cx="279360" cy="2887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47" name="Google Shape;198;p8"/>
          <p:cNvSpPr txBox="1"/>
          <p:nvPr/>
        </p:nvSpPr>
        <p:spPr>
          <a:xfrm>
            <a:off x="7233480" y="1950840"/>
            <a:ext cx="236520" cy="2887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48" name="Google Shape;199;p8"/>
          <p:cNvSpPr txBox="1"/>
          <p:nvPr/>
        </p:nvSpPr>
        <p:spPr>
          <a:xfrm>
            <a:off x="6811920" y="-87480"/>
            <a:ext cx="651960" cy="9050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49" name="Google Shape;200;p8"/>
          <p:cNvSpPr txBox="1"/>
          <p:nvPr/>
        </p:nvSpPr>
        <p:spPr>
          <a:xfrm>
            <a:off x="7662600" y="662400"/>
            <a:ext cx="87480" cy="2163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50" name="Google Shape;201;p8"/>
          <p:cNvSpPr txBox="1"/>
          <p:nvPr/>
        </p:nvSpPr>
        <p:spPr>
          <a:xfrm>
            <a:off x="6992640" y="3859200"/>
            <a:ext cx="164160" cy="2250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51" name="Google Shape;202;p8"/>
          <p:cNvSpPr txBox="1"/>
          <p:nvPr/>
        </p:nvSpPr>
        <p:spPr>
          <a:xfrm>
            <a:off x="6897240" y="729360"/>
            <a:ext cx="236520" cy="3441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52" name="Google Shape;203;p8"/>
          <p:cNvSpPr txBox="1"/>
          <p:nvPr/>
        </p:nvSpPr>
        <p:spPr>
          <a:xfrm>
            <a:off x="8925840" y="4066200"/>
            <a:ext cx="236520" cy="3038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735840" y="780840"/>
            <a:ext cx="5916960" cy="69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sldNum" idx="6"/>
          </p:nvPr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6;p1"/>
          <p:cNvGrpSpPr/>
          <p:nvPr/>
        </p:nvGrpSpPr>
        <p:grpSpPr>
          <a:xfrm>
            <a:off x="825840" y="-720"/>
            <a:ext cx="7486560" cy="5144760"/>
            <a:chOff x="825840" y="-720"/>
            <a:chExt cx="7486560" cy="5144760"/>
          </a:xfrm>
        </p:grpSpPr>
        <p:sp>
          <p:nvSpPr>
            <p:cNvPr id="493" name="Google Shape;7;p1"/>
            <p:cNvSpPr/>
            <p:nvPr/>
          </p:nvSpPr>
          <p:spPr>
            <a:xfrm>
              <a:off x="8258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Google Shape;8;p1"/>
            <p:cNvSpPr/>
            <p:nvPr/>
          </p:nvSpPr>
          <p:spPr>
            <a:xfrm>
              <a:off x="16578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Google Shape;9;p1"/>
            <p:cNvSpPr/>
            <p:nvPr/>
          </p:nvSpPr>
          <p:spPr>
            <a:xfrm>
              <a:off x="24894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Google Shape;10;p1"/>
            <p:cNvSpPr/>
            <p:nvPr/>
          </p:nvSpPr>
          <p:spPr>
            <a:xfrm>
              <a:off x="83120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Google Shape;11;p1"/>
            <p:cNvSpPr/>
            <p:nvPr/>
          </p:nvSpPr>
          <p:spPr>
            <a:xfrm>
              <a:off x="74804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Google Shape;12;p1"/>
            <p:cNvSpPr/>
            <p:nvPr/>
          </p:nvSpPr>
          <p:spPr>
            <a:xfrm>
              <a:off x="66484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Google Shape;13;p1"/>
            <p:cNvSpPr/>
            <p:nvPr/>
          </p:nvSpPr>
          <p:spPr>
            <a:xfrm>
              <a:off x="58168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Google Shape;14;p1"/>
            <p:cNvSpPr/>
            <p:nvPr/>
          </p:nvSpPr>
          <p:spPr>
            <a:xfrm>
              <a:off x="498492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Google Shape;15;p1"/>
            <p:cNvSpPr/>
            <p:nvPr/>
          </p:nvSpPr>
          <p:spPr>
            <a:xfrm>
              <a:off x="41529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Google Shape;16;p1"/>
            <p:cNvSpPr/>
            <p:nvPr/>
          </p:nvSpPr>
          <p:spPr>
            <a:xfrm>
              <a:off x="33213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Google Shape;65;p3"/>
          <p:cNvSpPr txBox="1"/>
          <p:nvPr/>
        </p:nvSpPr>
        <p:spPr>
          <a:xfrm>
            <a:off x="7123320" y="2945160"/>
            <a:ext cx="1604160" cy="22730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05" name="Google Shape;66;p3"/>
          <p:cNvSpPr txBox="1"/>
          <p:nvPr/>
        </p:nvSpPr>
        <p:spPr>
          <a:xfrm>
            <a:off x="8411400" y="1666440"/>
            <a:ext cx="774000" cy="10879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06" name="Google Shape;67;p3"/>
          <p:cNvSpPr txBox="1"/>
          <p:nvPr/>
        </p:nvSpPr>
        <p:spPr>
          <a:xfrm>
            <a:off x="6567120" y="2997720"/>
            <a:ext cx="843840" cy="9050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07" name="Google Shape;68;p3"/>
          <p:cNvSpPr txBox="1"/>
          <p:nvPr/>
        </p:nvSpPr>
        <p:spPr>
          <a:xfrm>
            <a:off x="7702560" y="944640"/>
            <a:ext cx="691560" cy="8892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08" name="Google Shape;69;p3"/>
          <p:cNvSpPr txBox="1"/>
          <p:nvPr/>
        </p:nvSpPr>
        <p:spPr>
          <a:xfrm>
            <a:off x="8482680" y="3571560"/>
            <a:ext cx="432000" cy="6681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09" name="Google Shape;70;p3"/>
          <p:cNvSpPr txBox="1"/>
          <p:nvPr/>
        </p:nvSpPr>
        <p:spPr>
          <a:xfrm>
            <a:off x="7956720" y="-147240"/>
            <a:ext cx="968400" cy="14464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10" name="Google Shape;71;p3"/>
          <p:cNvSpPr txBox="1"/>
          <p:nvPr/>
        </p:nvSpPr>
        <p:spPr>
          <a:xfrm>
            <a:off x="7524720" y="-48600"/>
            <a:ext cx="432000" cy="5972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11" name="Google Shape;72;p3"/>
          <p:cNvSpPr txBox="1"/>
          <p:nvPr/>
        </p:nvSpPr>
        <p:spPr>
          <a:xfrm>
            <a:off x="7153560" y="1200240"/>
            <a:ext cx="335520" cy="6202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en-US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12" name="Google Shape;73;p3"/>
          <p:cNvSpPr txBox="1"/>
          <p:nvPr/>
        </p:nvSpPr>
        <p:spPr>
          <a:xfrm>
            <a:off x="7524720" y="1712880"/>
            <a:ext cx="1105920" cy="14976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13" name="Google Shape;74;p3"/>
          <p:cNvSpPr/>
          <p:nvPr/>
        </p:nvSpPr>
        <p:spPr>
          <a:xfrm rot="16200000">
            <a:off x="7167600" y="893880"/>
            <a:ext cx="564120" cy="444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Google Shape;75;p3"/>
          <p:cNvSpPr/>
          <p:nvPr/>
        </p:nvSpPr>
        <p:spPr>
          <a:xfrm rot="5400000">
            <a:off x="8456400" y="4581000"/>
            <a:ext cx="484920" cy="3344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Google Shape;76;p3"/>
          <p:cNvSpPr txBox="1"/>
          <p:nvPr/>
        </p:nvSpPr>
        <p:spPr>
          <a:xfrm>
            <a:off x="7301520" y="2427840"/>
            <a:ext cx="295920" cy="4194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6" name="Google Shape;77;p3"/>
          <p:cNvSpPr txBox="1"/>
          <p:nvPr/>
        </p:nvSpPr>
        <p:spPr>
          <a:xfrm>
            <a:off x="8668080" y="988920"/>
            <a:ext cx="354240" cy="4226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7" name="Google Shape;78;p3"/>
          <p:cNvSpPr txBox="1"/>
          <p:nvPr/>
        </p:nvSpPr>
        <p:spPr>
          <a:xfrm>
            <a:off x="8763840" y="3128040"/>
            <a:ext cx="279360" cy="2887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8" name="Google Shape;79;p3"/>
          <p:cNvSpPr txBox="1"/>
          <p:nvPr/>
        </p:nvSpPr>
        <p:spPr>
          <a:xfrm>
            <a:off x="7233480" y="1950840"/>
            <a:ext cx="236520" cy="2887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19" name="Google Shape;80;p3"/>
          <p:cNvSpPr txBox="1"/>
          <p:nvPr/>
        </p:nvSpPr>
        <p:spPr>
          <a:xfrm>
            <a:off x="6811920" y="-87480"/>
            <a:ext cx="651960" cy="9050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en-US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20" name="Google Shape;81;p3"/>
          <p:cNvSpPr txBox="1"/>
          <p:nvPr/>
        </p:nvSpPr>
        <p:spPr>
          <a:xfrm>
            <a:off x="7662600" y="662400"/>
            <a:ext cx="87480" cy="2163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21" name="Google Shape;82;p3"/>
          <p:cNvSpPr txBox="1"/>
          <p:nvPr/>
        </p:nvSpPr>
        <p:spPr>
          <a:xfrm>
            <a:off x="6992640" y="3859200"/>
            <a:ext cx="164160" cy="2250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22" name="Google Shape;83;p3"/>
          <p:cNvSpPr txBox="1"/>
          <p:nvPr/>
        </p:nvSpPr>
        <p:spPr>
          <a:xfrm>
            <a:off x="6897240" y="729360"/>
            <a:ext cx="236520" cy="3441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23" name="Google Shape;84;p3"/>
          <p:cNvSpPr txBox="1"/>
          <p:nvPr/>
        </p:nvSpPr>
        <p:spPr>
          <a:xfrm>
            <a:off x="8925840" y="4066200"/>
            <a:ext cx="236520" cy="3038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en-US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7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6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1086480" y="791640"/>
            <a:ext cx="7025400" cy="1768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800" spc="-1" strike="noStrike">
                <a:solidFill>
                  <a:srgbClr val="efefef"/>
                </a:solidFill>
                <a:latin typeface="Montserrat"/>
                <a:ea typeface="Montserrat"/>
              </a:rPr>
              <a:t>Numeric Operations Library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TextBox 1"/>
          <p:cNvSpPr/>
          <p:nvPr/>
        </p:nvSpPr>
        <p:spPr>
          <a:xfrm>
            <a:off x="1204200" y="2944080"/>
            <a:ext cx="303264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200" spc="299" strike="noStrike">
                <a:solidFill>
                  <a:srgbClr val="777777"/>
                </a:solidFill>
                <a:latin typeface="Arial"/>
                <a:ea typeface="Arial"/>
              </a:rPr>
              <a:t>Submitted by:</a:t>
            </a:r>
            <a:br>
              <a:rPr sz="2200"/>
            </a:br>
            <a:r>
              <a:rPr b="0" lang="en-US" sz="2200" spc="299" strike="noStrike">
                <a:solidFill>
                  <a:srgbClr val="d7d7d7"/>
                </a:solidFill>
                <a:latin typeface="Arial"/>
                <a:ea typeface="Arial"/>
              </a:rPr>
              <a:t>Salsabila Zaman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299" strike="noStrike">
                <a:solidFill>
                  <a:srgbClr val="d7d7d7"/>
                </a:solidFill>
                <a:latin typeface="Arial"/>
                <a:ea typeface="Arial"/>
              </a:rPr>
              <a:t>BSSE Roll:1443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63" name="TextBox 2"/>
          <p:cNvSpPr/>
          <p:nvPr/>
        </p:nvSpPr>
        <p:spPr>
          <a:xfrm>
            <a:off x="4572000" y="2944080"/>
            <a:ext cx="3887640" cy="16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299" strike="noStrike">
                <a:solidFill>
                  <a:srgbClr val="777777"/>
                </a:solidFill>
                <a:latin typeface="Arial"/>
                <a:ea typeface="Arial"/>
              </a:rPr>
              <a:t>Supervised by: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299" strike="noStrike">
                <a:solidFill>
                  <a:srgbClr val="efefef"/>
                </a:solidFill>
                <a:latin typeface="Arial"/>
                <a:ea typeface="Arial"/>
              </a:rPr>
              <a:t>Abdus Satter</a:t>
            </a:r>
            <a:br>
              <a:rPr sz="2000"/>
            </a:br>
            <a:r>
              <a:rPr b="0" lang="en-US" sz="2000" spc="299" strike="noStrike">
                <a:solidFill>
                  <a:srgbClr val="efefef"/>
                </a:solidFill>
                <a:latin typeface="Arial"/>
                <a:ea typeface="Arial"/>
              </a:rPr>
              <a:t>Assistant Professor,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299" strike="noStrike">
                <a:solidFill>
                  <a:srgbClr val="efefef"/>
                </a:solidFill>
                <a:latin typeface="Arial"/>
                <a:ea typeface="Arial"/>
              </a:rPr>
              <a:t>Institue Of Information Technology</a:t>
            </a:r>
            <a:endParaRPr b="0" lang="en-US" sz="2000" spc="-1" strike="noStrike">
              <a:latin typeface="Arial"/>
            </a:endParaRPr>
          </a:p>
        </p:txBody>
      </p:sp>
    </p:spTree>
  </p:cSld>
  <p:transition>
    <p:fade thruBlk="true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735840" y="780840"/>
            <a:ext cx="5916960" cy="69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800" spc="-1" strike="noStrike">
                <a:solidFill>
                  <a:srgbClr val="6aa84f"/>
                </a:solidFill>
                <a:latin typeface="Montserrat"/>
                <a:ea typeface="Montserrat"/>
              </a:rPr>
              <a:t>Fibonacci Sequence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/>
          </p:nvPr>
        </p:nvSpPr>
        <p:spPr>
          <a:xfrm>
            <a:off x="735840" y="1478520"/>
            <a:ext cx="5828040" cy="1092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efefef"/>
                </a:solidFill>
                <a:latin typeface="PT Serif"/>
                <a:ea typeface="PT Serif"/>
              </a:rPr>
              <a:t>Can serve as a resource for guiding students about recursion and dynamic programming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 type="sldNum" idx="15"/>
          </p:nvPr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pic>
        <p:nvPicPr>
          <p:cNvPr id="603" name="Picture 2" descr=""/>
          <p:cNvPicPr/>
          <p:nvPr/>
        </p:nvPicPr>
        <p:blipFill>
          <a:blip r:embed="rId1"/>
          <a:srcRect l="0" t="3051" r="1501" b="6614"/>
          <a:stretch/>
        </p:blipFill>
        <p:spPr>
          <a:xfrm>
            <a:off x="800640" y="2542320"/>
            <a:ext cx="7551720" cy="1231920"/>
          </a:xfrm>
          <a:prstGeom prst="rect">
            <a:avLst/>
          </a:prstGeom>
          <a:ln cap="sq" w="889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</p:spTree>
  </p:cSld>
  <p:transition>
    <p:fade thruBlk="true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572760" y="883080"/>
            <a:ext cx="4263480" cy="69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800" spc="-1" strike="noStrike">
                <a:solidFill>
                  <a:srgbClr val="6aa84f"/>
                </a:solidFill>
                <a:latin typeface="Montserrat Medium"/>
                <a:ea typeface="Montserrat"/>
              </a:rPr>
              <a:t>Matrix Manipulations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/>
          </p:nvPr>
        </p:nvSpPr>
        <p:spPr>
          <a:xfrm>
            <a:off x="572760" y="1808280"/>
            <a:ext cx="6106320" cy="3030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efefef"/>
                </a:solidFill>
                <a:latin typeface="PT Serif"/>
                <a:ea typeface="PT Serif"/>
              </a:rPr>
              <a:t>Matrix operations, which are vital in linear algebra, scientific computing, engineering, and data processing, are a special addition in this library. It makes activities like matrix addition, multiplication, and determinant calculation easier.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sldNum" idx="16"/>
          </p:nvPr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p14:dur="100"/>
    </mc:Choice>
    <mc:Fallback>
      <p:transition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Num" idx="17"/>
          </p:nvPr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pic>
        <p:nvPicPr>
          <p:cNvPr id="608" name="Picture 5" descr=""/>
          <p:cNvPicPr/>
          <p:nvPr/>
        </p:nvPicPr>
        <p:blipFill>
          <a:blip r:embed="rId1"/>
          <a:srcRect l="0" t="453" r="0" b="0"/>
          <a:stretch/>
        </p:blipFill>
        <p:spPr>
          <a:xfrm>
            <a:off x="575640" y="450720"/>
            <a:ext cx="3582360" cy="4260960"/>
          </a:xfrm>
          <a:prstGeom prst="rect">
            <a:avLst/>
          </a:prstGeom>
          <a:ln cap="sq" w="889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  <p:pic>
        <p:nvPicPr>
          <p:cNvPr id="609" name="Picture 6" descr=""/>
          <p:cNvPicPr/>
          <p:nvPr/>
        </p:nvPicPr>
        <p:blipFill>
          <a:blip r:embed="rId2"/>
          <a:srcRect l="0" t="0" r="0" b="3173"/>
          <a:stretch/>
        </p:blipFill>
        <p:spPr>
          <a:xfrm>
            <a:off x="4985640" y="342360"/>
            <a:ext cx="3407040" cy="4369320"/>
          </a:xfrm>
          <a:prstGeom prst="rect">
            <a:avLst/>
          </a:prstGeom>
          <a:ln cap="sq" w="889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</p:spTree>
  </p:cSld>
  <p:transition>
    <p:fade thruBlk="true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468;p34"/>
          <p:cNvSpPr/>
          <p:nvPr/>
        </p:nvSpPr>
        <p:spPr>
          <a:xfrm>
            <a:off x="816120" y="1999800"/>
            <a:ext cx="7085520" cy="115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9600" spc="-1" strike="noStrike">
                <a:solidFill>
                  <a:srgbClr val="efefef"/>
                </a:solidFill>
                <a:latin typeface="Montserrat"/>
                <a:ea typeface="Montserrat"/>
              </a:rPr>
              <a:t>Thank You!</a:t>
            </a:r>
            <a:endParaRPr b="0" lang="en-US" sz="9600" spc="-1" strike="noStrike">
              <a:latin typeface="Arial"/>
            </a:endParaRPr>
          </a:p>
        </p:txBody>
      </p:sp>
      <p:pic>
        <p:nvPicPr>
          <p:cNvPr id="611" name="Graphic 8" descr="Grinning face outline with solid fill"/>
          <p:cNvPicPr/>
          <p:nvPr/>
        </p:nvPicPr>
        <p:blipFill>
          <a:blip r:embed="rId1"/>
          <a:stretch/>
        </p:blipFill>
        <p:spPr>
          <a:xfrm>
            <a:off x="3669840" y="3015720"/>
            <a:ext cx="1371600" cy="1371600"/>
          </a:xfrm>
          <a:prstGeom prst="rect">
            <a:avLst/>
          </a:prstGeom>
          <a:ln w="0">
            <a:noFill/>
          </a:ln>
        </p:spPr>
      </p:pic>
    </p:spTree>
  </p:cSld>
  <p:transition>
    <p:fade thruBlk="true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717840" y="730080"/>
            <a:ext cx="6035760" cy="69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000" spc="-1" strike="noStrike">
                <a:solidFill>
                  <a:srgbClr val="6aa84f"/>
                </a:solidFill>
                <a:latin typeface="Montserrat Medium"/>
                <a:ea typeface="Montserrat"/>
              </a:rPr>
              <a:t>What is Numeric Operations Library?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/>
          </p:nvPr>
        </p:nvSpPr>
        <p:spPr>
          <a:xfrm>
            <a:off x="624960" y="1374120"/>
            <a:ext cx="6510960" cy="2149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80880">
              <a:lnSpc>
                <a:spcPct val="100000"/>
              </a:lnSpc>
              <a:spcBef>
                <a:spcPts val="601"/>
              </a:spcBef>
              <a:buClr>
                <a:srgbClr val="6aa84f"/>
              </a:buClr>
              <a:buFont typeface="PT Serif"/>
              <a:buChar char="⊸"/>
            </a:pPr>
            <a:r>
              <a:rPr b="0" lang="en-US" sz="2400" spc="-1" strike="noStrike">
                <a:solidFill>
                  <a:srgbClr val="d1d5db"/>
                </a:solidFill>
                <a:latin typeface="Times New Roman"/>
                <a:ea typeface="PT Serif"/>
              </a:rPr>
              <a:t>Limited-scale system implemented using number theory algorithms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380880">
              <a:lnSpc>
                <a:spcPct val="100000"/>
              </a:lnSpc>
              <a:spcBef>
                <a:spcPts val="601"/>
              </a:spcBef>
              <a:buClr>
                <a:srgbClr val="6aa84f"/>
              </a:buClr>
              <a:buFont typeface="PT Serif"/>
              <a:buChar char="⊸"/>
            </a:pPr>
            <a:r>
              <a:rPr b="0" lang="en-US" sz="2400" spc="-1" strike="noStrike">
                <a:solidFill>
                  <a:srgbClr val="d1d5db"/>
                </a:solidFill>
                <a:latin typeface="Times New Roman"/>
                <a:ea typeface="PT Serif"/>
              </a:rPr>
              <a:t>User-friendly tools for mathematicians, researchers, and students.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380880">
              <a:lnSpc>
                <a:spcPct val="100000"/>
              </a:lnSpc>
              <a:spcBef>
                <a:spcPts val="601"/>
              </a:spcBef>
              <a:buClr>
                <a:srgbClr val="6aa84f"/>
              </a:buClr>
              <a:buFont typeface="PT Serif"/>
              <a:buChar char="⊸"/>
            </a:pPr>
            <a:r>
              <a:rPr b="0" lang="en-US" sz="2400" spc="-1" strike="noStrike">
                <a:solidFill>
                  <a:srgbClr val="d1d5db"/>
                </a:solidFill>
                <a:latin typeface="Times New Roman"/>
                <a:ea typeface="PT Serif"/>
              </a:rPr>
              <a:t>Provides wide scope of functionalities, including prime numbers, factorization, modular arithmetic, digit manipulations, divisors, GCD, LCM, Fibonacci sequences, and matrix operations.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sldNum" idx="7"/>
          </p:nvPr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</p:spTree>
  </p:cSld>
  <p:transition>
    <p:fade thruBlk="true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452160" y="819360"/>
            <a:ext cx="6549120" cy="698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200" spc="-1" strike="noStrike">
                <a:solidFill>
                  <a:srgbClr val="6aa84f"/>
                </a:solidFill>
                <a:latin typeface="Montserrat Medium"/>
                <a:ea typeface="Montserrat"/>
              </a:rPr>
              <a:t>Why Numeric Operations Library?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/>
          </p:nvPr>
        </p:nvSpPr>
        <p:spPr>
          <a:xfrm>
            <a:off x="356760" y="1466640"/>
            <a:ext cx="4860720" cy="633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285840" indent="-285840">
              <a:lnSpc>
                <a:spcPct val="100000"/>
              </a:lnSpc>
              <a:spcBef>
                <a:spcPts val="601"/>
              </a:spcBef>
              <a:buClr>
                <a:srgbClr val="6aa84f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efefef"/>
                </a:solidFill>
                <a:latin typeface="PT Serif"/>
                <a:ea typeface="PT Serif"/>
              </a:rPr>
              <a:t>Inspires people to pursue their interests in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/>
          </p:nvPr>
        </p:nvSpPr>
        <p:spPr>
          <a:xfrm>
            <a:off x="4880160" y="1466640"/>
            <a:ext cx="2113920" cy="633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spcBef>
                <a:spcPts val="601"/>
              </a:spcBef>
              <a:buClr>
                <a:srgbClr val="6aa84f"/>
              </a:buClr>
              <a:buFont typeface="PT Serif"/>
              <a:buChar char="⊸"/>
            </a:pPr>
            <a:r>
              <a:rPr b="0" lang="en-US" sz="1800" spc="-1" strike="noStrike">
                <a:solidFill>
                  <a:srgbClr val="efefef"/>
                </a:solidFill>
                <a:latin typeface="PT Serif"/>
                <a:ea typeface="PT Serif"/>
              </a:rPr>
              <a:t>Cryptography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4"/>
          <p:cNvSpPr>
            <a:spLocks noGrp="1"/>
          </p:cNvSpPr>
          <p:nvPr>
            <p:ph type="sldNum" idx="8"/>
          </p:nvPr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71" name="Text Placeholder 1"/>
          <p:cNvSpPr/>
          <p:nvPr/>
        </p:nvSpPr>
        <p:spPr>
          <a:xfrm>
            <a:off x="4387320" y="1840320"/>
            <a:ext cx="2355480" cy="6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spcBef>
                <a:spcPts val="601"/>
              </a:spcBef>
              <a:buClr>
                <a:srgbClr val="6aa84f"/>
              </a:buClr>
              <a:buFont typeface="PT Serif"/>
              <a:buChar char="⊸"/>
            </a:pPr>
            <a:r>
              <a:rPr b="0" lang="en-US" sz="1800" spc="-1" strike="noStrike">
                <a:solidFill>
                  <a:srgbClr val="efefef"/>
                </a:solidFill>
                <a:latin typeface="PT Serif"/>
                <a:ea typeface="PT Serif"/>
              </a:rPr>
              <a:t>Hash Functions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2" name="Text Placeholder 1"/>
          <p:cNvSpPr/>
          <p:nvPr/>
        </p:nvSpPr>
        <p:spPr>
          <a:xfrm>
            <a:off x="3983400" y="2198520"/>
            <a:ext cx="2887200" cy="6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spcBef>
                <a:spcPts val="601"/>
              </a:spcBef>
              <a:buClr>
                <a:srgbClr val="6aa84f"/>
              </a:buClr>
              <a:buFont typeface="PT Serif"/>
              <a:buChar char="⊸"/>
            </a:pPr>
            <a:r>
              <a:rPr b="0" lang="en-US" sz="1800" spc="-1" strike="noStrike">
                <a:solidFill>
                  <a:srgbClr val="efefef"/>
                </a:solidFill>
                <a:latin typeface="PT Serif"/>
                <a:ea typeface="PT Serif"/>
              </a:rPr>
              <a:t>Computer Arithmetic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3" name="Text Placeholder 1"/>
          <p:cNvSpPr/>
          <p:nvPr/>
        </p:nvSpPr>
        <p:spPr>
          <a:xfrm>
            <a:off x="228600" y="2622600"/>
            <a:ext cx="6470640" cy="170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7520">
              <a:lnSpc>
                <a:spcPct val="150000"/>
              </a:lnSpc>
              <a:spcBef>
                <a:spcPts val="601"/>
              </a:spcBef>
              <a:buClr>
                <a:srgbClr val="6aa84f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efefef"/>
                </a:solidFill>
                <a:latin typeface="PT Serif"/>
                <a:ea typeface="PT Serif"/>
              </a:rPr>
              <a:t>Educational resource for students</a:t>
            </a:r>
            <a:endParaRPr b="0" lang="en-US" sz="1800" spc="-1" strike="noStrike">
              <a:latin typeface="Arial"/>
            </a:endParaRPr>
          </a:p>
          <a:p>
            <a:pPr marL="457200" indent="-317520">
              <a:lnSpc>
                <a:spcPct val="150000"/>
              </a:lnSpc>
              <a:spcBef>
                <a:spcPts val="601"/>
              </a:spcBef>
              <a:buClr>
                <a:srgbClr val="6aa84f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efefef"/>
                </a:solidFill>
                <a:latin typeface="PT Serif"/>
                <a:ea typeface="PT Serif"/>
              </a:rPr>
              <a:t>Enhancing computational capabilities</a:t>
            </a:r>
            <a:endParaRPr b="0" lang="en-US" sz="1800" spc="-1" strike="noStrike">
              <a:latin typeface="Arial"/>
            </a:endParaRPr>
          </a:p>
          <a:p>
            <a:pPr marL="457200" indent="-317520">
              <a:lnSpc>
                <a:spcPct val="150000"/>
              </a:lnSpc>
              <a:spcBef>
                <a:spcPts val="601"/>
              </a:spcBef>
              <a:buClr>
                <a:srgbClr val="6aa84f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efefef"/>
                </a:solidFill>
                <a:latin typeface="PT Serif"/>
                <a:ea typeface="PT Serif"/>
              </a:rPr>
              <a:t>Research tool for exploring number theory concepts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 thruBlk="true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546840" y="399960"/>
            <a:ext cx="5168520" cy="69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6aa84f"/>
                </a:solidFill>
                <a:latin typeface="Montserrat Medium"/>
                <a:ea typeface="Montserrat"/>
              </a:rPr>
              <a:t>List of Operations-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/>
          </p:nvPr>
        </p:nvSpPr>
        <p:spPr>
          <a:xfrm>
            <a:off x="546840" y="1097280"/>
            <a:ext cx="5625360" cy="3348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343080" indent="-343080">
              <a:lnSpc>
                <a:spcPct val="100000"/>
              </a:lnSpc>
              <a:buClr>
                <a:srgbClr val="6aa84f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efefef"/>
                </a:solidFill>
                <a:latin typeface="PT Serif"/>
                <a:ea typeface="PT Serif"/>
              </a:rPr>
              <a:t>Prime Numbers(Prime Checker ,Prime generator)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6aa84f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efefef"/>
                </a:solidFill>
                <a:latin typeface="PT Serif"/>
                <a:ea typeface="PT Serif"/>
              </a:rPr>
              <a:t>Prime Factorization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6aa84f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efefef"/>
                </a:solidFill>
                <a:latin typeface="PT Serif"/>
                <a:ea typeface="PT Serif"/>
              </a:rPr>
              <a:t>Digit Manipulations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6aa84f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efefef"/>
                </a:solidFill>
                <a:latin typeface="PT Serif"/>
                <a:ea typeface="PT Serif"/>
              </a:rPr>
              <a:t>Palindrome Check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6aa84f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efefef"/>
                </a:solidFill>
                <a:latin typeface="PT Serif"/>
                <a:ea typeface="PT Serif"/>
              </a:rPr>
              <a:t>Greatest Common Divisor (GCD)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6aa84f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efefef"/>
                </a:solidFill>
                <a:latin typeface="PT Serif"/>
                <a:ea typeface="PT Serif"/>
              </a:rPr>
              <a:t>Least Common Multiple (LCM)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6aa84f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efefef"/>
                </a:solidFill>
                <a:latin typeface="PT Serif"/>
                <a:ea typeface="PT Serif"/>
              </a:rPr>
              <a:t>Fibonacci Sequence generator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6aa84f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efefef"/>
                </a:solidFill>
                <a:latin typeface="PT Serif"/>
                <a:ea typeface="PT Serif"/>
              </a:rPr>
              <a:t>Modular Arithmetic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6aa84f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efefef"/>
                </a:solidFill>
                <a:latin typeface="PT Serif"/>
                <a:ea typeface="PT Serif"/>
              </a:rPr>
              <a:t>Divisors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sldNum" idx="9"/>
          </p:nvPr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77" name="Google Shape;280;p15"/>
          <p:cNvSpPr/>
          <p:nvPr/>
        </p:nvSpPr>
        <p:spPr>
          <a:xfrm>
            <a:off x="4189680" y="2371680"/>
            <a:ext cx="4953960" cy="334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efefef"/>
                </a:solidFill>
                <a:latin typeface="PT Serif"/>
                <a:ea typeface="PT Serif"/>
              </a:rPr>
              <a:t>   </a:t>
            </a:r>
            <a:r>
              <a:rPr b="0" lang="en-US" sz="1600" spc="-1" strike="noStrike">
                <a:solidFill>
                  <a:srgbClr val="efefef"/>
                </a:solidFill>
                <a:latin typeface="PT Serif"/>
                <a:ea typeface="PT Serif"/>
              </a:rPr>
              <a:t>Specialization (Matrix Manipulation)-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6aa84f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1600" spc="-1" strike="noStrike">
                <a:solidFill>
                  <a:srgbClr val="efefef"/>
                </a:solidFill>
                <a:latin typeface="PT Serif"/>
                <a:ea typeface="PT Serif"/>
              </a:rPr>
              <a:t>Matrix Addition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6aa84f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1600" spc="-1" strike="noStrike">
                <a:solidFill>
                  <a:srgbClr val="efefef"/>
                </a:solidFill>
                <a:latin typeface="PT Serif"/>
                <a:ea typeface="PT Serif"/>
              </a:rPr>
              <a:t>Matrix Multiplication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6aa84f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efefef"/>
                </a:solidFill>
                <a:latin typeface="PT Serif"/>
                <a:ea typeface="PT Serif"/>
              </a:rPr>
              <a:t>Matrix Determinant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6aa84f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efefef"/>
                </a:solidFill>
                <a:latin typeface="PT Serif"/>
                <a:ea typeface="PT Serif"/>
              </a:rPr>
              <a:t>Matrix Inversion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6aa84f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efefef"/>
                </a:solidFill>
                <a:latin typeface="PT Serif"/>
                <a:ea typeface="PT Serif"/>
              </a:rPr>
              <a:t>Matrix Power Calculation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6aa84f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efefef"/>
                </a:solidFill>
                <a:latin typeface="PT Serif"/>
                <a:ea typeface="PT Serif"/>
              </a:rPr>
              <a:t>Matrix Transposition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6aa84f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efefef"/>
                </a:solidFill>
                <a:latin typeface="PT Serif"/>
                <a:ea typeface="PT Serif"/>
              </a:rPr>
              <a:t>Matrix eigenvalues and eigenvectors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6aa84f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efefef"/>
                </a:solidFill>
                <a:latin typeface="PT Serif"/>
                <a:ea typeface="PT Serif"/>
              </a:rPr>
              <a:t>Check Matrix Types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6aa84f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efefef"/>
                </a:solidFill>
                <a:latin typeface="PT Serif"/>
                <a:ea typeface="PT Serif"/>
              </a:rPr>
              <a:t>Matrix Rank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578" name="Graphic 2" descr="Checklist with solid fill"/>
          <p:cNvPicPr/>
          <p:nvPr/>
        </p:nvPicPr>
        <p:blipFill>
          <a:blip r:embed="rId1"/>
          <a:stretch/>
        </p:blipFill>
        <p:spPr>
          <a:xfrm>
            <a:off x="5391720" y="399960"/>
            <a:ext cx="1744920" cy="1744920"/>
          </a:xfrm>
          <a:prstGeom prst="rect">
            <a:avLst/>
          </a:prstGeom>
          <a:ln w="0">
            <a:noFill/>
          </a:ln>
        </p:spPr>
      </p:pic>
    </p:spTree>
  </p:cSld>
  <p:transition>
    <p:fade thruBlk="true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1398240" y="752040"/>
            <a:ext cx="7366320" cy="1256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6000" spc="-1" strike="noStrike">
                <a:solidFill>
                  <a:srgbClr val="efefef"/>
                </a:solidFill>
                <a:latin typeface="Montserrat Medium"/>
                <a:ea typeface="Montserrat"/>
              </a:rPr>
              <a:t>Primary Objective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 type="subTitle"/>
          </p:nvPr>
        </p:nvSpPr>
        <p:spPr>
          <a:xfrm>
            <a:off x="1371600" y="2030760"/>
            <a:ext cx="7772400" cy="1544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285840" indent="-285840">
              <a:lnSpc>
                <a:spcPct val="100000"/>
              </a:lnSpc>
              <a:spcBef>
                <a:spcPts val="601"/>
              </a:spcBef>
              <a:buClr>
                <a:srgbClr val="6aa84f"/>
              </a:buClr>
              <a:buFont typeface="Wingdings" charset="2"/>
              <a:buChar char=""/>
            </a:pPr>
            <a:r>
              <a:rPr b="0" lang="en-GB" sz="2200" spc="-1" strike="noStrike">
                <a:solidFill>
                  <a:srgbClr val="6aa84f"/>
                </a:solidFill>
                <a:latin typeface="PT Serif"/>
                <a:ea typeface="PT Serif"/>
              </a:rPr>
              <a:t>Provide wide scope of functionalities </a:t>
            </a:r>
            <a:r>
              <a:rPr b="0" lang="en-US" sz="2200" spc="-1" strike="noStrike">
                <a:solidFill>
                  <a:srgbClr val="6aa84f"/>
                </a:solidFill>
                <a:latin typeface="PT Serif"/>
                <a:ea typeface="PT Serif"/>
              </a:rPr>
              <a:t>from simple prime number tests to complex matrix manipulations</a:t>
            </a:r>
            <a:endParaRPr b="0" lang="en-US" sz="22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buClr>
                <a:srgbClr val="6aa84f"/>
              </a:buClr>
              <a:buFont typeface="Wingdings" charset="2"/>
              <a:buChar char=""/>
            </a:pPr>
            <a:r>
              <a:rPr b="0" lang="en-US" sz="2200" spc="-1" strike="noStrike">
                <a:solidFill>
                  <a:srgbClr val="6aa84f"/>
                </a:solidFill>
                <a:latin typeface="PT Serif"/>
                <a:ea typeface="PT Serif"/>
              </a:rPr>
              <a:t>Saves Time and Effort through using pre-implemented algorithms from this toolbox eliminating the need to manually code or develop these functions from start.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sldNum" idx="10"/>
          </p:nvPr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pic>
        <p:nvPicPr>
          <p:cNvPr id="582" name="Graphic 8" descr="Bullseye with solid fill"/>
          <p:cNvPicPr/>
          <p:nvPr/>
        </p:nvPicPr>
        <p:blipFill>
          <a:blip r:embed="rId1"/>
          <a:stretch/>
        </p:blipFill>
        <p:spPr>
          <a:xfrm>
            <a:off x="-219240" y="1035000"/>
            <a:ext cx="1744920" cy="1744920"/>
          </a:xfrm>
          <a:prstGeom prst="rect">
            <a:avLst/>
          </a:prstGeom>
          <a:ln w="0">
            <a:noFill/>
          </a:ln>
        </p:spPr>
      </p:pic>
    </p:spTree>
  </p:cSld>
  <p:transition>
    <p:fade thruBlk="true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/>
          </p:nvPr>
        </p:nvSpPr>
        <p:spPr>
          <a:xfrm>
            <a:off x="493920" y="682560"/>
            <a:ext cx="5343120" cy="819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efefef"/>
                </a:solidFill>
                <a:latin typeface="PT Serif"/>
                <a:ea typeface="PT Serif"/>
              </a:rPr>
              <a:t>Prime Number Generation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efefef"/>
                </a:solidFill>
                <a:latin typeface="PT Serif"/>
                <a:ea typeface="PT Serif"/>
              </a:rPr>
              <a:t>Prime Factorization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sldNum" idx="11"/>
          </p:nvPr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85" name="TextBox 1"/>
          <p:cNvSpPr/>
          <p:nvPr/>
        </p:nvSpPr>
        <p:spPr>
          <a:xfrm>
            <a:off x="579240" y="1590840"/>
            <a:ext cx="543456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efefef"/>
                </a:solidFill>
                <a:latin typeface="PT Serif"/>
                <a:ea typeface="Arial"/>
              </a:rPr>
              <a:t>These are fundamental concepts in number theory. Prime numbers play a crucial role in modern encryption algorithms, such as RSA encryption. Generating large prime numbers and prime factorization are essential for creating secure encryption keys and several encryption algorithms.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efefef"/>
                </a:solidFill>
                <a:latin typeface="PT Serif"/>
                <a:ea typeface="Arial"/>
              </a:rPr>
              <a:t>Here I implemented Sieve Of Eratosthenes algorithm. But there remains some constraints ,like this algorithm can run for numbers till 1000000(10^7). To handle larger numbers, I’m currently trying to implement Primality Test and Pollard Rho’s algorithm in my system.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/>
          </p:nvPr>
        </p:nvSpPr>
        <p:spPr>
          <a:xfrm>
            <a:off x="717840" y="1513440"/>
            <a:ext cx="5838840" cy="3030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PT Serif"/>
                <a:ea typeface="PT Serif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 type="sldNum" idx="12"/>
          </p:nvPr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pic>
        <p:nvPicPr>
          <p:cNvPr id="588" name="Picture 7" descr=""/>
          <p:cNvPicPr/>
          <p:nvPr/>
        </p:nvPicPr>
        <p:blipFill>
          <a:blip r:embed="rId1"/>
          <a:srcRect l="1250" t="0" r="0" b="5710"/>
          <a:stretch/>
        </p:blipFill>
        <p:spPr>
          <a:xfrm>
            <a:off x="624960" y="598680"/>
            <a:ext cx="5101560" cy="1352880"/>
          </a:xfrm>
          <a:prstGeom prst="rect">
            <a:avLst/>
          </a:prstGeom>
          <a:ln cap="sq" w="889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  <p:pic>
        <p:nvPicPr>
          <p:cNvPr id="589" name="Picture 9" descr=""/>
          <p:cNvPicPr/>
          <p:nvPr/>
        </p:nvPicPr>
        <p:blipFill>
          <a:blip r:embed="rId2"/>
          <a:srcRect l="730" t="2619" r="0" b="4434"/>
          <a:stretch/>
        </p:blipFill>
        <p:spPr>
          <a:xfrm>
            <a:off x="616320" y="2336760"/>
            <a:ext cx="7639920" cy="1787760"/>
          </a:xfrm>
          <a:prstGeom prst="rect">
            <a:avLst/>
          </a:prstGeom>
          <a:ln cap="sq" w="889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</p:spTree>
  </p:cSld>
  <p:transition>
    <p:fade thruBlk="true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775080" y="1041480"/>
            <a:ext cx="60001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efefef"/>
                </a:solidFill>
                <a:latin typeface="PT Serif"/>
                <a:ea typeface="Montserrat"/>
              </a:rPr>
              <a:t>Results in summation /product /reversal of digits in a given number.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subTitle"/>
          </p:nvPr>
        </p:nvSpPr>
        <p:spPr>
          <a:xfrm>
            <a:off x="775080" y="649080"/>
            <a:ext cx="5143320" cy="78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6aa84f"/>
                </a:solidFill>
                <a:latin typeface="Montserrat Medium"/>
                <a:ea typeface="PT Serif"/>
              </a:rPr>
              <a:t>Digit Manipulations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sldNum" idx="13"/>
          </p:nvPr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pic>
        <p:nvPicPr>
          <p:cNvPr id="593" name="Picture 3" descr=""/>
          <p:cNvPicPr/>
          <p:nvPr/>
        </p:nvPicPr>
        <p:blipFill>
          <a:blip r:embed="rId1"/>
          <a:srcRect l="643" t="3175" r="0" b="2948"/>
          <a:stretch/>
        </p:blipFill>
        <p:spPr>
          <a:xfrm>
            <a:off x="833040" y="2350440"/>
            <a:ext cx="4731480" cy="1787760"/>
          </a:xfrm>
          <a:prstGeom prst="rect">
            <a:avLst/>
          </a:prstGeom>
          <a:ln cap="sq" w="889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  <p:pic>
        <p:nvPicPr>
          <p:cNvPr id="594" name="Picture 5" descr=""/>
          <p:cNvPicPr/>
          <p:nvPr/>
        </p:nvPicPr>
        <p:blipFill>
          <a:blip r:embed="rId2"/>
          <a:srcRect l="0" t="46173" r="41217" b="0"/>
          <a:stretch/>
        </p:blipFill>
        <p:spPr>
          <a:xfrm>
            <a:off x="3775680" y="3350520"/>
            <a:ext cx="2765520" cy="1019880"/>
          </a:xfrm>
          <a:prstGeom prst="rect">
            <a:avLst/>
          </a:prstGeom>
          <a:ln cap="sq" w="889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  <p:pic>
        <p:nvPicPr>
          <p:cNvPr id="595" name="Picture 7" descr=""/>
          <p:cNvPicPr/>
          <p:nvPr/>
        </p:nvPicPr>
        <p:blipFill>
          <a:blip r:embed="rId3"/>
          <a:srcRect l="0" t="0" r="39808" b="0"/>
          <a:stretch/>
        </p:blipFill>
        <p:spPr>
          <a:xfrm>
            <a:off x="6126120" y="2271600"/>
            <a:ext cx="2381040" cy="1478880"/>
          </a:xfrm>
          <a:prstGeom prst="rect">
            <a:avLst/>
          </a:prstGeom>
          <a:ln cap="sq" w="889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</p:spTree>
  </p:cSld>
  <mc:AlternateContent>
    <mc:Choice Requires="p14">
      <p:transition p14:dur="100"/>
    </mc:Choice>
    <mc:Fallback>
      <p:transition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481320" y="446040"/>
            <a:ext cx="5916960" cy="2252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6aa84f"/>
                </a:solidFill>
                <a:latin typeface="Montserrat Medium"/>
                <a:ea typeface="Montserrat"/>
              </a:rPr>
              <a:t>GCD and LCM:</a:t>
            </a:r>
            <a:br>
              <a:rPr sz="1800"/>
            </a:br>
            <a:br>
              <a:rPr sz="1800"/>
            </a:br>
            <a:r>
              <a:rPr b="1" lang="en-US" sz="1800" spc="-1" strike="noStrike">
                <a:solidFill>
                  <a:srgbClr val="efefef"/>
                </a:solidFill>
                <a:latin typeface="Montserrat"/>
                <a:ea typeface="Montserrat"/>
              </a:rPr>
              <a:t>Calculating the greatest common divisor (GCD) and least common multiple (LCM) is essential in a variety of mathematical tasks, including fractional simplification, equation solving, and algorithm optimization.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 type="sldNum" idx="14"/>
          </p:nvPr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pic>
        <p:nvPicPr>
          <p:cNvPr id="598" name="Picture 2" descr=""/>
          <p:cNvPicPr/>
          <p:nvPr/>
        </p:nvPicPr>
        <p:blipFill>
          <a:blip r:embed="rId1"/>
          <a:stretch/>
        </p:blipFill>
        <p:spPr>
          <a:xfrm>
            <a:off x="578520" y="2808000"/>
            <a:ext cx="3531600" cy="1750680"/>
          </a:xfrm>
          <a:prstGeom prst="rect">
            <a:avLst/>
          </a:prstGeom>
          <a:ln cap="sq" w="889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  <p:pic>
        <p:nvPicPr>
          <p:cNvPr id="599" name="Picture 4" descr=""/>
          <p:cNvPicPr/>
          <p:nvPr/>
        </p:nvPicPr>
        <p:blipFill>
          <a:blip r:embed="rId2"/>
          <a:stretch/>
        </p:blipFill>
        <p:spPr>
          <a:xfrm>
            <a:off x="4572000" y="2698560"/>
            <a:ext cx="3375360" cy="1950840"/>
          </a:xfrm>
          <a:prstGeom prst="rect">
            <a:avLst/>
          </a:prstGeom>
          <a:ln cap="sq" w="889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LibreOffice/7.3.7.2$Linux_X86_64 LibreOffice_project/30$Build-2</Application>
  <AppVersion>15.0000</AppVersion>
  <Words>2738</Words>
  <Paragraphs>107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2023-09-09T13:21:50Z</dcterms:created>
  <dc:creator/>
  <dc:description/>
  <dc:language>en-US</dc:language>
  <cp:lastModifiedBy/>
  <dcterms:modified xsi:type="dcterms:W3CDTF">2023-09-10T08:44:13Z</dcterms:modified>
  <cp:revision>14</cp:revision>
  <dc:subject/>
  <dc:title>Numeric Operations Library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E3DD81527AF34E67880ACB1DF9BA7E5A</vt:lpwstr>
  </property>
  <property fmtid="{D5CDD505-2E9C-101B-9397-08002B2CF9AE}" pid="3" name="KSOProductBuildVer">
    <vt:lpwstr>1033-11.2.0.11537</vt:lpwstr>
  </property>
  <property fmtid="{D5CDD505-2E9C-101B-9397-08002B2CF9AE}" pid="4" name="Notes">
    <vt:i4>13</vt:i4>
  </property>
  <property fmtid="{D5CDD505-2E9C-101B-9397-08002B2CF9AE}" pid="5" name="PresentationFormat">
    <vt:lpwstr>On-screen Show (16:9)</vt:lpwstr>
  </property>
  <property fmtid="{D5CDD505-2E9C-101B-9397-08002B2CF9AE}" pid="6" name="Slides">
    <vt:i4>13</vt:i4>
  </property>
</Properties>
</file>