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media/image1.svg" ContentType="image/svg+xml"/>
  <Override PartName="/ppt/media/image2.svg" ContentType="image/svg+xml"/>
  <Override PartName="/ppt/media/image3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94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96" r:id="rId16"/>
  </p:sldIdLst>
  <p:sldSz cx="9144000" cy="5143500" type="screen16x9"/>
  <p:notesSz cx="6858000" cy="9144000"/>
  <p:embeddedFontLst>
    <p:embeddedFont>
      <p:font typeface="Montserrat" panose="00000500000000000000"/>
      <p:regular r:id="rId20"/>
    </p:embeddedFont>
    <p:embeddedFont>
      <p:font typeface="PT Serif" panose="020A0603040505020204"/>
      <p:regular r:id="rId21"/>
    </p:embeddedFont>
    <p:embeddedFont>
      <p:font typeface="Abril Fatface" panose="02000503000000020003"/>
      <p:regular r:id="rId22"/>
    </p:embeddedFont>
    <p:embeddedFont>
      <p:font typeface="Montserrat Medium" panose="00000600000000000000" pitchFamily="2" charset="0"/>
      <p:regular r:id="rId23"/>
    </p:embeddedFont>
    <p:embeddedFont>
      <p:font typeface="PT Serif" panose="020A0603040505020204" pitchFamily="18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3" d="100"/>
          <a:sy n="103" d="100"/>
        </p:scale>
        <p:origin x="8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font" Target="fonts/font8.fntdata"/><Relationship Id="rId26" Type="http://schemas.openxmlformats.org/officeDocument/2006/relationships/font" Target="fonts/font7.fntdata"/><Relationship Id="rId25" Type="http://schemas.openxmlformats.org/officeDocument/2006/relationships/font" Target="fonts/font6.fntdata"/><Relationship Id="rId24" Type="http://schemas.openxmlformats.org/officeDocument/2006/relationships/font" Target="fonts/font5.fntdata"/><Relationship Id="rId23" Type="http://schemas.openxmlformats.org/officeDocument/2006/relationships/font" Target="fonts/font4.fntdata"/><Relationship Id="rId22" Type="http://schemas.openxmlformats.org/officeDocument/2006/relationships/font" Target="fonts/font3.fntdata"/><Relationship Id="rId21" Type="http://schemas.openxmlformats.org/officeDocument/2006/relationships/font" Target="fonts/font2.fntdata"/><Relationship Id="rId20" Type="http://schemas.openxmlformats.org/officeDocument/2006/relationships/font" Target="fonts/font1.fntdata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bd3cf23c1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bd3cf23c1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/>
          <p:nvPr/>
        </p:nvSpPr>
        <p:spPr>
          <a:xfrm>
            <a:off x="8142711" y="3918330"/>
            <a:ext cx="943913" cy="133739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 panose="00000500000000000000"/>
              </a:rPr>
              <a:t>5</a:t>
            </a:r>
            <a:endParaRPr b="1" i="0">
              <a:ln>
                <a:noFill/>
              </a:ln>
              <a:solidFill>
                <a:srgbClr val="00BFC9">
                  <a:alpha val="45000"/>
                </a:srgbClr>
              </a:solidFill>
              <a:latin typeface="Montserrat" panose="00000500000000000000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8246778" y="1061814"/>
            <a:ext cx="565397" cy="7946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 panose="02000503000000020003"/>
              </a:rPr>
              <a:t>3</a:t>
            </a:r>
            <a:endParaRPr b="0" i="0">
              <a:ln>
                <a:noFill/>
              </a:ln>
              <a:solidFill>
                <a:srgbClr val="00BFC9">
                  <a:alpha val="45000"/>
                </a:srgbClr>
              </a:solidFill>
              <a:latin typeface="Abril Fatface" panose="02000503000000020003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7302238" y="4554392"/>
            <a:ext cx="623239" cy="66856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 panose="00000500000000000000"/>
              </a:rPr>
              <a:t>€</a:t>
            </a:r>
            <a:endParaRPr b="1" i="0">
              <a:ln>
                <a:noFill/>
              </a:ln>
              <a:solidFill>
                <a:srgbClr val="00FFFF">
                  <a:alpha val="13460"/>
                </a:srgbClr>
              </a:solidFill>
              <a:latin typeface="Montserrat" panose="00000500000000000000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8812176" y="313545"/>
            <a:ext cx="505297" cy="64940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 panose="02000503000000020003"/>
              </a:rPr>
              <a:t>9</a:t>
            </a:r>
            <a:endParaRPr b="0" i="0">
              <a:ln>
                <a:noFill/>
              </a:ln>
              <a:solidFill>
                <a:srgbClr val="00FFFF">
                  <a:alpha val="13460"/>
                </a:srgbClr>
              </a:solidFill>
              <a:latin typeface="Abril Fatface" panose="02000503000000020003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7486177" y="4101249"/>
            <a:ext cx="218857" cy="3385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 panose="02000503000000020003"/>
              </a:rPr>
              <a:t>7</a:t>
            </a:r>
            <a:endParaRPr b="0" i="0">
              <a:ln>
                <a:noFill/>
              </a:ln>
              <a:solidFill>
                <a:srgbClr val="00BFC9">
                  <a:alpha val="45000"/>
                </a:srgbClr>
              </a:solidFill>
              <a:latin typeface="Abril Fatface" panose="02000503000000020003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6980299" y="-88163"/>
            <a:ext cx="707299" cy="105647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 panose="00000500000000000000"/>
              </a:rPr>
              <a:t>$</a:t>
            </a:r>
            <a:endParaRPr b="1" i="0">
              <a:ln>
                <a:noFill/>
              </a:ln>
              <a:solidFill>
                <a:srgbClr val="00BFC9">
                  <a:alpha val="45000"/>
                </a:srgbClr>
              </a:solidFill>
              <a:latin typeface="Montserrat" panose="00000500000000000000"/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8353588" y="325842"/>
            <a:ext cx="315620" cy="43634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 panose="02000503000000020003"/>
              </a:rPr>
              <a:t>£</a:t>
            </a:r>
            <a:endParaRPr b="0" i="0">
              <a:ln>
                <a:noFill/>
              </a:ln>
              <a:solidFill>
                <a:srgbClr val="00FFFF">
                  <a:alpha val="13460"/>
                </a:srgbClr>
              </a:solidFill>
              <a:latin typeface="Abril Fatface" panose="02000503000000020003"/>
            </a:endParaRPr>
          </a:p>
        </p:txBody>
      </p:sp>
      <p:sp>
        <p:nvSpPr>
          <p:cNvPr id="28" name="Google Shape;28;p2"/>
          <p:cNvSpPr/>
          <p:nvPr/>
        </p:nvSpPr>
        <p:spPr>
          <a:xfrm>
            <a:off x="7687616" y="916471"/>
            <a:ext cx="245359" cy="45311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 panose="02000503000000020003"/>
              </a:rPr>
              <a:t>1</a:t>
            </a:r>
            <a:endParaRPr b="0" i="0">
              <a:ln>
                <a:noFill/>
              </a:ln>
              <a:solidFill>
                <a:srgbClr val="00BFC9">
                  <a:alpha val="45000"/>
                </a:srgbClr>
              </a:solidFill>
              <a:latin typeface="Abril Fatface" panose="02000503000000020003"/>
            </a:endParaRPr>
          </a:p>
        </p:txBody>
      </p:sp>
      <p:sp>
        <p:nvSpPr>
          <p:cNvPr id="29" name="Google Shape;29;p2"/>
          <p:cNvSpPr/>
          <p:nvPr/>
        </p:nvSpPr>
        <p:spPr>
          <a:xfrm>
            <a:off x="8637153" y="2924174"/>
            <a:ext cx="816948" cy="110613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 panose="00000500000000000000"/>
              </a:rPr>
              <a:t>8</a:t>
            </a:r>
            <a:endParaRPr b="1" i="0">
              <a:ln>
                <a:noFill/>
              </a:ln>
              <a:solidFill>
                <a:srgbClr val="00FFFF">
                  <a:alpha val="13460"/>
                </a:srgbClr>
              </a:solidFill>
              <a:latin typeface="Montserrat" panose="00000500000000000000"/>
            </a:endParaRPr>
          </a:p>
        </p:txBody>
      </p:sp>
      <p:sp>
        <p:nvSpPr>
          <p:cNvPr id="30" name="Google Shape;30;p2"/>
          <p:cNvSpPr/>
          <p:nvPr/>
        </p:nvSpPr>
        <p:spPr>
          <a:xfrm rot="-5400000">
            <a:off x="6840000" y="4568068"/>
            <a:ext cx="417000" cy="3285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" name="Google Shape;31;p2"/>
          <p:cNvSpPr/>
          <p:nvPr/>
        </p:nvSpPr>
        <p:spPr>
          <a:xfrm rot="5400000">
            <a:off x="6496124" y="-12475"/>
            <a:ext cx="589800" cy="4071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" name="Google Shape;32;p2"/>
          <p:cNvSpPr/>
          <p:nvPr/>
        </p:nvSpPr>
        <p:spPr>
          <a:xfrm>
            <a:off x="8208235" y="3375182"/>
            <a:ext cx="218854" cy="30986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 panose="00000500000000000000"/>
              </a:rPr>
              <a:t>2</a:t>
            </a:r>
            <a:endParaRPr b="1" i="0">
              <a:ln>
                <a:noFill/>
              </a:ln>
              <a:solidFill>
                <a:srgbClr val="6AA84F"/>
              </a:solidFill>
              <a:latin typeface="Montserrat" panose="00000500000000000000"/>
            </a:endParaRPr>
          </a:p>
        </p:txBody>
      </p:sp>
      <p:sp>
        <p:nvSpPr>
          <p:cNvPr id="33" name="Google Shape;33;p2"/>
          <p:cNvSpPr/>
          <p:nvPr/>
        </p:nvSpPr>
        <p:spPr>
          <a:xfrm>
            <a:off x="8013853" y="659316"/>
            <a:ext cx="258850" cy="30899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 panose="02000503000000020003"/>
              </a:rPr>
              <a:t>0</a:t>
            </a:r>
            <a:endParaRPr b="0" i="0">
              <a:ln>
                <a:noFill/>
              </a:ln>
              <a:solidFill>
                <a:srgbClr val="6AA84F"/>
              </a:solidFill>
              <a:latin typeface="Abril Fatface" panose="02000503000000020003"/>
            </a:endParaRPr>
          </a:p>
        </p:txBody>
      </p:sp>
      <p:sp>
        <p:nvSpPr>
          <p:cNvPr id="34" name="Google Shape;34;p2"/>
          <p:cNvSpPr/>
          <p:nvPr/>
        </p:nvSpPr>
        <p:spPr>
          <a:xfrm>
            <a:off x="7828438" y="4163755"/>
            <a:ext cx="206506" cy="21354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 panose="00000500000000000000"/>
              </a:rPr>
              <a:t>¥</a:t>
            </a:r>
            <a:endParaRPr b="1" i="0">
              <a:ln>
                <a:noFill/>
              </a:ln>
              <a:solidFill>
                <a:srgbClr val="6AA84F"/>
              </a:solidFill>
              <a:latin typeface="Montserrat" panose="00000500000000000000"/>
            </a:endParaRPr>
          </a:p>
        </p:txBody>
      </p:sp>
      <p:sp>
        <p:nvSpPr>
          <p:cNvPr id="35" name="Google Shape;35;p2"/>
          <p:cNvSpPr/>
          <p:nvPr/>
        </p:nvSpPr>
        <p:spPr>
          <a:xfrm>
            <a:off x="8003439" y="1292797"/>
            <a:ext cx="172864" cy="2111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 panose="02000503000000020003"/>
              </a:rPr>
              <a:t>4</a:t>
            </a:r>
            <a:endParaRPr b="0" i="0">
              <a:ln>
                <a:noFill/>
              </a:ln>
              <a:solidFill>
                <a:srgbClr val="00FFFF">
                  <a:alpha val="13460"/>
                </a:srgbClr>
              </a:solidFill>
              <a:latin typeface="Abril Fatface" panose="02000503000000020003"/>
            </a:endParaRPr>
          </a:p>
        </p:txBody>
      </p:sp>
      <p:sp>
        <p:nvSpPr>
          <p:cNvPr id="36" name="Google Shape;36;p2"/>
          <p:cNvSpPr/>
          <p:nvPr/>
        </p:nvSpPr>
        <p:spPr>
          <a:xfrm>
            <a:off x="7939495" y="-95340"/>
            <a:ext cx="476421" cy="6611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 panose="00000500000000000000"/>
              </a:rPr>
              <a:t>6</a:t>
            </a:r>
            <a:endParaRPr b="1" i="0">
              <a:ln>
                <a:noFill/>
              </a:ln>
              <a:solidFill>
                <a:srgbClr val="00FFFF">
                  <a:alpha val="13460"/>
                </a:srgbClr>
              </a:solidFill>
              <a:latin typeface="Montserrat" panose="00000500000000000000"/>
            </a:endParaRPr>
          </a:p>
        </p:txBody>
      </p:sp>
      <p:sp>
        <p:nvSpPr>
          <p:cNvPr id="37" name="Google Shape;37;p2"/>
          <p:cNvSpPr/>
          <p:nvPr/>
        </p:nvSpPr>
        <p:spPr>
          <a:xfrm>
            <a:off x="7709340" y="156126"/>
            <a:ext cx="64053" cy="15820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 panose="00000500000000000000"/>
              </a:rPr>
              <a:t>1</a:t>
            </a:r>
            <a:endParaRPr b="1" i="0">
              <a:ln>
                <a:noFill/>
              </a:ln>
              <a:solidFill>
                <a:srgbClr val="6AA84F"/>
              </a:solidFill>
              <a:latin typeface="Montserrat" panose="00000500000000000000"/>
            </a:endParaRPr>
          </a:p>
        </p:txBody>
      </p:sp>
      <p:sp>
        <p:nvSpPr>
          <p:cNvPr id="38" name="Google Shape;38;p2"/>
          <p:cNvSpPr/>
          <p:nvPr/>
        </p:nvSpPr>
        <p:spPr>
          <a:xfrm>
            <a:off x="9017902" y="4284544"/>
            <a:ext cx="121390" cy="1663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 panose="00000500000000000000"/>
              </a:rPr>
              <a:t>4</a:t>
            </a:r>
            <a:endParaRPr b="1" i="0">
              <a:ln>
                <a:noFill/>
              </a:ln>
              <a:solidFill>
                <a:srgbClr val="6AA84F"/>
              </a:solidFill>
              <a:latin typeface="Montserrat" panose="00000500000000000000"/>
            </a:endParaRPr>
          </a:p>
        </p:txBody>
      </p:sp>
      <p:sp>
        <p:nvSpPr>
          <p:cNvPr id="39" name="Google Shape;39;p2"/>
          <p:cNvSpPr/>
          <p:nvPr/>
        </p:nvSpPr>
        <p:spPr>
          <a:xfrm>
            <a:off x="8736528" y="68644"/>
            <a:ext cx="172852" cy="25157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 panose="02000503000000020003"/>
              </a:rPr>
              <a:t>5</a:t>
            </a:r>
            <a:endParaRPr b="0" i="0">
              <a:ln>
                <a:noFill/>
              </a:ln>
              <a:solidFill>
                <a:srgbClr val="6AA84F"/>
              </a:solidFill>
              <a:latin typeface="Abril Fatface" panose="02000503000000020003"/>
            </a:endParaRPr>
          </a:p>
        </p:txBody>
      </p:sp>
      <p:sp>
        <p:nvSpPr>
          <p:cNvPr id="40" name="Google Shape;40;p2"/>
          <p:cNvSpPr/>
          <p:nvPr/>
        </p:nvSpPr>
        <p:spPr>
          <a:xfrm>
            <a:off x="9053841" y="1122374"/>
            <a:ext cx="172853" cy="22214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 panose="02000503000000020003"/>
              </a:rPr>
              <a:t>8</a:t>
            </a:r>
            <a:endParaRPr b="0" i="0">
              <a:ln>
                <a:noFill/>
              </a:ln>
              <a:solidFill>
                <a:srgbClr val="6AA84F"/>
              </a:solidFill>
              <a:latin typeface="Abril Fatface" panose="02000503000000020003"/>
            </a:endParaRPr>
          </a:p>
        </p:txBody>
      </p:sp>
      <p:sp>
        <p:nvSpPr>
          <p:cNvPr id="41" name="Google Shape;41;p2"/>
          <p:cNvSpPr txBox="1">
            <a:spLocks noGrp="1"/>
          </p:cNvSpPr>
          <p:nvPr>
            <p:ph type="ctrTitle"/>
          </p:nvPr>
        </p:nvSpPr>
        <p:spPr>
          <a:xfrm>
            <a:off x="1661700" y="1991825"/>
            <a:ext cx="5820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" name="Google Shape;42;p2"/>
          <p:cNvSpPr/>
          <p:nvPr/>
        </p:nvSpPr>
        <p:spPr>
          <a:xfrm>
            <a:off x="240789" y="-249878"/>
            <a:ext cx="1325150" cy="183895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 panose="00000500000000000000"/>
              </a:rPr>
              <a:t>6</a:t>
            </a:r>
            <a:endParaRPr b="1" i="0">
              <a:ln>
                <a:noFill/>
              </a:ln>
              <a:solidFill>
                <a:srgbClr val="00BFC9">
                  <a:alpha val="45000"/>
                </a:srgbClr>
              </a:solidFill>
              <a:latin typeface="Montserrat" panose="00000500000000000000"/>
            </a:endParaRPr>
          </a:p>
        </p:txBody>
      </p:sp>
      <p:sp>
        <p:nvSpPr>
          <p:cNvPr id="43" name="Google Shape;43;p2"/>
          <p:cNvSpPr/>
          <p:nvPr/>
        </p:nvSpPr>
        <p:spPr>
          <a:xfrm>
            <a:off x="1462669" y="359548"/>
            <a:ext cx="684178" cy="83580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 panose="02000503000000020003"/>
              </a:rPr>
              <a:t>4</a:t>
            </a:r>
            <a:endParaRPr b="0" i="0">
              <a:ln>
                <a:noFill/>
              </a:ln>
              <a:solidFill>
                <a:srgbClr val="00BFC9">
                  <a:alpha val="45000"/>
                </a:srgbClr>
              </a:solidFill>
              <a:latin typeface="Abril Fatface" panose="02000503000000020003"/>
            </a:endParaRPr>
          </a:p>
        </p:txBody>
      </p:sp>
      <p:sp>
        <p:nvSpPr>
          <p:cNvPr id="44" name="Google Shape;44;p2"/>
          <p:cNvSpPr/>
          <p:nvPr/>
        </p:nvSpPr>
        <p:spPr>
          <a:xfrm>
            <a:off x="-145673" y="1499255"/>
            <a:ext cx="545851" cy="81531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 panose="00000500000000000000"/>
              </a:rPr>
              <a:t>$</a:t>
            </a:r>
            <a:endParaRPr b="1" i="0">
              <a:ln>
                <a:noFill/>
              </a:ln>
              <a:solidFill>
                <a:srgbClr val="00FFFF">
                  <a:alpha val="13460"/>
                </a:srgbClr>
              </a:solidFill>
              <a:latin typeface="Montserrat" panose="00000500000000000000"/>
            </a:endParaRPr>
          </a:p>
        </p:txBody>
      </p:sp>
      <p:sp>
        <p:nvSpPr>
          <p:cNvPr id="45" name="Google Shape;45;p2"/>
          <p:cNvSpPr/>
          <p:nvPr/>
        </p:nvSpPr>
        <p:spPr>
          <a:xfrm>
            <a:off x="468639" y="3330899"/>
            <a:ext cx="596301" cy="71180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 panose="02000503000000020003"/>
              </a:rPr>
              <a:t>0</a:t>
            </a:r>
            <a:endParaRPr b="0" i="0">
              <a:ln>
                <a:noFill/>
              </a:ln>
              <a:solidFill>
                <a:srgbClr val="00FFFF">
                  <a:alpha val="13460"/>
                </a:srgbClr>
              </a:solidFill>
              <a:latin typeface="Abril Fatface" panose="02000503000000020003"/>
            </a:endParaRPr>
          </a:p>
        </p:txBody>
      </p:sp>
      <p:sp>
        <p:nvSpPr>
          <p:cNvPr id="46" name="Google Shape;46;p2"/>
          <p:cNvSpPr/>
          <p:nvPr/>
        </p:nvSpPr>
        <p:spPr>
          <a:xfrm>
            <a:off x="2715924" y="4728432"/>
            <a:ext cx="422823" cy="54341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 panose="02000503000000020003"/>
              </a:rPr>
              <a:t>8</a:t>
            </a:r>
            <a:endParaRPr b="0" i="0">
              <a:ln>
                <a:noFill/>
              </a:ln>
              <a:solidFill>
                <a:srgbClr val="00BFC9">
                  <a:alpha val="45000"/>
                </a:srgbClr>
              </a:solidFill>
              <a:latin typeface="Abril Fatface" panose="02000503000000020003"/>
            </a:endParaRPr>
          </a:p>
        </p:txBody>
      </p:sp>
      <p:sp>
        <p:nvSpPr>
          <p:cNvPr id="47" name="Google Shape;47;p2"/>
          <p:cNvSpPr/>
          <p:nvPr/>
        </p:nvSpPr>
        <p:spPr>
          <a:xfrm>
            <a:off x="857004" y="4218046"/>
            <a:ext cx="948321" cy="101728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 panose="00000500000000000000"/>
              </a:rPr>
              <a:t>€</a:t>
            </a:r>
            <a:endParaRPr b="1" i="0">
              <a:ln>
                <a:noFill/>
              </a:ln>
              <a:solidFill>
                <a:srgbClr val="00BFC9">
                  <a:alpha val="45000"/>
                </a:srgbClr>
              </a:solidFill>
              <a:latin typeface="Montserrat" panose="00000500000000000000"/>
            </a:endParaRPr>
          </a:p>
        </p:txBody>
      </p:sp>
      <p:sp>
        <p:nvSpPr>
          <p:cNvPr id="48" name="Google Shape;48;p2"/>
          <p:cNvSpPr/>
          <p:nvPr/>
        </p:nvSpPr>
        <p:spPr>
          <a:xfrm>
            <a:off x="6477124" y="659323"/>
            <a:ext cx="375994" cy="41841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 panose="02000503000000020003"/>
              </a:rPr>
              <a:t>¥</a:t>
            </a:r>
            <a:endParaRPr b="0" i="0">
              <a:ln>
                <a:noFill/>
              </a:ln>
              <a:solidFill>
                <a:srgbClr val="00FFFF">
                  <a:alpha val="13460"/>
                </a:srgbClr>
              </a:solidFill>
              <a:latin typeface="Abril Fatface" panose="02000503000000020003"/>
            </a:endParaRPr>
          </a:p>
        </p:txBody>
      </p:sp>
      <p:sp>
        <p:nvSpPr>
          <p:cNvPr id="49" name="Google Shape;49;p2"/>
          <p:cNvSpPr/>
          <p:nvPr/>
        </p:nvSpPr>
        <p:spPr>
          <a:xfrm>
            <a:off x="2001208" y="4048123"/>
            <a:ext cx="340184" cy="4966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 panose="02000503000000020003"/>
              </a:rPr>
              <a:t>2</a:t>
            </a:r>
            <a:endParaRPr b="0" i="0">
              <a:ln>
                <a:noFill/>
              </a:ln>
              <a:solidFill>
                <a:srgbClr val="00BFC9">
                  <a:alpha val="45000"/>
                </a:srgbClr>
              </a:solidFill>
              <a:latin typeface="Abril Fatface" panose="02000503000000020003"/>
            </a:endParaRPr>
          </a:p>
        </p:txBody>
      </p:sp>
      <p:sp>
        <p:nvSpPr>
          <p:cNvPr id="50" name="Google Shape;50;p2"/>
          <p:cNvSpPr/>
          <p:nvPr/>
        </p:nvSpPr>
        <p:spPr>
          <a:xfrm>
            <a:off x="-202825" y="3641301"/>
            <a:ext cx="863938" cy="11989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 panose="00000500000000000000"/>
              </a:rPr>
              <a:t>9</a:t>
            </a:r>
            <a:endParaRPr b="1" i="0">
              <a:ln>
                <a:noFill/>
              </a:ln>
              <a:solidFill>
                <a:srgbClr val="00FFFF">
                  <a:alpha val="13460"/>
                </a:srgbClr>
              </a:solidFill>
              <a:latin typeface="Montserrat" panose="00000500000000000000"/>
            </a:endParaRPr>
          </a:p>
        </p:txBody>
      </p:sp>
      <p:sp>
        <p:nvSpPr>
          <p:cNvPr id="51" name="Google Shape;51;p2"/>
          <p:cNvSpPr/>
          <p:nvPr/>
        </p:nvSpPr>
        <p:spPr>
          <a:xfrm rot="-5400000">
            <a:off x="1953573" y="-64893"/>
            <a:ext cx="756300" cy="595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" name="Google Shape;52;p2"/>
          <p:cNvSpPr/>
          <p:nvPr/>
        </p:nvSpPr>
        <p:spPr>
          <a:xfrm rot="5400000">
            <a:off x="2309286" y="4286696"/>
            <a:ext cx="746700" cy="5151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" name="Google Shape;53;p2"/>
          <p:cNvSpPr/>
          <p:nvPr/>
        </p:nvSpPr>
        <p:spPr>
          <a:xfrm>
            <a:off x="909496" y="3809336"/>
            <a:ext cx="234870" cy="3321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 panose="00000500000000000000"/>
              </a:rPr>
              <a:t>3</a:t>
            </a:r>
            <a:endParaRPr b="1" i="0">
              <a:ln>
                <a:noFill/>
              </a:ln>
              <a:solidFill>
                <a:srgbClr val="6AA84F"/>
              </a:solidFill>
              <a:latin typeface="Montserrat" panose="00000500000000000000"/>
            </a:endParaRPr>
          </a:p>
        </p:txBody>
      </p:sp>
      <p:sp>
        <p:nvSpPr>
          <p:cNvPr id="54" name="Google Shape;54;p2"/>
          <p:cNvSpPr/>
          <p:nvPr/>
        </p:nvSpPr>
        <p:spPr>
          <a:xfrm>
            <a:off x="180514" y="977226"/>
            <a:ext cx="178753" cy="33011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 panose="02000503000000020003"/>
              </a:rPr>
              <a:t>1</a:t>
            </a:r>
            <a:endParaRPr b="0" i="0">
              <a:ln>
                <a:noFill/>
              </a:ln>
              <a:solidFill>
                <a:srgbClr val="6AA84F"/>
              </a:solidFill>
              <a:latin typeface="Abril Fatface" panose="02000503000000020003"/>
            </a:endParaRPr>
          </a:p>
        </p:txBody>
      </p:sp>
      <p:sp>
        <p:nvSpPr>
          <p:cNvPr id="55" name="Google Shape;55;p2"/>
          <p:cNvSpPr/>
          <p:nvPr/>
        </p:nvSpPr>
        <p:spPr>
          <a:xfrm>
            <a:off x="2001208" y="4738570"/>
            <a:ext cx="172436" cy="24505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 panose="00000500000000000000"/>
              </a:rPr>
              <a:t>£</a:t>
            </a:r>
            <a:endParaRPr b="1" i="0">
              <a:ln>
                <a:noFill/>
              </a:ln>
              <a:solidFill>
                <a:srgbClr val="6AA84F"/>
              </a:solidFill>
              <a:latin typeface="Montserrat" panose="00000500000000000000"/>
            </a:endParaRPr>
          </a:p>
        </p:txBody>
      </p:sp>
      <p:sp>
        <p:nvSpPr>
          <p:cNvPr id="56" name="Google Shape;56;p2"/>
          <p:cNvSpPr/>
          <p:nvPr/>
        </p:nvSpPr>
        <p:spPr>
          <a:xfrm>
            <a:off x="3322800" y="4742227"/>
            <a:ext cx="163350" cy="23774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 panose="02000503000000020003"/>
              </a:rPr>
              <a:t>5</a:t>
            </a:r>
            <a:endParaRPr b="0" i="0">
              <a:ln>
                <a:noFill/>
              </a:ln>
              <a:solidFill>
                <a:srgbClr val="00FFFF">
                  <a:alpha val="13460"/>
                </a:srgbClr>
              </a:solidFill>
              <a:latin typeface="Abril Fatface" panose="02000503000000020003"/>
            </a:endParaRPr>
          </a:p>
        </p:txBody>
      </p:sp>
      <p:sp>
        <p:nvSpPr>
          <p:cNvPr id="57" name="Google Shape;57;p2"/>
          <p:cNvSpPr/>
          <p:nvPr/>
        </p:nvSpPr>
        <p:spPr>
          <a:xfrm>
            <a:off x="2629623" y="359546"/>
            <a:ext cx="461790" cy="63919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 panose="00000500000000000000"/>
              </a:rPr>
              <a:t>7</a:t>
            </a:r>
            <a:endParaRPr b="1" i="0">
              <a:ln>
                <a:noFill/>
              </a:ln>
              <a:solidFill>
                <a:srgbClr val="00FFFF">
                  <a:alpha val="13460"/>
                </a:srgbClr>
              </a:solidFill>
              <a:latin typeface="Montserrat" panose="00000500000000000000"/>
            </a:endParaRPr>
          </a:p>
        </p:txBody>
      </p:sp>
      <p:sp>
        <p:nvSpPr>
          <p:cNvPr id="58" name="Google Shape;58;p2"/>
          <p:cNvSpPr/>
          <p:nvPr/>
        </p:nvSpPr>
        <p:spPr>
          <a:xfrm>
            <a:off x="65335" y="101130"/>
            <a:ext cx="123829" cy="17531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 panose="00000500000000000000"/>
              </a:rPr>
              <a:t>2</a:t>
            </a:r>
            <a:endParaRPr b="1" i="0">
              <a:ln>
                <a:noFill/>
              </a:ln>
              <a:solidFill>
                <a:srgbClr val="6AA84F"/>
              </a:solidFill>
              <a:latin typeface="Montserrat" panose="00000500000000000000"/>
            </a:endParaRPr>
          </a:p>
        </p:txBody>
      </p:sp>
      <p:sp>
        <p:nvSpPr>
          <p:cNvPr id="59" name="Google Shape;59;p2"/>
          <p:cNvSpPr/>
          <p:nvPr/>
        </p:nvSpPr>
        <p:spPr>
          <a:xfrm>
            <a:off x="575656" y="4769892"/>
            <a:ext cx="128737" cy="18240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 panose="00000500000000000000"/>
              </a:rPr>
              <a:t>5</a:t>
            </a:r>
            <a:endParaRPr b="1" i="0">
              <a:ln>
                <a:noFill/>
              </a:ln>
              <a:solidFill>
                <a:srgbClr val="6AA84F"/>
              </a:solidFill>
              <a:latin typeface="Montserrat" panose="00000500000000000000"/>
            </a:endParaRPr>
          </a:p>
        </p:txBody>
      </p:sp>
      <p:sp>
        <p:nvSpPr>
          <p:cNvPr id="60" name="Google Shape;60;p2"/>
          <p:cNvSpPr/>
          <p:nvPr/>
        </p:nvSpPr>
        <p:spPr>
          <a:xfrm>
            <a:off x="735785" y="1757713"/>
            <a:ext cx="212661" cy="27330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 panose="02000503000000020003"/>
              </a:rPr>
              <a:t>6</a:t>
            </a:r>
            <a:endParaRPr b="0" i="0">
              <a:ln>
                <a:noFill/>
              </a:ln>
              <a:solidFill>
                <a:srgbClr val="6AA84F"/>
              </a:solidFill>
              <a:latin typeface="Abril Fatface" panose="02000503000000020003"/>
            </a:endParaRPr>
          </a:p>
        </p:txBody>
      </p:sp>
      <p:sp>
        <p:nvSpPr>
          <p:cNvPr id="61" name="Google Shape;61;p2"/>
          <p:cNvSpPr/>
          <p:nvPr/>
        </p:nvSpPr>
        <p:spPr>
          <a:xfrm>
            <a:off x="1617563" y="68452"/>
            <a:ext cx="187263" cy="24066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 panose="02000503000000020003"/>
              </a:rPr>
              <a:t>9</a:t>
            </a:r>
            <a:endParaRPr b="0" i="0">
              <a:ln>
                <a:noFill/>
              </a:ln>
              <a:solidFill>
                <a:srgbClr val="6AA84F"/>
              </a:solidFill>
              <a:latin typeface="Abril Fatface" panose="02000503000000020003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lt2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"/>
          <p:cNvSpPr txBox="1">
            <a:spLocks noGrp="1"/>
          </p:cNvSpPr>
          <p:nvPr>
            <p:ph type="ctrTitle"/>
          </p:nvPr>
        </p:nvSpPr>
        <p:spPr>
          <a:xfrm>
            <a:off x="685800" y="2726350"/>
            <a:ext cx="55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" name="Google Shape;64;p3"/>
          <p:cNvSpPr txBox="1">
            <a:spLocks noGrp="1"/>
          </p:cNvSpPr>
          <p:nvPr>
            <p:ph type="subTitle" idx="1"/>
          </p:nvPr>
        </p:nvSpPr>
        <p:spPr>
          <a:xfrm>
            <a:off x="685800" y="3983054"/>
            <a:ext cx="55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" name="Google Shape;65;p3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 panose="00000500000000000000"/>
              </a:rPr>
              <a:t>5</a:t>
            </a:r>
            <a:endParaRPr b="1" i="0">
              <a:ln>
                <a:noFill/>
              </a:ln>
              <a:solidFill>
                <a:srgbClr val="00BFC9">
                  <a:alpha val="45000"/>
                </a:srgbClr>
              </a:solidFill>
              <a:latin typeface="Montserrat" panose="00000500000000000000"/>
            </a:endParaRPr>
          </a:p>
        </p:txBody>
      </p:sp>
      <p:sp>
        <p:nvSpPr>
          <p:cNvPr id="66" name="Google Shape;66;p3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 panose="02000503000000020003"/>
              </a:rPr>
              <a:t>3</a:t>
            </a:r>
            <a:endParaRPr b="0" i="0">
              <a:ln>
                <a:noFill/>
              </a:ln>
              <a:solidFill>
                <a:srgbClr val="00BFC9">
                  <a:alpha val="45000"/>
                </a:srgbClr>
              </a:solidFill>
              <a:latin typeface="Abril Fatface" panose="02000503000000020003"/>
            </a:endParaRPr>
          </a:p>
        </p:txBody>
      </p:sp>
      <p:sp>
        <p:nvSpPr>
          <p:cNvPr id="67" name="Google Shape;67;p3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 panose="00000500000000000000"/>
              </a:rPr>
              <a:t>€</a:t>
            </a:r>
            <a:endParaRPr b="1" i="0">
              <a:ln>
                <a:noFill/>
              </a:ln>
              <a:solidFill>
                <a:srgbClr val="00FFFF">
                  <a:alpha val="13460"/>
                </a:srgbClr>
              </a:solidFill>
              <a:latin typeface="Montserrat" panose="00000500000000000000"/>
            </a:endParaRPr>
          </a:p>
        </p:txBody>
      </p:sp>
      <p:sp>
        <p:nvSpPr>
          <p:cNvPr id="68" name="Google Shape;68;p3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 panose="02000503000000020003"/>
              </a:rPr>
              <a:t>9</a:t>
            </a:r>
            <a:endParaRPr b="0" i="0">
              <a:ln>
                <a:noFill/>
              </a:ln>
              <a:solidFill>
                <a:srgbClr val="00FFFF">
                  <a:alpha val="13460"/>
                </a:srgbClr>
              </a:solidFill>
              <a:latin typeface="Abril Fatface" panose="02000503000000020003"/>
            </a:endParaRPr>
          </a:p>
        </p:txBody>
      </p:sp>
      <p:sp>
        <p:nvSpPr>
          <p:cNvPr id="69" name="Google Shape;69;p3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 panose="02000503000000020003"/>
              </a:rPr>
              <a:t>7</a:t>
            </a:r>
            <a:endParaRPr b="0" i="0">
              <a:ln>
                <a:noFill/>
              </a:ln>
              <a:solidFill>
                <a:srgbClr val="00BFC9">
                  <a:alpha val="45000"/>
                </a:srgbClr>
              </a:solidFill>
              <a:latin typeface="Abril Fatface" panose="02000503000000020003"/>
            </a:endParaRPr>
          </a:p>
        </p:txBody>
      </p:sp>
      <p:sp>
        <p:nvSpPr>
          <p:cNvPr id="70" name="Google Shape;70;p3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 panose="00000500000000000000"/>
              </a:rPr>
              <a:t>$</a:t>
            </a:r>
            <a:endParaRPr b="1" i="0">
              <a:ln>
                <a:noFill/>
              </a:ln>
              <a:solidFill>
                <a:srgbClr val="00BFC9">
                  <a:alpha val="45000"/>
                </a:srgbClr>
              </a:solidFill>
              <a:latin typeface="Montserrat" panose="00000500000000000000"/>
            </a:endParaRPr>
          </a:p>
        </p:txBody>
      </p:sp>
      <p:sp>
        <p:nvSpPr>
          <p:cNvPr id="71" name="Google Shape;71;p3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 panose="02000503000000020003"/>
              </a:rPr>
              <a:t>£</a:t>
            </a:r>
            <a:endParaRPr b="0" i="0">
              <a:ln>
                <a:noFill/>
              </a:ln>
              <a:solidFill>
                <a:srgbClr val="00FFFF">
                  <a:alpha val="13460"/>
                </a:srgbClr>
              </a:solidFill>
              <a:latin typeface="Abril Fatface" panose="02000503000000020003"/>
            </a:endParaRPr>
          </a:p>
        </p:txBody>
      </p:sp>
      <p:sp>
        <p:nvSpPr>
          <p:cNvPr id="72" name="Google Shape;72;p3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 panose="02000503000000020003"/>
              </a:rPr>
              <a:t>1</a:t>
            </a:r>
            <a:endParaRPr b="0" i="0">
              <a:ln>
                <a:noFill/>
              </a:ln>
              <a:solidFill>
                <a:srgbClr val="00BFC9">
                  <a:alpha val="45000"/>
                </a:srgbClr>
              </a:solidFill>
              <a:latin typeface="Abril Fatface" panose="02000503000000020003"/>
            </a:endParaRPr>
          </a:p>
        </p:txBody>
      </p:sp>
      <p:sp>
        <p:nvSpPr>
          <p:cNvPr id="73" name="Google Shape;73;p3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 panose="00000500000000000000"/>
              </a:rPr>
              <a:t>8</a:t>
            </a:r>
            <a:endParaRPr b="1" i="0">
              <a:ln>
                <a:noFill/>
              </a:ln>
              <a:solidFill>
                <a:srgbClr val="00FFFF">
                  <a:alpha val="13460"/>
                </a:srgbClr>
              </a:solidFill>
              <a:latin typeface="Montserrat" panose="00000500000000000000"/>
            </a:endParaRPr>
          </a:p>
        </p:txBody>
      </p:sp>
      <p:sp>
        <p:nvSpPr>
          <p:cNvPr id="74" name="Google Shape;74;p3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5" name="Google Shape;75;p3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6" name="Google Shape;76;p3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 panose="00000500000000000000"/>
              </a:rPr>
              <a:t>2</a:t>
            </a:r>
            <a:endParaRPr b="1" i="0">
              <a:ln>
                <a:noFill/>
              </a:ln>
              <a:solidFill>
                <a:srgbClr val="6AA84F"/>
              </a:solidFill>
              <a:latin typeface="Montserrat" panose="00000500000000000000"/>
            </a:endParaRPr>
          </a:p>
        </p:txBody>
      </p:sp>
      <p:sp>
        <p:nvSpPr>
          <p:cNvPr id="77" name="Google Shape;77;p3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 panose="02000503000000020003"/>
              </a:rPr>
              <a:t>0</a:t>
            </a:r>
            <a:endParaRPr b="0" i="0">
              <a:ln>
                <a:noFill/>
              </a:ln>
              <a:solidFill>
                <a:srgbClr val="6AA84F"/>
              </a:solidFill>
              <a:latin typeface="Abril Fatface" panose="02000503000000020003"/>
            </a:endParaRPr>
          </a:p>
        </p:txBody>
      </p:sp>
      <p:sp>
        <p:nvSpPr>
          <p:cNvPr id="78" name="Google Shape;78;p3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 panose="00000500000000000000"/>
              </a:rPr>
              <a:t>¥</a:t>
            </a:r>
            <a:endParaRPr b="1" i="0">
              <a:ln>
                <a:noFill/>
              </a:ln>
              <a:solidFill>
                <a:srgbClr val="6AA84F"/>
              </a:solidFill>
              <a:latin typeface="Montserrat" panose="00000500000000000000"/>
            </a:endParaRPr>
          </a:p>
        </p:txBody>
      </p:sp>
      <p:sp>
        <p:nvSpPr>
          <p:cNvPr id="79" name="Google Shape;79;p3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 panose="02000503000000020003"/>
              </a:rPr>
              <a:t>4</a:t>
            </a:r>
            <a:endParaRPr b="0" i="0">
              <a:ln>
                <a:noFill/>
              </a:ln>
              <a:solidFill>
                <a:srgbClr val="00FFFF">
                  <a:alpha val="13460"/>
                </a:srgbClr>
              </a:solidFill>
              <a:latin typeface="Abril Fatface" panose="02000503000000020003"/>
            </a:endParaRPr>
          </a:p>
        </p:txBody>
      </p:sp>
      <p:sp>
        <p:nvSpPr>
          <p:cNvPr id="80" name="Google Shape;80;p3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 panose="00000500000000000000"/>
              </a:rPr>
              <a:t>6</a:t>
            </a:r>
            <a:endParaRPr b="1" i="0">
              <a:ln>
                <a:noFill/>
              </a:ln>
              <a:solidFill>
                <a:srgbClr val="00FFFF">
                  <a:alpha val="13460"/>
                </a:srgbClr>
              </a:solidFill>
              <a:latin typeface="Montserrat" panose="00000500000000000000"/>
            </a:endParaRPr>
          </a:p>
        </p:txBody>
      </p:sp>
      <p:sp>
        <p:nvSpPr>
          <p:cNvPr id="81" name="Google Shape;81;p3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 panose="00000500000000000000"/>
              </a:rPr>
              <a:t>1</a:t>
            </a:r>
            <a:endParaRPr b="1" i="0">
              <a:ln>
                <a:noFill/>
              </a:ln>
              <a:solidFill>
                <a:srgbClr val="6AA84F"/>
              </a:solidFill>
              <a:latin typeface="Montserrat" panose="00000500000000000000"/>
            </a:endParaRPr>
          </a:p>
        </p:txBody>
      </p:sp>
      <p:sp>
        <p:nvSpPr>
          <p:cNvPr id="82" name="Google Shape;82;p3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 panose="00000500000000000000"/>
              </a:rPr>
              <a:t>4</a:t>
            </a:r>
            <a:endParaRPr b="1" i="0">
              <a:ln>
                <a:noFill/>
              </a:ln>
              <a:solidFill>
                <a:srgbClr val="6AA84F"/>
              </a:solidFill>
              <a:latin typeface="Montserrat" panose="00000500000000000000"/>
            </a:endParaRPr>
          </a:p>
        </p:txBody>
      </p:sp>
      <p:sp>
        <p:nvSpPr>
          <p:cNvPr id="83" name="Google Shape;83;p3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 panose="02000503000000020003"/>
              </a:rPr>
              <a:t>5</a:t>
            </a:r>
            <a:endParaRPr b="0" i="0">
              <a:ln>
                <a:noFill/>
              </a:ln>
              <a:solidFill>
                <a:srgbClr val="6AA84F"/>
              </a:solidFill>
              <a:latin typeface="Abril Fatface" panose="02000503000000020003"/>
            </a:endParaRPr>
          </a:p>
        </p:txBody>
      </p:sp>
      <p:sp>
        <p:nvSpPr>
          <p:cNvPr id="84" name="Google Shape;84;p3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 panose="02000503000000020003"/>
              </a:rPr>
              <a:t>8</a:t>
            </a:r>
            <a:endParaRPr b="0" i="0">
              <a:ln>
                <a:noFill/>
              </a:ln>
              <a:solidFill>
                <a:srgbClr val="6AA84F"/>
              </a:solidFill>
              <a:latin typeface="Abril Fatface" panose="02000503000000020003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lt2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"/>
          <p:cNvSpPr txBox="1">
            <a:spLocks noGrp="1"/>
          </p:cNvSpPr>
          <p:nvPr>
            <p:ph type="body" idx="1"/>
          </p:nvPr>
        </p:nvSpPr>
        <p:spPr>
          <a:xfrm>
            <a:off x="724389" y="2161800"/>
            <a:ext cx="53436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SzPts val="3200"/>
              <a:buChar char="⊸"/>
              <a:defRPr sz="3200" i="1"/>
            </a:lvl1pPr>
            <a:lvl2pPr marL="914400" lvl="1" indent="-4318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 i="1"/>
            </a:lvl2pPr>
            <a:lvl3pPr marL="1371600" lvl="2" indent="-431800" rtl="0">
              <a:spcBef>
                <a:spcPts val="0"/>
              </a:spcBef>
              <a:spcAft>
                <a:spcPts val="0"/>
              </a:spcAft>
              <a:buSzPts val="3200"/>
              <a:buChar char="⋅"/>
              <a:defRPr sz="3200" i="1"/>
            </a:lvl3pPr>
            <a:lvl4pPr marL="1828800" lvl="3" indent="-431800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 i="1"/>
            </a:lvl4pPr>
            <a:lvl5pPr marL="2286000" lvl="4" indent="-431800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 i="1"/>
            </a:lvl5pPr>
            <a:lvl6pPr marL="2743200" lvl="5" indent="-431800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 i="1"/>
            </a:lvl6pPr>
            <a:lvl7pPr marL="3200400" lvl="6" indent="-431800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 i="1"/>
            </a:lvl7pPr>
            <a:lvl8pPr marL="3657600" lvl="7" indent="-431800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 i="1"/>
            </a:lvl8pPr>
            <a:lvl9pPr marL="4114800" lvl="8" indent="-43180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 i="1"/>
            </a:lvl9pPr>
          </a:lstStyle>
          <a:p/>
        </p:txBody>
      </p:sp>
      <p:sp>
        <p:nvSpPr>
          <p:cNvPr id="87" name="Google Shape;87;p4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 panose="00000500000000000000"/>
              </a:rPr>
              <a:t>5</a:t>
            </a:r>
            <a:endParaRPr b="1" i="0">
              <a:ln>
                <a:noFill/>
              </a:ln>
              <a:solidFill>
                <a:srgbClr val="00BFC9">
                  <a:alpha val="45000"/>
                </a:srgbClr>
              </a:solidFill>
              <a:latin typeface="Montserrat" panose="00000500000000000000"/>
            </a:endParaRPr>
          </a:p>
        </p:txBody>
      </p:sp>
      <p:sp>
        <p:nvSpPr>
          <p:cNvPr id="88" name="Google Shape;88;p4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 panose="02000503000000020003"/>
              </a:rPr>
              <a:t>3</a:t>
            </a:r>
            <a:endParaRPr b="0" i="0">
              <a:ln>
                <a:noFill/>
              </a:ln>
              <a:solidFill>
                <a:srgbClr val="00BFC9">
                  <a:alpha val="45000"/>
                </a:srgbClr>
              </a:solidFill>
              <a:latin typeface="Abril Fatface" panose="02000503000000020003"/>
            </a:endParaRPr>
          </a:p>
        </p:txBody>
      </p:sp>
      <p:sp>
        <p:nvSpPr>
          <p:cNvPr id="89" name="Google Shape;89;p4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 panose="00000500000000000000"/>
              </a:rPr>
              <a:t>€</a:t>
            </a:r>
            <a:endParaRPr b="1" i="0">
              <a:ln>
                <a:noFill/>
              </a:ln>
              <a:solidFill>
                <a:srgbClr val="00FFFF">
                  <a:alpha val="13460"/>
                </a:srgbClr>
              </a:solidFill>
              <a:latin typeface="Montserrat" panose="00000500000000000000"/>
            </a:endParaRPr>
          </a:p>
        </p:txBody>
      </p:sp>
      <p:sp>
        <p:nvSpPr>
          <p:cNvPr id="90" name="Google Shape;90;p4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 panose="02000503000000020003"/>
              </a:rPr>
              <a:t>9</a:t>
            </a:r>
            <a:endParaRPr b="0" i="0">
              <a:ln>
                <a:noFill/>
              </a:ln>
              <a:solidFill>
                <a:srgbClr val="00FFFF">
                  <a:alpha val="13460"/>
                </a:srgbClr>
              </a:solidFill>
              <a:latin typeface="Abril Fatface" panose="02000503000000020003"/>
            </a:endParaRPr>
          </a:p>
        </p:txBody>
      </p:sp>
      <p:sp>
        <p:nvSpPr>
          <p:cNvPr id="91" name="Google Shape;91;p4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 panose="02000503000000020003"/>
              </a:rPr>
              <a:t>7</a:t>
            </a:r>
            <a:endParaRPr b="0" i="0">
              <a:ln>
                <a:noFill/>
              </a:ln>
              <a:solidFill>
                <a:srgbClr val="00BFC9">
                  <a:alpha val="45000"/>
                </a:srgbClr>
              </a:solidFill>
              <a:latin typeface="Abril Fatface" panose="02000503000000020003"/>
            </a:endParaRPr>
          </a:p>
        </p:txBody>
      </p:sp>
      <p:sp>
        <p:nvSpPr>
          <p:cNvPr id="92" name="Google Shape;92;p4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 panose="00000500000000000000"/>
              </a:rPr>
              <a:t>$</a:t>
            </a:r>
            <a:endParaRPr b="1" i="0">
              <a:ln>
                <a:noFill/>
              </a:ln>
              <a:solidFill>
                <a:srgbClr val="00BFC9">
                  <a:alpha val="45000"/>
                </a:srgbClr>
              </a:solidFill>
              <a:latin typeface="Montserrat" panose="00000500000000000000"/>
            </a:endParaRPr>
          </a:p>
        </p:txBody>
      </p:sp>
      <p:sp>
        <p:nvSpPr>
          <p:cNvPr id="93" name="Google Shape;93;p4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 panose="02000503000000020003"/>
              </a:rPr>
              <a:t>£</a:t>
            </a:r>
            <a:endParaRPr b="0" i="0">
              <a:ln>
                <a:noFill/>
              </a:ln>
              <a:solidFill>
                <a:srgbClr val="00FFFF">
                  <a:alpha val="13460"/>
                </a:srgbClr>
              </a:solidFill>
              <a:latin typeface="Abril Fatface" panose="02000503000000020003"/>
            </a:endParaRPr>
          </a:p>
        </p:txBody>
      </p:sp>
      <p:sp>
        <p:nvSpPr>
          <p:cNvPr id="94" name="Google Shape;94;p4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 panose="02000503000000020003"/>
              </a:rPr>
              <a:t>1</a:t>
            </a:r>
            <a:endParaRPr b="0" i="0">
              <a:ln>
                <a:noFill/>
              </a:ln>
              <a:solidFill>
                <a:srgbClr val="00BFC9">
                  <a:alpha val="45000"/>
                </a:srgbClr>
              </a:solidFill>
              <a:latin typeface="Abril Fatface" panose="02000503000000020003"/>
            </a:endParaRPr>
          </a:p>
        </p:txBody>
      </p:sp>
      <p:sp>
        <p:nvSpPr>
          <p:cNvPr id="95" name="Google Shape;95;p4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 panose="00000500000000000000"/>
              </a:rPr>
              <a:t>8</a:t>
            </a:r>
            <a:endParaRPr b="1" i="0">
              <a:ln>
                <a:noFill/>
              </a:ln>
              <a:solidFill>
                <a:srgbClr val="00FFFF">
                  <a:alpha val="13460"/>
                </a:srgbClr>
              </a:solidFill>
              <a:latin typeface="Montserrat" panose="00000500000000000000"/>
            </a:endParaRPr>
          </a:p>
        </p:txBody>
      </p:sp>
      <p:sp>
        <p:nvSpPr>
          <p:cNvPr id="96" name="Google Shape;96;p4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" name="Google Shape;97;p4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8" name="Google Shape;98;p4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 panose="00000500000000000000"/>
              </a:rPr>
              <a:t>2</a:t>
            </a:r>
            <a:endParaRPr b="1" i="0">
              <a:ln>
                <a:noFill/>
              </a:ln>
              <a:solidFill>
                <a:srgbClr val="6AA84F"/>
              </a:solidFill>
              <a:latin typeface="Montserrat" panose="00000500000000000000"/>
            </a:endParaRPr>
          </a:p>
        </p:txBody>
      </p:sp>
      <p:sp>
        <p:nvSpPr>
          <p:cNvPr id="99" name="Google Shape;99;p4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 panose="02000503000000020003"/>
              </a:rPr>
              <a:t>0</a:t>
            </a:r>
            <a:endParaRPr b="0" i="0">
              <a:ln>
                <a:noFill/>
              </a:ln>
              <a:solidFill>
                <a:srgbClr val="6AA84F"/>
              </a:solidFill>
              <a:latin typeface="Abril Fatface" panose="02000503000000020003"/>
            </a:endParaRPr>
          </a:p>
        </p:txBody>
      </p:sp>
      <p:sp>
        <p:nvSpPr>
          <p:cNvPr id="100" name="Google Shape;100;p4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 panose="00000500000000000000"/>
              </a:rPr>
              <a:t>¥</a:t>
            </a:r>
            <a:endParaRPr b="1" i="0">
              <a:ln>
                <a:noFill/>
              </a:ln>
              <a:solidFill>
                <a:srgbClr val="6AA84F"/>
              </a:solidFill>
              <a:latin typeface="Montserrat" panose="00000500000000000000"/>
            </a:endParaRPr>
          </a:p>
        </p:txBody>
      </p:sp>
      <p:sp>
        <p:nvSpPr>
          <p:cNvPr id="101" name="Google Shape;101;p4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 panose="02000503000000020003"/>
              </a:rPr>
              <a:t>4</a:t>
            </a:r>
            <a:endParaRPr b="0" i="0">
              <a:ln>
                <a:noFill/>
              </a:ln>
              <a:solidFill>
                <a:srgbClr val="00FFFF">
                  <a:alpha val="13460"/>
                </a:srgbClr>
              </a:solidFill>
              <a:latin typeface="Abril Fatface" panose="02000503000000020003"/>
            </a:endParaRPr>
          </a:p>
        </p:txBody>
      </p:sp>
      <p:sp>
        <p:nvSpPr>
          <p:cNvPr id="102" name="Google Shape;102;p4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 panose="00000500000000000000"/>
              </a:rPr>
              <a:t>6</a:t>
            </a:r>
            <a:endParaRPr b="1" i="0">
              <a:ln>
                <a:noFill/>
              </a:ln>
              <a:solidFill>
                <a:srgbClr val="00FFFF">
                  <a:alpha val="13460"/>
                </a:srgbClr>
              </a:solidFill>
              <a:latin typeface="Montserrat" panose="00000500000000000000"/>
            </a:endParaRPr>
          </a:p>
        </p:txBody>
      </p:sp>
      <p:sp>
        <p:nvSpPr>
          <p:cNvPr id="103" name="Google Shape;103;p4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 panose="00000500000000000000"/>
              </a:rPr>
              <a:t>1</a:t>
            </a:r>
            <a:endParaRPr b="1" i="0">
              <a:ln>
                <a:noFill/>
              </a:ln>
              <a:solidFill>
                <a:srgbClr val="6AA84F"/>
              </a:solidFill>
              <a:latin typeface="Montserrat" panose="00000500000000000000"/>
            </a:endParaRPr>
          </a:p>
        </p:txBody>
      </p:sp>
      <p:sp>
        <p:nvSpPr>
          <p:cNvPr id="104" name="Google Shape;104;p4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 panose="00000500000000000000"/>
              </a:rPr>
              <a:t>4</a:t>
            </a:r>
            <a:endParaRPr b="1" i="0">
              <a:ln>
                <a:noFill/>
              </a:ln>
              <a:solidFill>
                <a:srgbClr val="6AA84F"/>
              </a:solidFill>
              <a:latin typeface="Montserrat" panose="00000500000000000000"/>
            </a:endParaRPr>
          </a:p>
        </p:txBody>
      </p:sp>
      <p:sp>
        <p:nvSpPr>
          <p:cNvPr id="105" name="Google Shape;105;p4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 panose="02000503000000020003"/>
              </a:rPr>
              <a:t>5</a:t>
            </a:r>
            <a:endParaRPr b="0" i="0">
              <a:ln>
                <a:noFill/>
              </a:ln>
              <a:solidFill>
                <a:srgbClr val="6AA84F"/>
              </a:solidFill>
              <a:latin typeface="Abril Fatface" panose="02000503000000020003"/>
            </a:endParaRPr>
          </a:p>
        </p:txBody>
      </p:sp>
      <p:sp>
        <p:nvSpPr>
          <p:cNvPr id="106" name="Google Shape;106;p4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 panose="02000503000000020003"/>
              </a:rPr>
              <a:t>8</a:t>
            </a:r>
            <a:endParaRPr b="0" i="0">
              <a:ln>
                <a:noFill/>
              </a:ln>
              <a:solidFill>
                <a:srgbClr val="6AA84F"/>
              </a:solidFill>
              <a:latin typeface="Abril Fatface" panose="02000503000000020003"/>
            </a:endParaRPr>
          </a:p>
        </p:txBody>
      </p:sp>
      <p:sp>
        <p:nvSpPr>
          <p:cNvPr id="107" name="Google Shape;107;p4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+ 1 column">
  <p:cSld name="TITLE_AND_BODY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 panose="00000500000000000000"/>
              </a:rPr>
              <a:t>5</a:t>
            </a:r>
            <a:endParaRPr b="1" i="0">
              <a:ln>
                <a:noFill/>
              </a:ln>
              <a:solidFill>
                <a:srgbClr val="00BFC9">
                  <a:alpha val="45000"/>
                </a:srgbClr>
              </a:solidFill>
              <a:latin typeface="Montserrat" panose="00000500000000000000"/>
            </a:endParaRPr>
          </a:p>
        </p:txBody>
      </p:sp>
      <p:sp>
        <p:nvSpPr>
          <p:cNvPr id="110" name="Google Shape;110;p5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 panose="02000503000000020003"/>
              </a:rPr>
              <a:t>3</a:t>
            </a:r>
            <a:endParaRPr b="0" i="0">
              <a:ln>
                <a:noFill/>
              </a:ln>
              <a:solidFill>
                <a:srgbClr val="00BFC9">
                  <a:alpha val="45000"/>
                </a:srgbClr>
              </a:solidFill>
              <a:latin typeface="Abril Fatface" panose="02000503000000020003"/>
            </a:endParaRPr>
          </a:p>
        </p:txBody>
      </p:sp>
      <p:sp>
        <p:nvSpPr>
          <p:cNvPr id="111" name="Google Shape;111;p5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 panose="00000500000000000000"/>
              </a:rPr>
              <a:t>€</a:t>
            </a:r>
            <a:endParaRPr b="1" i="0">
              <a:ln>
                <a:noFill/>
              </a:ln>
              <a:solidFill>
                <a:srgbClr val="00FFFF">
                  <a:alpha val="13460"/>
                </a:srgbClr>
              </a:solidFill>
              <a:latin typeface="Montserrat" panose="00000500000000000000"/>
            </a:endParaRPr>
          </a:p>
        </p:txBody>
      </p:sp>
      <p:sp>
        <p:nvSpPr>
          <p:cNvPr id="112" name="Google Shape;112;p5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 panose="02000503000000020003"/>
              </a:rPr>
              <a:t>9</a:t>
            </a:r>
            <a:endParaRPr b="0" i="0">
              <a:ln>
                <a:noFill/>
              </a:ln>
              <a:solidFill>
                <a:srgbClr val="00FFFF">
                  <a:alpha val="13460"/>
                </a:srgbClr>
              </a:solidFill>
              <a:latin typeface="Abril Fatface" panose="02000503000000020003"/>
            </a:endParaRPr>
          </a:p>
        </p:txBody>
      </p:sp>
      <p:sp>
        <p:nvSpPr>
          <p:cNvPr id="113" name="Google Shape;113;p5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 panose="02000503000000020003"/>
              </a:rPr>
              <a:t>7</a:t>
            </a:r>
            <a:endParaRPr b="0" i="0">
              <a:ln>
                <a:noFill/>
              </a:ln>
              <a:solidFill>
                <a:srgbClr val="00BFC9">
                  <a:alpha val="45000"/>
                </a:srgbClr>
              </a:solidFill>
              <a:latin typeface="Abril Fatface" panose="02000503000000020003"/>
            </a:endParaRPr>
          </a:p>
        </p:txBody>
      </p:sp>
      <p:sp>
        <p:nvSpPr>
          <p:cNvPr id="114" name="Google Shape;114;p5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 panose="00000500000000000000"/>
              </a:rPr>
              <a:t>$</a:t>
            </a:r>
            <a:endParaRPr b="1" i="0">
              <a:ln>
                <a:noFill/>
              </a:ln>
              <a:solidFill>
                <a:srgbClr val="00BFC9">
                  <a:alpha val="45000"/>
                </a:srgbClr>
              </a:solidFill>
              <a:latin typeface="Montserrat" panose="00000500000000000000"/>
            </a:endParaRPr>
          </a:p>
        </p:txBody>
      </p:sp>
      <p:sp>
        <p:nvSpPr>
          <p:cNvPr id="115" name="Google Shape;115;p5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 panose="02000503000000020003"/>
              </a:rPr>
              <a:t>£</a:t>
            </a:r>
            <a:endParaRPr b="0" i="0">
              <a:ln>
                <a:noFill/>
              </a:ln>
              <a:solidFill>
                <a:srgbClr val="00FFFF">
                  <a:alpha val="13460"/>
                </a:srgbClr>
              </a:solidFill>
              <a:latin typeface="Abril Fatface" panose="02000503000000020003"/>
            </a:endParaRPr>
          </a:p>
        </p:txBody>
      </p:sp>
      <p:sp>
        <p:nvSpPr>
          <p:cNvPr id="116" name="Google Shape;116;p5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 panose="02000503000000020003"/>
              </a:rPr>
              <a:t>1</a:t>
            </a:r>
            <a:endParaRPr b="0" i="0">
              <a:ln>
                <a:noFill/>
              </a:ln>
              <a:solidFill>
                <a:srgbClr val="00BFC9">
                  <a:alpha val="45000"/>
                </a:srgbClr>
              </a:solidFill>
              <a:latin typeface="Abril Fatface" panose="02000503000000020003"/>
            </a:endParaRPr>
          </a:p>
        </p:txBody>
      </p:sp>
      <p:sp>
        <p:nvSpPr>
          <p:cNvPr id="117" name="Google Shape;117;p5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 panose="00000500000000000000"/>
              </a:rPr>
              <a:t>8</a:t>
            </a:r>
            <a:endParaRPr b="1" i="0">
              <a:ln>
                <a:noFill/>
              </a:ln>
              <a:solidFill>
                <a:srgbClr val="00FFFF">
                  <a:alpha val="13460"/>
                </a:srgbClr>
              </a:solidFill>
              <a:latin typeface="Montserrat" panose="00000500000000000000"/>
            </a:endParaRPr>
          </a:p>
        </p:txBody>
      </p:sp>
      <p:sp>
        <p:nvSpPr>
          <p:cNvPr id="118" name="Google Shape;118;p5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9" name="Google Shape;119;p5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0" name="Google Shape;120;p5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 panose="00000500000000000000"/>
              </a:rPr>
              <a:t>2</a:t>
            </a:r>
            <a:endParaRPr b="1" i="0">
              <a:ln>
                <a:noFill/>
              </a:ln>
              <a:solidFill>
                <a:srgbClr val="6AA84F"/>
              </a:solidFill>
              <a:latin typeface="Montserrat" panose="00000500000000000000"/>
            </a:endParaRPr>
          </a:p>
        </p:txBody>
      </p:sp>
      <p:sp>
        <p:nvSpPr>
          <p:cNvPr id="121" name="Google Shape;121;p5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 panose="02000503000000020003"/>
              </a:rPr>
              <a:t>0</a:t>
            </a:r>
            <a:endParaRPr b="0" i="0">
              <a:ln>
                <a:noFill/>
              </a:ln>
              <a:solidFill>
                <a:srgbClr val="6AA84F"/>
              </a:solidFill>
              <a:latin typeface="Abril Fatface" panose="02000503000000020003"/>
            </a:endParaRPr>
          </a:p>
        </p:txBody>
      </p:sp>
      <p:sp>
        <p:nvSpPr>
          <p:cNvPr id="122" name="Google Shape;122;p5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 panose="00000500000000000000"/>
              </a:rPr>
              <a:t>¥</a:t>
            </a:r>
            <a:endParaRPr b="1" i="0">
              <a:ln>
                <a:noFill/>
              </a:ln>
              <a:solidFill>
                <a:srgbClr val="6AA84F"/>
              </a:solidFill>
              <a:latin typeface="Montserrat" panose="00000500000000000000"/>
            </a:endParaRPr>
          </a:p>
        </p:txBody>
      </p:sp>
      <p:sp>
        <p:nvSpPr>
          <p:cNvPr id="123" name="Google Shape;123;p5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 panose="02000503000000020003"/>
              </a:rPr>
              <a:t>4</a:t>
            </a:r>
            <a:endParaRPr b="0" i="0">
              <a:ln>
                <a:noFill/>
              </a:ln>
              <a:solidFill>
                <a:srgbClr val="00FFFF">
                  <a:alpha val="13460"/>
                </a:srgbClr>
              </a:solidFill>
              <a:latin typeface="Abril Fatface" panose="02000503000000020003"/>
            </a:endParaRPr>
          </a:p>
        </p:txBody>
      </p:sp>
      <p:sp>
        <p:nvSpPr>
          <p:cNvPr id="124" name="Google Shape;124;p5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 panose="00000500000000000000"/>
              </a:rPr>
              <a:t>6</a:t>
            </a:r>
            <a:endParaRPr b="1" i="0">
              <a:ln>
                <a:noFill/>
              </a:ln>
              <a:solidFill>
                <a:srgbClr val="00FFFF">
                  <a:alpha val="13460"/>
                </a:srgbClr>
              </a:solidFill>
              <a:latin typeface="Montserrat" panose="00000500000000000000"/>
            </a:endParaRPr>
          </a:p>
        </p:txBody>
      </p:sp>
      <p:sp>
        <p:nvSpPr>
          <p:cNvPr id="125" name="Google Shape;125;p5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 panose="00000500000000000000"/>
              </a:rPr>
              <a:t>1</a:t>
            </a:r>
            <a:endParaRPr b="1" i="0">
              <a:ln>
                <a:noFill/>
              </a:ln>
              <a:solidFill>
                <a:srgbClr val="6AA84F"/>
              </a:solidFill>
              <a:latin typeface="Montserrat" panose="00000500000000000000"/>
            </a:endParaRPr>
          </a:p>
        </p:txBody>
      </p:sp>
      <p:sp>
        <p:nvSpPr>
          <p:cNvPr id="126" name="Google Shape;126;p5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 panose="00000500000000000000"/>
              </a:rPr>
              <a:t>4</a:t>
            </a:r>
            <a:endParaRPr b="1" i="0">
              <a:ln>
                <a:noFill/>
              </a:ln>
              <a:solidFill>
                <a:srgbClr val="6AA84F"/>
              </a:solidFill>
              <a:latin typeface="Montserrat" panose="00000500000000000000"/>
            </a:endParaRPr>
          </a:p>
        </p:txBody>
      </p:sp>
      <p:sp>
        <p:nvSpPr>
          <p:cNvPr id="127" name="Google Shape;127;p5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 panose="02000503000000020003"/>
              </a:rPr>
              <a:t>5</a:t>
            </a:r>
            <a:endParaRPr b="0" i="0">
              <a:ln>
                <a:noFill/>
              </a:ln>
              <a:solidFill>
                <a:srgbClr val="6AA84F"/>
              </a:solidFill>
              <a:latin typeface="Abril Fatface" panose="02000503000000020003"/>
            </a:endParaRPr>
          </a:p>
        </p:txBody>
      </p:sp>
      <p:sp>
        <p:nvSpPr>
          <p:cNvPr id="128" name="Google Shape;128;p5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 panose="02000503000000020003"/>
              </a:rPr>
              <a:t>8</a:t>
            </a:r>
            <a:endParaRPr b="0" i="0">
              <a:ln>
                <a:noFill/>
              </a:ln>
              <a:solidFill>
                <a:srgbClr val="6AA84F"/>
              </a:solidFill>
              <a:latin typeface="Abril Fatface" panose="02000503000000020003"/>
            </a:endParaRPr>
          </a:p>
        </p:txBody>
      </p:sp>
      <p:sp>
        <p:nvSpPr>
          <p:cNvPr id="129" name="Google Shape;129;p5"/>
          <p:cNvSpPr txBox="1">
            <a:spLocks noGrp="1"/>
          </p:cNvSpPr>
          <p:nvPr>
            <p:ph type="title"/>
          </p:nvPr>
        </p:nvSpPr>
        <p:spPr>
          <a:xfrm>
            <a:off x="717780" y="780900"/>
            <a:ext cx="51690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30" name="Google Shape;130;p5"/>
          <p:cNvSpPr txBox="1">
            <a:spLocks noGrp="1"/>
          </p:cNvSpPr>
          <p:nvPr>
            <p:ph type="body" idx="1"/>
          </p:nvPr>
        </p:nvSpPr>
        <p:spPr>
          <a:xfrm>
            <a:off x="717780" y="1513574"/>
            <a:ext cx="5169000" cy="30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⊸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⋅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131" name="Google Shape;131;p5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+ 2 columns">
  <p:cSld name="TITLE_AND_TWO_COLUMN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 panose="00000500000000000000"/>
              </a:rPr>
              <a:t>5</a:t>
            </a:r>
            <a:endParaRPr b="1" i="0">
              <a:ln>
                <a:noFill/>
              </a:ln>
              <a:solidFill>
                <a:srgbClr val="00BFC9">
                  <a:alpha val="45000"/>
                </a:srgbClr>
              </a:solidFill>
              <a:latin typeface="Montserrat" panose="00000500000000000000"/>
            </a:endParaRPr>
          </a:p>
        </p:txBody>
      </p:sp>
      <p:sp>
        <p:nvSpPr>
          <p:cNvPr id="134" name="Google Shape;134;p6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 panose="02000503000000020003"/>
              </a:rPr>
              <a:t>3</a:t>
            </a:r>
            <a:endParaRPr b="0" i="0">
              <a:ln>
                <a:noFill/>
              </a:ln>
              <a:solidFill>
                <a:srgbClr val="00BFC9">
                  <a:alpha val="45000"/>
                </a:srgbClr>
              </a:solidFill>
              <a:latin typeface="Abril Fatface" panose="02000503000000020003"/>
            </a:endParaRPr>
          </a:p>
        </p:txBody>
      </p:sp>
      <p:sp>
        <p:nvSpPr>
          <p:cNvPr id="135" name="Google Shape;135;p6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 panose="00000500000000000000"/>
              </a:rPr>
              <a:t>€</a:t>
            </a:r>
            <a:endParaRPr b="1" i="0">
              <a:ln>
                <a:noFill/>
              </a:ln>
              <a:solidFill>
                <a:srgbClr val="00FFFF">
                  <a:alpha val="13460"/>
                </a:srgbClr>
              </a:solidFill>
              <a:latin typeface="Montserrat" panose="00000500000000000000"/>
            </a:endParaRPr>
          </a:p>
        </p:txBody>
      </p:sp>
      <p:sp>
        <p:nvSpPr>
          <p:cNvPr id="136" name="Google Shape;136;p6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 panose="02000503000000020003"/>
              </a:rPr>
              <a:t>9</a:t>
            </a:r>
            <a:endParaRPr b="0" i="0">
              <a:ln>
                <a:noFill/>
              </a:ln>
              <a:solidFill>
                <a:srgbClr val="00FFFF">
                  <a:alpha val="13460"/>
                </a:srgbClr>
              </a:solidFill>
              <a:latin typeface="Abril Fatface" panose="02000503000000020003"/>
            </a:endParaRPr>
          </a:p>
        </p:txBody>
      </p:sp>
      <p:sp>
        <p:nvSpPr>
          <p:cNvPr id="137" name="Google Shape;137;p6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 panose="02000503000000020003"/>
              </a:rPr>
              <a:t>7</a:t>
            </a:r>
            <a:endParaRPr b="0" i="0">
              <a:ln>
                <a:noFill/>
              </a:ln>
              <a:solidFill>
                <a:srgbClr val="00BFC9">
                  <a:alpha val="45000"/>
                </a:srgbClr>
              </a:solidFill>
              <a:latin typeface="Abril Fatface" panose="02000503000000020003"/>
            </a:endParaRPr>
          </a:p>
        </p:txBody>
      </p:sp>
      <p:sp>
        <p:nvSpPr>
          <p:cNvPr id="138" name="Google Shape;138;p6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 panose="00000500000000000000"/>
              </a:rPr>
              <a:t>$</a:t>
            </a:r>
            <a:endParaRPr b="1" i="0">
              <a:ln>
                <a:noFill/>
              </a:ln>
              <a:solidFill>
                <a:srgbClr val="00BFC9">
                  <a:alpha val="45000"/>
                </a:srgbClr>
              </a:solidFill>
              <a:latin typeface="Montserrat" panose="00000500000000000000"/>
            </a:endParaRPr>
          </a:p>
        </p:txBody>
      </p:sp>
      <p:sp>
        <p:nvSpPr>
          <p:cNvPr id="139" name="Google Shape;139;p6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 panose="02000503000000020003"/>
              </a:rPr>
              <a:t>£</a:t>
            </a:r>
            <a:endParaRPr b="0" i="0">
              <a:ln>
                <a:noFill/>
              </a:ln>
              <a:solidFill>
                <a:srgbClr val="00FFFF">
                  <a:alpha val="13460"/>
                </a:srgbClr>
              </a:solidFill>
              <a:latin typeface="Abril Fatface" panose="02000503000000020003"/>
            </a:endParaRPr>
          </a:p>
        </p:txBody>
      </p:sp>
      <p:sp>
        <p:nvSpPr>
          <p:cNvPr id="140" name="Google Shape;140;p6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 panose="02000503000000020003"/>
              </a:rPr>
              <a:t>1</a:t>
            </a:r>
            <a:endParaRPr b="0" i="0">
              <a:ln>
                <a:noFill/>
              </a:ln>
              <a:solidFill>
                <a:srgbClr val="00BFC9">
                  <a:alpha val="45000"/>
                </a:srgbClr>
              </a:solidFill>
              <a:latin typeface="Abril Fatface" panose="02000503000000020003"/>
            </a:endParaRPr>
          </a:p>
        </p:txBody>
      </p:sp>
      <p:sp>
        <p:nvSpPr>
          <p:cNvPr id="141" name="Google Shape;141;p6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 panose="00000500000000000000"/>
              </a:rPr>
              <a:t>8</a:t>
            </a:r>
            <a:endParaRPr b="1" i="0">
              <a:ln>
                <a:noFill/>
              </a:ln>
              <a:solidFill>
                <a:srgbClr val="00FFFF">
                  <a:alpha val="13460"/>
                </a:srgbClr>
              </a:solidFill>
              <a:latin typeface="Montserrat" panose="00000500000000000000"/>
            </a:endParaRPr>
          </a:p>
        </p:txBody>
      </p:sp>
      <p:sp>
        <p:nvSpPr>
          <p:cNvPr id="142" name="Google Shape;142;p6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3" name="Google Shape;143;p6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4" name="Google Shape;144;p6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 panose="00000500000000000000"/>
              </a:rPr>
              <a:t>2</a:t>
            </a:r>
            <a:endParaRPr b="1" i="0">
              <a:ln>
                <a:noFill/>
              </a:ln>
              <a:solidFill>
                <a:srgbClr val="6AA84F"/>
              </a:solidFill>
              <a:latin typeface="Montserrat" panose="00000500000000000000"/>
            </a:endParaRPr>
          </a:p>
        </p:txBody>
      </p:sp>
      <p:sp>
        <p:nvSpPr>
          <p:cNvPr id="145" name="Google Shape;145;p6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 panose="02000503000000020003"/>
              </a:rPr>
              <a:t>0</a:t>
            </a:r>
            <a:endParaRPr b="0" i="0">
              <a:ln>
                <a:noFill/>
              </a:ln>
              <a:solidFill>
                <a:srgbClr val="6AA84F"/>
              </a:solidFill>
              <a:latin typeface="Abril Fatface" panose="02000503000000020003"/>
            </a:endParaRPr>
          </a:p>
        </p:txBody>
      </p:sp>
      <p:sp>
        <p:nvSpPr>
          <p:cNvPr id="146" name="Google Shape;146;p6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 panose="00000500000000000000"/>
              </a:rPr>
              <a:t>¥</a:t>
            </a:r>
            <a:endParaRPr b="1" i="0">
              <a:ln>
                <a:noFill/>
              </a:ln>
              <a:solidFill>
                <a:srgbClr val="6AA84F"/>
              </a:solidFill>
              <a:latin typeface="Montserrat" panose="00000500000000000000"/>
            </a:endParaRPr>
          </a:p>
        </p:txBody>
      </p:sp>
      <p:sp>
        <p:nvSpPr>
          <p:cNvPr id="147" name="Google Shape;147;p6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 panose="02000503000000020003"/>
              </a:rPr>
              <a:t>4</a:t>
            </a:r>
            <a:endParaRPr b="0" i="0">
              <a:ln>
                <a:noFill/>
              </a:ln>
              <a:solidFill>
                <a:srgbClr val="00FFFF">
                  <a:alpha val="13460"/>
                </a:srgbClr>
              </a:solidFill>
              <a:latin typeface="Abril Fatface" panose="02000503000000020003"/>
            </a:endParaRPr>
          </a:p>
        </p:txBody>
      </p:sp>
      <p:sp>
        <p:nvSpPr>
          <p:cNvPr id="148" name="Google Shape;148;p6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 panose="00000500000000000000"/>
              </a:rPr>
              <a:t>6</a:t>
            </a:r>
            <a:endParaRPr b="1" i="0">
              <a:ln>
                <a:noFill/>
              </a:ln>
              <a:solidFill>
                <a:srgbClr val="00FFFF">
                  <a:alpha val="13460"/>
                </a:srgbClr>
              </a:solidFill>
              <a:latin typeface="Montserrat" panose="00000500000000000000"/>
            </a:endParaRPr>
          </a:p>
        </p:txBody>
      </p:sp>
      <p:sp>
        <p:nvSpPr>
          <p:cNvPr id="149" name="Google Shape;149;p6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 panose="00000500000000000000"/>
              </a:rPr>
              <a:t>1</a:t>
            </a:r>
            <a:endParaRPr b="1" i="0">
              <a:ln>
                <a:noFill/>
              </a:ln>
              <a:solidFill>
                <a:srgbClr val="6AA84F"/>
              </a:solidFill>
              <a:latin typeface="Montserrat" panose="00000500000000000000"/>
            </a:endParaRPr>
          </a:p>
        </p:txBody>
      </p:sp>
      <p:sp>
        <p:nvSpPr>
          <p:cNvPr id="150" name="Google Shape;150;p6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 panose="00000500000000000000"/>
              </a:rPr>
              <a:t>4</a:t>
            </a:r>
            <a:endParaRPr b="1" i="0">
              <a:ln>
                <a:noFill/>
              </a:ln>
              <a:solidFill>
                <a:srgbClr val="6AA84F"/>
              </a:solidFill>
              <a:latin typeface="Montserrat" panose="00000500000000000000"/>
            </a:endParaRPr>
          </a:p>
        </p:txBody>
      </p:sp>
      <p:sp>
        <p:nvSpPr>
          <p:cNvPr id="151" name="Google Shape;151;p6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 panose="02000503000000020003"/>
              </a:rPr>
              <a:t>5</a:t>
            </a:r>
            <a:endParaRPr b="0" i="0">
              <a:ln>
                <a:noFill/>
              </a:ln>
              <a:solidFill>
                <a:srgbClr val="6AA84F"/>
              </a:solidFill>
              <a:latin typeface="Abril Fatface" panose="02000503000000020003"/>
            </a:endParaRPr>
          </a:p>
        </p:txBody>
      </p:sp>
      <p:sp>
        <p:nvSpPr>
          <p:cNvPr id="152" name="Google Shape;152;p6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 panose="02000503000000020003"/>
              </a:rPr>
              <a:t>8</a:t>
            </a:r>
            <a:endParaRPr b="0" i="0">
              <a:ln>
                <a:noFill/>
              </a:ln>
              <a:solidFill>
                <a:srgbClr val="6AA84F"/>
              </a:solidFill>
              <a:latin typeface="Abril Fatface" panose="02000503000000020003"/>
            </a:endParaRPr>
          </a:p>
        </p:txBody>
      </p:sp>
      <p:sp>
        <p:nvSpPr>
          <p:cNvPr id="153" name="Google Shape;153;p6"/>
          <p:cNvSpPr txBox="1">
            <a:spLocks noGrp="1"/>
          </p:cNvSpPr>
          <p:nvPr>
            <p:ph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54" name="Google Shape;154;p6"/>
          <p:cNvSpPr txBox="1">
            <a:spLocks noGrp="1"/>
          </p:cNvSpPr>
          <p:nvPr>
            <p:ph type="body" idx="1"/>
          </p:nvPr>
        </p:nvSpPr>
        <p:spPr>
          <a:xfrm>
            <a:off x="735875" y="1478400"/>
            <a:ext cx="2667600" cy="3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⊸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⋅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55" name="Google Shape;155;p6"/>
          <p:cNvSpPr txBox="1">
            <a:spLocks noGrp="1"/>
          </p:cNvSpPr>
          <p:nvPr>
            <p:ph type="body" idx="2"/>
          </p:nvPr>
        </p:nvSpPr>
        <p:spPr>
          <a:xfrm>
            <a:off x="3563910" y="1478400"/>
            <a:ext cx="2667600" cy="3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⊸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⋅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56" name="Google Shape;156;p6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 panose="00000500000000000000"/>
              </a:rPr>
              <a:t>5</a:t>
            </a:r>
            <a:endParaRPr b="1" i="0">
              <a:ln>
                <a:noFill/>
              </a:ln>
              <a:solidFill>
                <a:srgbClr val="00BFC9">
                  <a:alpha val="45000"/>
                </a:srgbClr>
              </a:solidFill>
              <a:latin typeface="Montserrat" panose="00000500000000000000"/>
            </a:endParaRPr>
          </a:p>
        </p:txBody>
      </p:sp>
      <p:sp>
        <p:nvSpPr>
          <p:cNvPr id="159" name="Google Shape;159;p7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 panose="02000503000000020003"/>
              </a:rPr>
              <a:t>3</a:t>
            </a:r>
            <a:endParaRPr b="0" i="0">
              <a:ln>
                <a:noFill/>
              </a:ln>
              <a:solidFill>
                <a:srgbClr val="00BFC9">
                  <a:alpha val="45000"/>
                </a:srgbClr>
              </a:solidFill>
              <a:latin typeface="Abril Fatface" panose="02000503000000020003"/>
            </a:endParaRPr>
          </a:p>
        </p:txBody>
      </p:sp>
      <p:sp>
        <p:nvSpPr>
          <p:cNvPr id="160" name="Google Shape;160;p7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 panose="00000500000000000000"/>
              </a:rPr>
              <a:t>€</a:t>
            </a:r>
            <a:endParaRPr b="1" i="0">
              <a:ln>
                <a:noFill/>
              </a:ln>
              <a:solidFill>
                <a:srgbClr val="00FFFF">
                  <a:alpha val="13460"/>
                </a:srgbClr>
              </a:solidFill>
              <a:latin typeface="Montserrat" panose="00000500000000000000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 panose="02000503000000020003"/>
              </a:rPr>
              <a:t>9</a:t>
            </a:r>
            <a:endParaRPr b="0" i="0">
              <a:ln>
                <a:noFill/>
              </a:ln>
              <a:solidFill>
                <a:srgbClr val="00FFFF">
                  <a:alpha val="13460"/>
                </a:srgbClr>
              </a:solidFill>
              <a:latin typeface="Abril Fatface" panose="02000503000000020003"/>
            </a:endParaRPr>
          </a:p>
        </p:txBody>
      </p:sp>
      <p:sp>
        <p:nvSpPr>
          <p:cNvPr id="162" name="Google Shape;162;p7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 panose="02000503000000020003"/>
              </a:rPr>
              <a:t>7</a:t>
            </a:r>
            <a:endParaRPr b="0" i="0">
              <a:ln>
                <a:noFill/>
              </a:ln>
              <a:solidFill>
                <a:srgbClr val="00BFC9">
                  <a:alpha val="45000"/>
                </a:srgbClr>
              </a:solidFill>
              <a:latin typeface="Abril Fatface" panose="02000503000000020003"/>
            </a:endParaRPr>
          </a:p>
        </p:txBody>
      </p:sp>
      <p:sp>
        <p:nvSpPr>
          <p:cNvPr id="163" name="Google Shape;163;p7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 panose="00000500000000000000"/>
              </a:rPr>
              <a:t>$</a:t>
            </a:r>
            <a:endParaRPr b="1" i="0">
              <a:ln>
                <a:noFill/>
              </a:ln>
              <a:solidFill>
                <a:srgbClr val="00BFC9">
                  <a:alpha val="45000"/>
                </a:srgbClr>
              </a:solidFill>
              <a:latin typeface="Montserrat" panose="00000500000000000000"/>
            </a:endParaRPr>
          </a:p>
        </p:txBody>
      </p:sp>
      <p:sp>
        <p:nvSpPr>
          <p:cNvPr id="164" name="Google Shape;164;p7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 panose="02000503000000020003"/>
              </a:rPr>
              <a:t>£</a:t>
            </a:r>
            <a:endParaRPr b="0" i="0">
              <a:ln>
                <a:noFill/>
              </a:ln>
              <a:solidFill>
                <a:srgbClr val="00FFFF">
                  <a:alpha val="13460"/>
                </a:srgbClr>
              </a:solidFill>
              <a:latin typeface="Abril Fatface" panose="02000503000000020003"/>
            </a:endParaRPr>
          </a:p>
        </p:txBody>
      </p:sp>
      <p:sp>
        <p:nvSpPr>
          <p:cNvPr id="165" name="Google Shape;165;p7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 panose="02000503000000020003"/>
              </a:rPr>
              <a:t>1</a:t>
            </a:r>
            <a:endParaRPr b="0" i="0">
              <a:ln>
                <a:noFill/>
              </a:ln>
              <a:solidFill>
                <a:srgbClr val="00BFC9">
                  <a:alpha val="45000"/>
                </a:srgbClr>
              </a:solidFill>
              <a:latin typeface="Abril Fatface" panose="02000503000000020003"/>
            </a:endParaRPr>
          </a:p>
        </p:txBody>
      </p:sp>
      <p:sp>
        <p:nvSpPr>
          <p:cNvPr id="166" name="Google Shape;166;p7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 panose="00000500000000000000"/>
              </a:rPr>
              <a:t>8</a:t>
            </a:r>
            <a:endParaRPr b="1" i="0">
              <a:ln>
                <a:noFill/>
              </a:ln>
              <a:solidFill>
                <a:srgbClr val="00FFFF">
                  <a:alpha val="13460"/>
                </a:srgbClr>
              </a:solidFill>
              <a:latin typeface="Montserrat" panose="00000500000000000000"/>
            </a:endParaRPr>
          </a:p>
        </p:txBody>
      </p:sp>
      <p:sp>
        <p:nvSpPr>
          <p:cNvPr id="167" name="Google Shape;167;p7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8" name="Google Shape;168;p7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9" name="Google Shape;169;p7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 panose="00000500000000000000"/>
              </a:rPr>
              <a:t>2</a:t>
            </a:r>
            <a:endParaRPr b="1" i="0">
              <a:ln>
                <a:noFill/>
              </a:ln>
              <a:solidFill>
                <a:srgbClr val="6AA84F"/>
              </a:solidFill>
              <a:latin typeface="Montserrat" panose="00000500000000000000"/>
            </a:endParaRPr>
          </a:p>
        </p:txBody>
      </p:sp>
      <p:sp>
        <p:nvSpPr>
          <p:cNvPr id="170" name="Google Shape;170;p7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 panose="02000503000000020003"/>
              </a:rPr>
              <a:t>0</a:t>
            </a:r>
            <a:endParaRPr b="0" i="0">
              <a:ln>
                <a:noFill/>
              </a:ln>
              <a:solidFill>
                <a:srgbClr val="6AA84F"/>
              </a:solidFill>
              <a:latin typeface="Abril Fatface" panose="02000503000000020003"/>
            </a:endParaRPr>
          </a:p>
        </p:txBody>
      </p:sp>
      <p:sp>
        <p:nvSpPr>
          <p:cNvPr id="171" name="Google Shape;171;p7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 panose="00000500000000000000"/>
              </a:rPr>
              <a:t>¥</a:t>
            </a:r>
            <a:endParaRPr b="1" i="0">
              <a:ln>
                <a:noFill/>
              </a:ln>
              <a:solidFill>
                <a:srgbClr val="6AA84F"/>
              </a:solidFill>
              <a:latin typeface="Montserrat" panose="00000500000000000000"/>
            </a:endParaRPr>
          </a:p>
        </p:txBody>
      </p:sp>
      <p:sp>
        <p:nvSpPr>
          <p:cNvPr id="172" name="Google Shape;172;p7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 panose="02000503000000020003"/>
              </a:rPr>
              <a:t>4</a:t>
            </a:r>
            <a:endParaRPr b="0" i="0">
              <a:ln>
                <a:noFill/>
              </a:ln>
              <a:solidFill>
                <a:srgbClr val="00FFFF">
                  <a:alpha val="13460"/>
                </a:srgbClr>
              </a:solidFill>
              <a:latin typeface="Abril Fatface" panose="02000503000000020003"/>
            </a:endParaRPr>
          </a:p>
        </p:txBody>
      </p:sp>
      <p:sp>
        <p:nvSpPr>
          <p:cNvPr id="173" name="Google Shape;173;p7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 panose="00000500000000000000"/>
              </a:rPr>
              <a:t>6</a:t>
            </a:r>
            <a:endParaRPr b="1" i="0">
              <a:ln>
                <a:noFill/>
              </a:ln>
              <a:solidFill>
                <a:srgbClr val="00FFFF">
                  <a:alpha val="13460"/>
                </a:srgbClr>
              </a:solidFill>
              <a:latin typeface="Montserrat" panose="00000500000000000000"/>
            </a:endParaRPr>
          </a:p>
        </p:txBody>
      </p:sp>
      <p:sp>
        <p:nvSpPr>
          <p:cNvPr id="174" name="Google Shape;174;p7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 panose="00000500000000000000"/>
              </a:rPr>
              <a:t>1</a:t>
            </a:r>
            <a:endParaRPr b="1" i="0">
              <a:ln>
                <a:noFill/>
              </a:ln>
              <a:solidFill>
                <a:srgbClr val="6AA84F"/>
              </a:solidFill>
              <a:latin typeface="Montserrat" panose="00000500000000000000"/>
            </a:endParaRPr>
          </a:p>
        </p:txBody>
      </p:sp>
      <p:sp>
        <p:nvSpPr>
          <p:cNvPr id="175" name="Google Shape;175;p7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 panose="00000500000000000000"/>
              </a:rPr>
              <a:t>4</a:t>
            </a:r>
            <a:endParaRPr b="1" i="0">
              <a:ln>
                <a:noFill/>
              </a:ln>
              <a:solidFill>
                <a:srgbClr val="6AA84F"/>
              </a:solidFill>
              <a:latin typeface="Montserrat" panose="00000500000000000000"/>
            </a:endParaRPr>
          </a:p>
        </p:txBody>
      </p:sp>
      <p:sp>
        <p:nvSpPr>
          <p:cNvPr id="176" name="Google Shape;176;p7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 panose="02000503000000020003"/>
              </a:rPr>
              <a:t>5</a:t>
            </a:r>
            <a:endParaRPr b="0" i="0">
              <a:ln>
                <a:noFill/>
              </a:ln>
              <a:solidFill>
                <a:srgbClr val="6AA84F"/>
              </a:solidFill>
              <a:latin typeface="Abril Fatface" panose="02000503000000020003"/>
            </a:endParaRPr>
          </a:p>
        </p:txBody>
      </p:sp>
      <p:sp>
        <p:nvSpPr>
          <p:cNvPr id="177" name="Google Shape;177;p7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 panose="02000503000000020003"/>
              </a:rPr>
              <a:t>8</a:t>
            </a:r>
            <a:endParaRPr b="0" i="0">
              <a:ln>
                <a:noFill/>
              </a:ln>
              <a:solidFill>
                <a:srgbClr val="6AA84F"/>
              </a:solidFill>
              <a:latin typeface="Abril Fatface" panose="02000503000000020003"/>
            </a:endParaRPr>
          </a:p>
        </p:txBody>
      </p:sp>
      <p:sp>
        <p:nvSpPr>
          <p:cNvPr id="178" name="Google Shape;178;p7"/>
          <p:cNvSpPr txBox="1">
            <a:spLocks noGrp="1"/>
          </p:cNvSpPr>
          <p:nvPr>
            <p:ph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79" name="Google Shape;179;p7"/>
          <p:cNvSpPr txBox="1">
            <a:spLocks noGrp="1"/>
          </p:cNvSpPr>
          <p:nvPr>
            <p:ph type="body" idx="1"/>
          </p:nvPr>
        </p:nvSpPr>
        <p:spPr>
          <a:xfrm>
            <a:off x="735875" y="1478400"/>
            <a:ext cx="1771500" cy="3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⊸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⋅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80" name="Google Shape;180;p7"/>
          <p:cNvSpPr txBox="1">
            <a:spLocks noGrp="1"/>
          </p:cNvSpPr>
          <p:nvPr>
            <p:ph type="body" idx="2"/>
          </p:nvPr>
        </p:nvSpPr>
        <p:spPr>
          <a:xfrm>
            <a:off x="2597935" y="1478400"/>
            <a:ext cx="1771500" cy="3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⊸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⋅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81" name="Google Shape;181;p7"/>
          <p:cNvSpPr txBox="1">
            <a:spLocks noGrp="1"/>
          </p:cNvSpPr>
          <p:nvPr>
            <p:ph type="body" idx="3"/>
          </p:nvPr>
        </p:nvSpPr>
        <p:spPr>
          <a:xfrm>
            <a:off x="4459994" y="1478400"/>
            <a:ext cx="1771500" cy="3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⊸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⋅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82" name="Google Shape;182;p7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 panose="00000500000000000000"/>
              </a:rPr>
              <a:t>5</a:t>
            </a:r>
            <a:endParaRPr b="1" i="0">
              <a:ln>
                <a:noFill/>
              </a:ln>
              <a:solidFill>
                <a:srgbClr val="00BFC9">
                  <a:alpha val="45000"/>
                </a:srgbClr>
              </a:solidFill>
              <a:latin typeface="Montserrat" panose="00000500000000000000"/>
            </a:endParaRPr>
          </a:p>
        </p:txBody>
      </p:sp>
      <p:sp>
        <p:nvSpPr>
          <p:cNvPr id="185" name="Google Shape;185;p8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 panose="02000503000000020003"/>
              </a:rPr>
              <a:t>3</a:t>
            </a:r>
            <a:endParaRPr b="0" i="0">
              <a:ln>
                <a:noFill/>
              </a:ln>
              <a:solidFill>
                <a:srgbClr val="00BFC9">
                  <a:alpha val="45000"/>
                </a:srgbClr>
              </a:solidFill>
              <a:latin typeface="Abril Fatface" panose="02000503000000020003"/>
            </a:endParaRPr>
          </a:p>
        </p:txBody>
      </p:sp>
      <p:sp>
        <p:nvSpPr>
          <p:cNvPr id="186" name="Google Shape;186;p8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 panose="00000500000000000000"/>
              </a:rPr>
              <a:t>€</a:t>
            </a:r>
            <a:endParaRPr b="1" i="0">
              <a:ln>
                <a:noFill/>
              </a:ln>
              <a:solidFill>
                <a:srgbClr val="00FFFF">
                  <a:alpha val="13460"/>
                </a:srgbClr>
              </a:solidFill>
              <a:latin typeface="Montserrat" panose="00000500000000000000"/>
            </a:endParaRPr>
          </a:p>
        </p:txBody>
      </p:sp>
      <p:sp>
        <p:nvSpPr>
          <p:cNvPr id="187" name="Google Shape;187;p8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 panose="02000503000000020003"/>
              </a:rPr>
              <a:t>9</a:t>
            </a:r>
            <a:endParaRPr b="0" i="0">
              <a:ln>
                <a:noFill/>
              </a:ln>
              <a:solidFill>
                <a:srgbClr val="00FFFF">
                  <a:alpha val="13460"/>
                </a:srgbClr>
              </a:solidFill>
              <a:latin typeface="Abril Fatface" panose="02000503000000020003"/>
            </a:endParaRPr>
          </a:p>
        </p:txBody>
      </p:sp>
      <p:sp>
        <p:nvSpPr>
          <p:cNvPr id="188" name="Google Shape;188;p8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 panose="02000503000000020003"/>
              </a:rPr>
              <a:t>7</a:t>
            </a:r>
            <a:endParaRPr b="0" i="0">
              <a:ln>
                <a:noFill/>
              </a:ln>
              <a:solidFill>
                <a:srgbClr val="00BFC9">
                  <a:alpha val="45000"/>
                </a:srgbClr>
              </a:solidFill>
              <a:latin typeface="Abril Fatface" panose="02000503000000020003"/>
            </a:endParaRPr>
          </a:p>
        </p:txBody>
      </p:sp>
      <p:sp>
        <p:nvSpPr>
          <p:cNvPr id="189" name="Google Shape;189;p8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 panose="00000500000000000000"/>
              </a:rPr>
              <a:t>$</a:t>
            </a:r>
            <a:endParaRPr b="1" i="0">
              <a:ln>
                <a:noFill/>
              </a:ln>
              <a:solidFill>
                <a:srgbClr val="00BFC9">
                  <a:alpha val="45000"/>
                </a:srgbClr>
              </a:solidFill>
              <a:latin typeface="Montserrat" panose="00000500000000000000"/>
            </a:endParaRPr>
          </a:p>
        </p:txBody>
      </p:sp>
      <p:sp>
        <p:nvSpPr>
          <p:cNvPr id="190" name="Google Shape;190;p8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 panose="02000503000000020003"/>
              </a:rPr>
              <a:t>£</a:t>
            </a:r>
            <a:endParaRPr b="0" i="0">
              <a:ln>
                <a:noFill/>
              </a:ln>
              <a:solidFill>
                <a:srgbClr val="00FFFF">
                  <a:alpha val="13460"/>
                </a:srgbClr>
              </a:solidFill>
              <a:latin typeface="Abril Fatface" panose="02000503000000020003"/>
            </a:endParaRPr>
          </a:p>
        </p:txBody>
      </p:sp>
      <p:sp>
        <p:nvSpPr>
          <p:cNvPr id="191" name="Google Shape;191;p8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 panose="02000503000000020003"/>
              </a:rPr>
              <a:t>1</a:t>
            </a:r>
            <a:endParaRPr b="0" i="0">
              <a:ln>
                <a:noFill/>
              </a:ln>
              <a:solidFill>
                <a:srgbClr val="00BFC9">
                  <a:alpha val="45000"/>
                </a:srgbClr>
              </a:solidFill>
              <a:latin typeface="Abril Fatface" panose="02000503000000020003"/>
            </a:endParaRPr>
          </a:p>
        </p:txBody>
      </p:sp>
      <p:sp>
        <p:nvSpPr>
          <p:cNvPr id="192" name="Google Shape;192;p8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 panose="00000500000000000000"/>
              </a:rPr>
              <a:t>8</a:t>
            </a:r>
            <a:endParaRPr b="1" i="0">
              <a:ln>
                <a:noFill/>
              </a:ln>
              <a:solidFill>
                <a:srgbClr val="00FFFF">
                  <a:alpha val="13460"/>
                </a:srgbClr>
              </a:solidFill>
              <a:latin typeface="Montserrat" panose="00000500000000000000"/>
            </a:endParaRPr>
          </a:p>
        </p:txBody>
      </p:sp>
      <p:sp>
        <p:nvSpPr>
          <p:cNvPr id="193" name="Google Shape;193;p8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4" name="Google Shape;194;p8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5" name="Google Shape;195;p8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 panose="00000500000000000000"/>
              </a:rPr>
              <a:t>2</a:t>
            </a:r>
            <a:endParaRPr b="1" i="0">
              <a:ln>
                <a:noFill/>
              </a:ln>
              <a:solidFill>
                <a:srgbClr val="6AA84F"/>
              </a:solidFill>
              <a:latin typeface="Montserrat" panose="00000500000000000000"/>
            </a:endParaRPr>
          </a:p>
        </p:txBody>
      </p:sp>
      <p:sp>
        <p:nvSpPr>
          <p:cNvPr id="196" name="Google Shape;196;p8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 panose="02000503000000020003"/>
              </a:rPr>
              <a:t>0</a:t>
            </a:r>
            <a:endParaRPr b="0" i="0">
              <a:ln>
                <a:noFill/>
              </a:ln>
              <a:solidFill>
                <a:srgbClr val="6AA84F"/>
              </a:solidFill>
              <a:latin typeface="Abril Fatface" panose="02000503000000020003"/>
            </a:endParaRPr>
          </a:p>
        </p:txBody>
      </p:sp>
      <p:sp>
        <p:nvSpPr>
          <p:cNvPr id="197" name="Google Shape;197;p8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 panose="00000500000000000000"/>
              </a:rPr>
              <a:t>¥</a:t>
            </a:r>
            <a:endParaRPr b="1" i="0">
              <a:ln>
                <a:noFill/>
              </a:ln>
              <a:solidFill>
                <a:srgbClr val="6AA84F"/>
              </a:solidFill>
              <a:latin typeface="Montserrat" panose="00000500000000000000"/>
            </a:endParaRPr>
          </a:p>
        </p:txBody>
      </p:sp>
      <p:sp>
        <p:nvSpPr>
          <p:cNvPr id="198" name="Google Shape;198;p8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 panose="02000503000000020003"/>
              </a:rPr>
              <a:t>4</a:t>
            </a:r>
            <a:endParaRPr b="0" i="0">
              <a:ln>
                <a:noFill/>
              </a:ln>
              <a:solidFill>
                <a:srgbClr val="00FFFF">
                  <a:alpha val="13460"/>
                </a:srgbClr>
              </a:solidFill>
              <a:latin typeface="Abril Fatface" panose="02000503000000020003"/>
            </a:endParaRPr>
          </a:p>
        </p:txBody>
      </p:sp>
      <p:sp>
        <p:nvSpPr>
          <p:cNvPr id="199" name="Google Shape;199;p8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 panose="00000500000000000000"/>
              </a:rPr>
              <a:t>6</a:t>
            </a:r>
            <a:endParaRPr b="1" i="0">
              <a:ln>
                <a:noFill/>
              </a:ln>
              <a:solidFill>
                <a:srgbClr val="00FFFF">
                  <a:alpha val="13460"/>
                </a:srgbClr>
              </a:solidFill>
              <a:latin typeface="Montserrat" panose="00000500000000000000"/>
            </a:endParaRPr>
          </a:p>
        </p:txBody>
      </p:sp>
      <p:sp>
        <p:nvSpPr>
          <p:cNvPr id="200" name="Google Shape;200;p8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 panose="00000500000000000000"/>
              </a:rPr>
              <a:t>1</a:t>
            </a:r>
            <a:endParaRPr b="1" i="0">
              <a:ln>
                <a:noFill/>
              </a:ln>
              <a:solidFill>
                <a:srgbClr val="6AA84F"/>
              </a:solidFill>
              <a:latin typeface="Montserrat" panose="00000500000000000000"/>
            </a:endParaRPr>
          </a:p>
        </p:txBody>
      </p:sp>
      <p:sp>
        <p:nvSpPr>
          <p:cNvPr id="201" name="Google Shape;201;p8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 panose="00000500000000000000"/>
              </a:rPr>
              <a:t>4</a:t>
            </a:r>
            <a:endParaRPr b="1" i="0">
              <a:ln>
                <a:noFill/>
              </a:ln>
              <a:solidFill>
                <a:srgbClr val="6AA84F"/>
              </a:solidFill>
              <a:latin typeface="Montserrat" panose="00000500000000000000"/>
            </a:endParaRPr>
          </a:p>
        </p:txBody>
      </p:sp>
      <p:sp>
        <p:nvSpPr>
          <p:cNvPr id="202" name="Google Shape;202;p8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 panose="02000503000000020003"/>
              </a:rPr>
              <a:t>5</a:t>
            </a:r>
            <a:endParaRPr b="0" i="0">
              <a:ln>
                <a:noFill/>
              </a:ln>
              <a:solidFill>
                <a:srgbClr val="6AA84F"/>
              </a:solidFill>
              <a:latin typeface="Abril Fatface" panose="02000503000000020003"/>
            </a:endParaRPr>
          </a:p>
        </p:txBody>
      </p:sp>
      <p:sp>
        <p:nvSpPr>
          <p:cNvPr id="203" name="Google Shape;203;p8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 panose="02000503000000020003"/>
              </a:rPr>
              <a:t>8</a:t>
            </a:r>
            <a:endParaRPr b="0" i="0">
              <a:ln>
                <a:noFill/>
              </a:ln>
              <a:solidFill>
                <a:srgbClr val="6AA84F"/>
              </a:solidFill>
              <a:latin typeface="Abril Fatface" panose="02000503000000020003"/>
            </a:endParaRPr>
          </a:p>
        </p:txBody>
      </p:sp>
      <p:sp>
        <p:nvSpPr>
          <p:cNvPr id="204" name="Google Shape;204;p8"/>
          <p:cNvSpPr txBox="1">
            <a:spLocks noGrp="1"/>
          </p:cNvSpPr>
          <p:nvPr>
            <p:ph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05" name="Google Shape;205;p8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1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825798" y="-750"/>
            <a:ext cx="7486405" cy="5145000"/>
            <a:chOff x="825798" y="-750"/>
            <a:chExt cx="7486405" cy="5145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825798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657621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489443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8312202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7480380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6648557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816734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4984911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4153089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3321266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 panose="00000500000000000000"/>
              <a:buNone/>
              <a:defRPr sz="2400" b="1">
                <a:solidFill>
                  <a:schemeClr val="dk2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 panose="00000500000000000000"/>
              <a:buNone/>
              <a:defRPr sz="2400" b="1">
                <a:solidFill>
                  <a:schemeClr val="dk2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 panose="00000500000000000000"/>
              <a:buNone/>
              <a:defRPr sz="2400" b="1">
                <a:solidFill>
                  <a:schemeClr val="dk2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 panose="00000500000000000000"/>
              <a:buNone/>
              <a:defRPr sz="2400" b="1">
                <a:solidFill>
                  <a:schemeClr val="dk2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 panose="00000500000000000000"/>
              <a:buNone/>
              <a:defRPr sz="2400" b="1">
                <a:solidFill>
                  <a:schemeClr val="dk2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 panose="00000500000000000000"/>
              <a:buNone/>
              <a:defRPr sz="2400" b="1">
                <a:solidFill>
                  <a:schemeClr val="dk2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 panose="00000500000000000000"/>
              <a:buNone/>
              <a:defRPr sz="2400" b="1">
                <a:solidFill>
                  <a:schemeClr val="dk2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 panose="00000500000000000000"/>
              <a:buNone/>
              <a:defRPr sz="2400" b="1">
                <a:solidFill>
                  <a:schemeClr val="dk2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 panose="00000500000000000000"/>
              <a:buNone/>
              <a:defRPr sz="2400" b="1">
                <a:solidFill>
                  <a:schemeClr val="dk2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9pPr>
          </a:lstStyle>
          <a:p/>
        </p:txBody>
      </p:sp>
      <p:sp>
        <p:nvSpPr>
          <p:cNvPr id="18" name="Google Shape;18;p1"/>
          <p:cNvSpPr txBox="1">
            <a:spLocks noGrp="1"/>
          </p:cNvSpPr>
          <p:nvPr>
            <p:ph type="body" idx="1"/>
          </p:nvPr>
        </p:nvSpPr>
        <p:spPr>
          <a:xfrm>
            <a:off x="735875" y="1513574"/>
            <a:ext cx="5917200" cy="30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T Serif" panose="020A0603040505020204"/>
              <a:buChar char="⊸"/>
              <a:defRPr sz="2400">
                <a:solidFill>
                  <a:schemeClr val="dk1"/>
                </a:solidFill>
                <a:latin typeface="PT Serif" panose="020A0603040505020204"/>
                <a:ea typeface="PT Serif" panose="020A0603040505020204"/>
                <a:cs typeface="PT Serif" panose="020A0603040505020204"/>
                <a:sym typeface="PT Serif" panose="020A0603040505020204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 panose="020A0603040505020204"/>
              <a:buChar char="▫"/>
              <a:defRPr sz="2400">
                <a:solidFill>
                  <a:schemeClr val="dk1"/>
                </a:solidFill>
                <a:latin typeface="PT Serif" panose="020A0603040505020204"/>
                <a:ea typeface="PT Serif" panose="020A0603040505020204"/>
                <a:cs typeface="PT Serif" panose="020A0603040505020204"/>
                <a:sym typeface="PT Serif" panose="020A0603040505020204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 panose="020A0603040505020204"/>
              <a:buChar char="⋅"/>
              <a:defRPr sz="2400">
                <a:solidFill>
                  <a:schemeClr val="dk1"/>
                </a:solidFill>
                <a:latin typeface="PT Serif" panose="020A0603040505020204"/>
                <a:ea typeface="PT Serif" panose="020A0603040505020204"/>
                <a:cs typeface="PT Serif" panose="020A0603040505020204"/>
                <a:sym typeface="PT Serif" panose="020A0603040505020204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 panose="020A0603040505020204"/>
              <a:buChar char="●"/>
              <a:defRPr sz="2400">
                <a:solidFill>
                  <a:schemeClr val="dk1"/>
                </a:solidFill>
                <a:latin typeface="PT Serif" panose="020A0603040505020204"/>
                <a:ea typeface="PT Serif" panose="020A0603040505020204"/>
                <a:cs typeface="PT Serif" panose="020A0603040505020204"/>
                <a:sym typeface="PT Serif" panose="020A0603040505020204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 panose="020A0603040505020204"/>
              <a:buChar char="○"/>
              <a:defRPr sz="2400">
                <a:solidFill>
                  <a:schemeClr val="dk1"/>
                </a:solidFill>
                <a:latin typeface="PT Serif" panose="020A0603040505020204"/>
                <a:ea typeface="PT Serif" panose="020A0603040505020204"/>
                <a:cs typeface="PT Serif" panose="020A0603040505020204"/>
                <a:sym typeface="PT Serif" panose="020A0603040505020204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 panose="020A0603040505020204"/>
              <a:buChar char="■"/>
              <a:defRPr sz="2400">
                <a:solidFill>
                  <a:schemeClr val="dk1"/>
                </a:solidFill>
                <a:latin typeface="PT Serif" panose="020A0603040505020204"/>
                <a:ea typeface="PT Serif" panose="020A0603040505020204"/>
                <a:cs typeface="PT Serif" panose="020A0603040505020204"/>
                <a:sym typeface="PT Serif" panose="020A0603040505020204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 panose="020A0603040505020204"/>
              <a:buChar char="●"/>
              <a:defRPr sz="2400">
                <a:solidFill>
                  <a:schemeClr val="dk1"/>
                </a:solidFill>
                <a:latin typeface="PT Serif" panose="020A0603040505020204"/>
                <a:ea typeface="PT Serif" panose="020A0603040505020204"/>
                <a:cs typeface="PT Serif" panose="020A0603040505020204"/>
                <a:sym typeface="PT Serif" panose="020A0603040505020204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 panose="020A0603040505020204"/>
              <a:buChar char="○"/>
              <a:defRPr sz="2400">
                <a:solidFill>
                  <a:schemeClr val="dk1"/>
                </a:solidFill>
                <a:latin typeface="PT Serif" panose="020A0603040505020204"/>
                <a:ea typeface="PT Serif" panose="020A0603040505020204"/>
                <a:cs typeface="PT Serif" panose="020A0603040505020204"/>
                <a:sym typeface="PT Serif" panose="020A0603040505020204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 panose="020A0603040505020204"/>
              <a:buChar char="■"/>
              <a:defRPr sz="2400">
                <a:solidFill>
                  <a:schemeClr val="dk1"/>
                </a:solidFill>
                <a:latin typeface="PT Serif" panose="020A0603040505020204"/>
                <a:ea typeface="PT Serif" panose="020A0603040505020204"/>
                <a:cs typeface="PT Serif" panose="020A0603040505020204"/>
                <a:sym typeface="PT Serif" panose="020A0603040505020204"/>
              </a:defRPr>
            </a:lvl9pPr>
          </a:lstStyle>
          <a:p/>
        </p:txBody>
      </p:sp>
      <p:sp>
        <p:nvSpPr>
          <p:cNvPr id="19" name="Google Shape;19;p1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100" b="1">
                <a:solidFill>
                  <a:schemeClr val="lt2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>
              <a:buNone/>
              <a:defRPr sz="1100" b="1">
                <a:solidFill>
                  <a:schemeClr val="lt2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2pPr>
            <a:lvl3pPr lvl="2">
              <a:buNone/>
              <a:defRPr sz="1100" b="1">
                <a:solidFill>
                  <a:schemeClr val="lt2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3pPr>
            <a:lvl4pPr lvl="3">
              <a:buNone/>
              <a:defRPr sz="1100" b="1">
                <a:solidFill>
                  <a:schemeClr val="lt2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4pPr>
            <a:lvl5pPr lvl="4">
              <a:buNone/>
              <a:defRPr sz="1100" b="1">
                <a:solidFill>
                  <a:schemeClr val="lt2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5pPr>
            <a:lvl6pPr lvl="5">
              <a:buNone/>
              <a:defRPr sz="1100" b="1">
                <a:solidFill>
                  <a:schemeClr val="lt2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6pPr>
            <a:lvl7pPr lvl="6">
              <a:buNone/>
              <a:defRPr sz="1100" b="1">
                <a:solidFill>
                  <a:schemeClr val="lt2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7pPr>
            <a:lvl8pPr lvl="7">
              <a:buNone/>
              <a:defRPr sz="1100" b="1">
                <a:solidFill>
                  <a:schemeClr val="lt2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8pPr>
            <a:lvl9pPr lvl="8">
              <a:buNone/>
              <a:defRPr sz="1100" b="1">
                <a:solidFill>
                  <a:schemeClr val="lt2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svg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.sv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2"/>
          <p:cNvSpPr txBox="1">
            <a:spLocks noGrp="1"/>
          </p:cNvSpPr>
          <p:nvPr>
            <p:ph type="ctrTitle"/>
          </p:nvPr>
        </p:nvSpPr>
        <p:spPr>
          <a:xfrm>
            <a:off x="1204332" y="728546"/>
            <a:ext cx="6411783" cy="17688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Numeric Operations Library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1204332" y="2943921"/>
            <a:ext cx="30331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pc="300" dirty="0">
                <a:solidFill>
                  <a:schemeClr val="tx1">
                    <a:lumMod val="50000"/>
                  </a:schemeClr>
                </a:solidFill>
              </a:rPr>
              <a:t>Submitted by:</a:t>
            </a:r>
            <a:br>
              <a:rPr lang="en-US" sz="2200" spc="300" dirty="0">
                <a:solidFill>
                  <a:schemeClr val="tx1">
                    <a:lumMod val="90000"/>
                  </a:schemeClr>
                </a:solidFill>
              </a:rPr>
            </a:br>
            <a:r>
              <a:rPr lang="en-US" sz="2200" spc="300" dirty="0">
                <a:solidFill>
                  <a:schemeClr val="tx1">
                    <a:lumMod val="90000"/>
                  </a:schemeClr>
                </a:solidFill>
              </a:rPr>
              <a:t>Salsabila Zaman</a:t>
            </a:r>
            <a:endParaRPr lang="en-US" sz="2200" spc="300" dirty="0">
              <a:solidFill>
                <a:schemeClr val="tx1">
                  <a:lumMod val="90000"/>
                </a:schemeClr>
              </a:solidFill>
            </a:endParaRPr>
          </a:p>
          <a:p>
            <a:r>
              <a:rPr lang="en-US" sz="2200" spc="300" dirty="0">
                <a:solidFill>
                  <a:schemeClr val="tx1">
                    <a:lumMod val="90000"/>
                  </a:schemeClr>
                </a:solidFill>
              </a:rPr>
              <a:t>BSSE Roll:1443</a:t>
            </a:r>
            <a:endParaRPr lang="en-US" sz="2200" spc="300" dirty="0">
              <a:solidFill>
                <a:schemeClr val="tx1">
                  <a:lumMod val="9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0" y="2943921"/>
            <a:ext cx="38880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>
                <a:solidFill>
                  <a:schemeClr val="tx1">
                    <a:lumMod val="50000"/>
                  </a:schemeClr>
                </a:solidFill>
              </a:rPr>
              <a:t>Supervised by:</a:t>
            </a:r>
            <a:endParaRPr lang="en-US" sz="2000" spc="3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2000" spc="300" dirty="0">
                <a:solidFill>
                  <a:schemeClr val="tx1"/>
                </a:solidFill>
              </a:rPr>
              <a:t>Abdus </a:t>
            </a:r>
            <a:r>
              <a:rPr lang="en-US" sz="2000" spc="300" dirty="0" err="1">
                <a:solidFill>
                  <a:schemeClr val="tx1"/>
                </a:solidFill>
              </a:rPr>
              <a:t>Satter</a:t>
            </a:r>
            <a:br>
              <a:rPr lang="en-US" sz="2000" spc="300" dirty="0">
                <a:solidFill>
                  <a:schemeClr val="tx1"/>
                </a:solidFill>
              </a:rPr>
            </a:br>
            <a:r>
              <a:rPr lang="en-US" sz="2000" spc="300" dirty="0">
                <a:solidFill>
                  <a:schemeClr val="tx1"/>
                </a:solidFill>
              </a:rPr>
              <a:t>Assistant Professor,</a:t>
            </a:r>
            <a:endParaRPr lang="en-US" sz="2000" spc="300" dirty="0">
              <a:solidFill>
                <a:schemeClr val="tx1"/>
              </a:solidFill>
            </a:endParaRPr>
          </a:p>
          <a:p>
            <a:r>
              <a:rPr lang="en-US" sz="2000" spc="300" dirty="0" err="1">
                <a:solidFill>
                  <a:schemeClr val="tx1"/>
                </a:solidFill>
              </a:rPr>
              <a:t>Institue</a:t>
            </a:r>
            <a:r>
              <a:rPr lang="en-US" sz="2000" spc="300" dirty="0">
                <a:solidFill>
                  <a:schemeClr val="tx1"/>
                </a:solidFill>
              </a:rPr>
              <a:t> Of Information Technology</a:t>
            </a:r>
            <a:endParaRPr lang="en-US" sz="2000" spc="3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0"/>
          <p:cNvSpPr txBox="1">
            <a:spLocks noGrp="1"/>
          </p:cNvSpPr>
          <p:nvPr>
            <p:ph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/>
              <a:t>Fibonacci Sequence</a:t>
            </a:r>
            <a:endParaRPr sz="2800" dirty="0"/>
          </a:p>
        </p:txBody>
      </p:sp>
      <p:sp>
        <p:nvSpPr>
          <p:cNvPr id="318" name="Google Shape;318;p20"/>
          <p:cNvSpPr txBox="1">
            <a:spLocks noGrp="1"/>
          </p:cNvSpPr>
          <p:nvPr>
            <p:ph type="body" idx="1"/>
          </p:nvPr>
        </p:nvSpPr>
        <p:spPr>
          <a:xfrm>
            <a:off x="735874" y="1478400"/>
            <a:ext cx="5828477" cy="1093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Can serve as a resource for guiding students about recursion and dynamic programming</a:t>
            </a:r>
            <a:endParaRPr sz="1800" dirty="0"/>
          </a:p>
        </p:txBody>
      </p:sp>
      <p:sp>
        <p:nvSpPr>
          <p:cNvPr id="321" name="Google Shape;321;p20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"/>
          <a:srcRect t="3061" r="1503" b="6621"/>
          <a:stretch>
            <a:fillRect/>
          </a:stretch>
        </p:blipFill>
        <p:spPr>
          <a:xfrm>
            <a:off x="800725" y="2542162"/>
            <a:ext cx="7552092" cy="123217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  <a:headEnd/>
            <a:tailEnd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"/>
          <p:cNvSpPr txBox="1">
            <a:spLocks noGrp="1"/>
          </p:cNvSpPr>
          <p:nvPr>
            <p:ph type="title"/>
          </p:nvPr>
        </p:nvSpPr>
        <p:spPr>
          <a:xfrm>
            <a:off x="572861" y="883144"/>
            <a:ext cx="42639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latin typeface="Montserrat Medium" panose="00000600000000000000" pitchFamily="2" charset="0"/>
              </a:rPr>
              <a:t>Matrix Manipulations</a:t>
            </a:r>
            <a:endParaRPr sz="2800" dirty="0">
              <a:latin typeface="Montserrat Medium" panose="00000600000000000000" pitchFamily="2" charset="0"/>
            </a:endParaRPr>
          </a:p>
        </p:txBody>
      </p:sp>
      <p:sp>
        <p:nvSpPr>
          <p:cNvPr id="327" name="Google Shape;327;p21"/>
          <p:cNvSpPr txBox="1">
            <a:spLocks noGrp="1"/>
          </p:cNvSpPr>
          <p:nvPr>
            <p:ph type="body" idx="1"/>
          </p:nvPr>
        </p:nvSpPr>
        <p:spPr>
          <a:xfrm>
            <a:off x="572861" y="1808111"/>
            <a:ext cx="6106770" cy="30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/>
              <a:t>Matrix operations, which are vital in linear algebra, scientific computing, engineering, and data processing, are a special addition in this library. It makes activities like matrix addition, multiplication, and determinant calculation easier.</a:t>
            </a:r>
            <a:endParaRPr lang="en-US" dirty="0"/>
          </a:p>
        </p:txBody>
      </p:sp>
      <p:sp>
        <p:nvSpPr>
          <p:cNvPr id="329" name="Google Shape;329;p21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3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"/>
          <a:srcRect t="451" b="-1"/>
          <a:stretch>
            <a:fillRect/>
          </a:stretch>
        </p:blipFill>
        <p:spPr>
          <a:xfrm>
            <a:off x="575562" y="450668"/>
            <a:ext cx="3582786" cy="426148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  <a:headEnd/>
            <a:tailEnd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3172"/>
          <a:stretch>
            <a:fillRect/>
          </a:stretch>
        </p:blipFill>
        <p:spPr>
          <a:xfrm>
            <a:off x="4985654" y="342403"/>
            <a:ext cx="3407233" cy="436975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  <a:headEnd/>
            <a:tailEnd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468;p34"/>
          <p:cNvSpPr txBox="1"/>
          <p:nvPr/>
        </p:nvSpPr>
        <p:spPr>
          <a:xfrm>
            <a:off x="1140096" y="1675899"/>
            <a:ext cx="7085903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 panose="00000500000000000000"/>
              <a:buNone/>
              <a:defRPr sz="2400" b="1" i="0" u="none" strike="noStrike" cap="none">
                <a:solidFill>
                  <a:schemeClr val="dk2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 panose="00000500000000000000"/>
              <a:buNone/>
              <a:defRPr sz="2400" b="1" i="0" u="none" strike="noStrike" cap="none">
                <a:solidFill>
                  <a:schemeClr val="dk2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 panose="00000500000000000000"/>
              <a:buNone/>
              <a:defRPr sz="2400" b="1" i="0" u="none" strike="noStrike" cap="none">
                <a:solidFill>
                  <a:schemeClr val="dk2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 panose="00000500000000000000"/>
              <a:buNone/>
              <a:defRPr sz="2400" b="1" i="0" u="none" strike="noStrike" cap="none">
                <a:solidFill>
                  <a:schemeClr val="dk2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 panose="00000500000000000000"/>
              <a:buNone/>
              <a:defRPr sz="2400" b="1" i="0" u="none" strike="noStrike" cap="none">
                <a:solidFill>
                  <a:schemeClr val="dk2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 panose="00000500000000000000"/>
              <a:buNone/>
              <a:defRPr sz="2400" b="1" i="0" u="none" strike="noStrike" cap="none">
                <a:solidFill>
                  <a:schemeClr val="dk2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 panose="00000500000000000000"/>
              <a:buNone/>
              <a:defRPr sz="2400" b="1" i="0" u="none" strike="noStrike" cap="none">
                <a:solidFill>
                  <a:schemeClr val="dk2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 panose="00000500000000000000"/>
              <a:buNone/>
              <a:defRPr sz="2400" b="1" i="0" u="none" strike="noStrike" cap="none">
                <a:solidFill>
                  <a:schemeClr val="dk2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 panose="00000500000000000000"/>
              <a:buNone/>
              <a:defRPr sz="2400" b="1" i="0" u="none" strike="noStrike" cap="none">
                <a:solidFill>
                  <a:schemeClr val="dk2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9pPr>
          </a:lstStyle>
          <a:p>
            <a:r>
              <a:rPr lang="en-US" sz="9600" dirty="0">
                <a:solidFill>
                  <a:schemeClr val="tx1"/>
                </a:solidFill>
              </a:rPr>
              <a:t>Thank You!</a:t>
            </a:r>
            <a:endParaRPr lang="en-US" sz="9600" dirty="0">
              <a:solidFill>
                <a:schemeClr val="tx1"/>
              </a:solidFill>
            </a:endParaRPr>
          </a:p>
        </p:txBody>
      </p:sp>
      <p:pic>
        <p:nvPicPr>
          <p:cNvPr id="9" name="Graphic 8" descr="Grinning face outline with solid fill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885967" y="2835699"/>
            <a:ext cx="1372065" cy="137206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3"/>
          <p:cNvSpPr txBox="1">
            <a:spLocks noGrp="1"/>
          </p:cNvSpPr>
          <p:nvPr>
            <p:ph type="title"/>
          </p:nvPr>
        </p:nvSpPr>
        <p:spPr>
          <a:xfrm>
            <a:off x="717780" y="730188"/>
            <a:ext cx="6036095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>
                <a:latin typeface="Montserrat Medium" panose="00000600000000000000" pitchFamily="2" charset="0"/>
              </a:rPr>
              <a:t>What is Numeric Operations Library?</a:t>
            </a:r>
            <a:endParaRPr sz="3000" dirty="0">
              <a:latin typeface="Montserrat Medium" panose="00000600000000000000" pitchFamily="2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24840" y="1374140"/>
            <a:ext cx="6511290" cy="2149475"/>
          </a:xfrm>
        </p:spPr>
        <p:txBody>
          <a:bodyPr/>
          <a:lstStyle/>
          <a:p>
            <a:r>
              <a:rPr lang="en-US" dirty="0">
                <a:solidFill>
                  <a:srgbClr val="D1D5DB"/>
                </a:solidFill>
                <a:latin typeface="Söhne"/>
              </a:rPr>
              <a:t>Limited-scale system implemented using number theory algorithms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User-friendly tools for mathematicians, researchers, and students.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US" dirty="0">
                <a:solidFill>
                  <a:srgbClr val="D1D5DB"/>
                </a:solidFill>
                <a:latin typeface="Söhne"/>
              </a:rPr>
              <a:t>Provides wide scope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of functionalities, including prime numbers, factorization, modular arithmetic, digit manipulations, divisors, GCD, LCM, Fibonacci sequences, and matrix operations.</a:t>
            </a:r>
            <a:endParaRPr lang="en-US" dirty="0"/>
          </a:p>
        </p:txBody>
      </p:sp>
      <p:sp>
        <p:nvSpPr>
          <p:cNvPr id="266" name="Google Shape;266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4"/>
          <p:cNvSpPr txBox="1">
            <a:spLocks noGrp="1"/>
          </p:cNvSpPr>
          <p:nvPr>
            <p:ph type="title"/>
          </p:nvPr>
        </p:nvSpPr>
        <p:spPr>
          <a:xfrm>
            <a:off x="452095" y="819319"/>
            <a:ext cx="6549588" cy="6984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>
                <a:latin typeface="Montserrat Medium" panose="00000600000000000000" pitchFamily="2" charset="0"/>
              </a:rPr>
              <a:t>Why Numeric Operations Library?</a:t>
            </a:r>
            <a:endParaRPr sz="3200" dirty="0">
              <a:latin typeface="Montserrat Medium" panose="00000600000000000000" pitchFamily="2" charset="0"/>
            </a:endParaRPr>
          </a:p>
        </p:txBody>
      </p:sp>
      <p:sp>
        <p:nvSpPr>
          <p:cNvPr id="273" name="Google Shape;273;p14"/>
          <p:cNvSpPr txBox="1">
            <a:spLocks noGrp="1"/>
          </p:cNvSpPr>
          <p:nvPr>
            <p:ph type="body" idx="1"/>
          </p:nvPr>
        </p:nvSpPr>
        <p:spPr>
          <a:xfrm>
            <a:off x="356837" y="1466509"/>
            <a:ext cx="4860906" cy="6341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/>
              <a:t>Inspires people to pursue their interests in </a:t>
            </a:r>
            <a:endParaRPr lang="en-US" sz="18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3"/>
          </p:nvPr>
        </p:nvSpPr>
        <p:spPr>
          <a:xfrm>
            <a:off x="4880267" y="1466736"/>
            <a:ext cx="2114228" cy="634179"/>
          </a:xfrm>
        </p:spPr>
        <p:txBody>
          <a:bodyPr/>
          <a:lstStyle/>
          <a:p>
            <a:r>
              <a:rPr lang="en-US" sz="1800" dirty="0"/>
              <a:t>Cryptography</a:t>
            </a:r>
            <a:endParaRPr lang="en-US" sz="1800" dirty="0"/>
          </a:p>
        </p:txBody>
      </p:sp>
      <p:sp>
        <p:nvSpPr>
          <p:cNvPr id="274" name="Google Shape;274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" name="Text Placeholder 1"/>
          <p:cNvSpPr txBox="1"/>
          <p:nvPr/>
        </p:nvSpPr>
        <p:spPr>
          <a:xfrm>
            <a:off x="4387156" y="1840480"/>
            <a:ext cx="2355967" cy="634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erif" panose="020A0603040505020204"/>
              <a:buChar char="⊸"/>
              <a:defRPr sz="1400" b="0" i="0" u="none" strike="noStrike" cap="none">
                <a:solidFill>
                  <a:schemeClr val="dk1"/>
                </a:solidFill>
                <a:latin typeface="PT Serif" panose="020A0603040505020204"/>
                <a:ea typeface="PT Serif" panose="020A0603040505020204"/>
                <a:cs typeface="PT Serif" panose="020A0603040505020204"/>
                <a:sym typeface="PT Serif" panose="020A0603040505020204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erif" panose="020A0603040505020204"/>
              <a:buChar char="▫"/>
              <a:defRPr sz="1400" b="0" i="0" u="none" strike="noStrike" cap="none">
                <a:solidFill>
                  <a:schemeClr val="dk1"/>
                </a:solidFill>
                <a:latin typeface="PT Serif" panose="020A0603040505020204"/>
                <a:ea typeface="PT Serif" panose="020A0603040505020204"/>
                <a:cs typeface="PT Serif" panose="020A0603040505020204"/>
                <a:sym typeface="PT Serif" panose="020A0603040505020204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erif" panose="020A0603040505020204"/>
              <a:buChar char="⋅"/>
              <a:defRPr sz="1400" b="0" i="0" u="none" strike="noStrike" cap="none">
                <a:solidFill>
                  <a:schemeClr val="dk1"/>
                </a:solidFill>
                <a:latin typeface="PT Serif" panose="020A0603040505020204"/>
                <a:ea typeface="PT Serif" panose="020A0603040505020204"/>
                <a:cs typeface="PT Serif" panose="020A0603040505020204"/>
                <a:sym typeface="PT Serif" panose="020A0603040505020204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erif" panose="020A0603040505020204"/>
              <a:buChar char="●"/>
              <a:defRPr sz="1400" b="0" i="0" u="none" strike="noStrike" cap="none">
                <a:solidFill>
                  <a:schemeClr val="dk1"/>
                </a:solidFill>
                <a:latin typeface="PT Serif" panose="020A0603040505020204"/>
                <a:ea typeface="PT Serif" panose="020A0603040505020204"/>
                <a:cs typeface="PT Serif" panose="020A0603040505020204"/>
                <a:sym typeface="PT Serif" panose="020A0603040505020204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erif" panose="020A0603040505020204"/>
              <a:buChar char="○"/>
              <a:defRPr sz="1400" b="0" i="0" u="none" strike="noStrike" cap="none">
                <a:solidFill>
                  <a:schemeClr val="dk1"/>
                </a:solidFill>
                <a:latin typeface="PT Serif" panose="020A0603040505020204"/>
                <a:ea typeface="PT Serif" panose="020A0603040505020204"/>
                <a:cs typeface="PT Serif" panose="020A0603040505020204"/>
                <a:sym typeface="PT Serif" panose="020A0603040505020204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erif" panose="020A0603040505020204"/>
              <a:buChar char="■"/>
              <a:defRPr sz="1400" b="0" i="0" u="none" strike="noStrike" cap="none">
                <a:solidFill>
                  <a:schemeClr val="dk1"/>
                </a:solidFill>
                <a:latin typeface="PT Serif" panose="020A0603040505020204"/>
                <a:ea typeface="PT Serif" panose="020A0603040505020204"/>
                <a:cs typeface="PT Serif" panose="020A0603040505020204"/>
                <a:sym typeface="PT Serif" panose="020A0603040505020204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erif" panose="020A0603040505020204"/>
              <a:buChar char="●"/>
              <a:defRPr sz="1400" b="0" i="0" u="none" strike="noStrike" cap="none">
                <a:solidFill>
                  <a:schemeClr val="dk1"/>
                </a:solidFill>
                <a:latin typeface="PT Serif" panose="020A0603040505020204"/>
                <a:ea typeface="PT Serif" panose="020A0603040505020204"/>
                <a:cs typeface="PT Serif" panose="020A0603040505020204"/>
                <a:sym typeface="PT Serif" panose="020A0603040505020204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erif" panose="020A0603040505020204"/>
              <a:buChar char="○"/>
              <a:defRPr sz="1400" b="0" i="0" u="none" strike="noStrike" cap="none">
                <a:solidFill>
                  <a:schemeClr val="dk1"/>
                </a:solidFill>
                <a:latin typeface="PT Serif" panose="020A0603040505020204"/>
                <a:ea typeface="PT Serif" panose="020A0603040505020204"/>
                <a:cs typeface="PT Serif" panose="020A0603040505020204"/>
                <a:sym typeface="PT Serif" panose="020A0603040505020204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erif" panose="020A0603040505020204"/>
              <a:buChar char="■"/>
              <a:defRPr sz="1400" b="0" i="0" u="none" strike="noStrike" cap="none">
                <a:solidFill>
                  <a:schemeClr val="dk1"/>
                </a:solidFill>
                <a:latin typeface="PT Serif" panose="020A0603040505020204"/>
                <a:ea typeface="PT Serif" panose="020A0603040505020204"/>
                <a:cs typeface="PT Serif" panose="020A0603040505020204"/>
                <a:sym typeface="PT Serif" panose="020A0603040505020204"/>
              </a:defRPr>
            </a:lvl9pPr>
          </a:lstStyle>
          <a:p>
            <a:r>
              <a:rPr lang="en-US" sz="1800" dirty="0"/>
              <a:t>Hash Functions</a:t>
            </a:r>
            <a:endParaRPr lang="en-US" sz="1800" dirty="0"/>
          </a:p>
        </p:txBody>
      </p:sp>
      <p:sp>
        <p:nvSpPr>
          <p:cNvPr id="6" name="Text Placeholder 1"/>
          <p:cNvSpPr txBox="1"/>
          <p:nvPr/>
        </p:nvSpPr>
        <p:spPr>
          <a:xfrm>
            <a:off x="3983511" y="2198658"/>
            <a:ext cx="2887562" cy="634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erif" panose="020A0603040505020204"/>
              <a:buChar char="⊸"/>
              <a:defRPr sz="1400" b="0" i="0" u="none" strike="noStrike" cap="none">
                <a:solidFill>
                  <a:schemeClr val="dk1"/>
                </a:solidFill>
                <a:latin typeface="PT Serif" panose="020A0603040505020204"/>
                <a:ea typeface="PT Serif" panose="020A0603040505020204"/>
                <a:cs typeface="PT Serif" panose="020A0603040505020204"/>
                <a:sym typeface="PT Serif" panose="020A0603040505020204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erif" panose="020A0603040505020204"/>
              <a:buChar char="▫"/>
              <a:defRPr sz="1400" b="0" i="0" u="none" strike="noStrike" cap="none">
                <a:solidFill>
                  <a:schemeClr val="dk1"/>
                </a:solidFill>
                <a:latin typeface="PT Serif" panose="020A0603040505020204"/>
                <a:ea typeface="PT Serif" panose="020A0603040505020204"/>
                <a:cs typeface="PT Serif" panose="020A0603040505020204"/>
                <a:sym typeface="PT Serif" panose="020A0603040505020204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erif" panose="020A0603040505020204"/>
              <a:buChar char="⋅"/>
              <a:defRPr sz="1400" b="0" i="0" u="none" strike="noStrike" cap="none">
                <a:solidFill>
                  <a:schemeClr val="dk1"/>
                </a:solidFill>
                <a:latin typeface="PT Serif" panose="020A0603040505020204"/>
                <a:ea typeface="PT Serif" panose="020A0603040505020204"/>
                <a:cs typeface="PT Serif" panose="020A0603040505020204"/>
                <a:sym typeface="PT Serif" panose="020A0603040505020204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erif" panose="020A0603040505020204"/>
              <a:buChar char="●"/>
              <a:defRPr sz="1400" b="0" i="0" u="none" strike="noStrike" cap="none">
                <a:solidFill>
                  <a:schemeClr val="dk1"/>
                </a:solidFill>
                <a:latin typeface="PT Serif" panose="020A0603040505020204"/>
                <a:ea typeface="PT Serif" panose="020A0603040505020204"/>
                <a:cs typeface="PT Serif" panose="020A0603040505020204"/>
                <a:sym typeface="PT Serif" panose="020A0603040505020204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erif" panose="020A0603040505020204"/>
              <a:buChar char="○"/>
              <a:defRPr sz="1400" b="0" i="0" u="none" strike="noStrike" cap="none">
                <a:solidFill>
                  <a:schemeClr val="dk1"/>
                </a:solidFill>
                <a:latin typeface="PT Serif" panose="020A0603040505020204"/>
                <a:ea typeface="PT Serif" panose="020A0603040505020204"/>
                <a:cs typeface="PT Serif" panose="020A0603040505020204"/>
                <a:sym typeface="PT Serif" panose="020A0603040505020204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erif" panose="020A0603040505020204"/>
              <a:buChar char="■"/>
              <a:defRPr sz="1400" b="0" i="0" u="none" strike="noStrike" cap="none">
                <a:solidFill>
                  <a:schemeClr val="dk1"/>
                </a:solidFill>
                <a:latin typeface="PT Serif" panose="020A0603040505020204"/>
                <a:ea typeface="PT Serif" panose="020A0603040505020204"/>
                <a:cs typeface="PT Serif" panose="020A0603040505020204"/>
                <a:sym typeface="PT Serif" panose="020A0603040505020204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erif" panose="020A0603040505020204"/>
              <a:buChar char="●"/>
              <a:defRPr sz="1400" b="0" i="0" u="none" strike="noStrike" cap="none">
                <a:solidFill>
                  <a:schemeClr val="dk1"/>
                </a:solidFill>
                <a:latin typeface="PT Serif" panose="020A0603040505020204"/>
                <a:ea typeface="PT Serif" panose="020A0603040505020204"/>
                <a:cs typeface="PT Serif" panose="020A0603040505020204"/>
                <a:sym typeface="PT Serif" panose="020A0603040505020204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erif" panose="020A0603040505020204"/>
              <a:buChar char="○"/>
              <a:defRPr sz="1400" b="0" i="0" u="none" strike="noStrike" cap="none">
                <a:solidFill>
                  <a:schemeClr val="dk1"/>
                </a:solidFill>
                <a:latin typeface="PT Serif" panose="020A0603040505020204"/>
                <a:ea typeface="PT Serif" panose="020A0603040505020204"/>
                <a:cs typeface="PT Serif" panose="020A0603040505020204"/>
                <a:sym typeface="PT Serif" panose="020A0603040505020204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erif" panose="020A0603040505020204"/>
              <a:buChar char="■"/>
              <a:defRPr sz="1400" b="0" i="0" u="none" strike="noStrike" cap="none">
                <a:solidFill>
                  <a:schemeClr val="dk1"/>
                </a:solidFill>
                <a:latin typeface="PT Serif" panose="020A0603040505020204"/>
                <a:ea typeface="PT Serif" panose="020A0603040505020204"/>
                <a:cs typeface="PT Serif" panose="020A0603040505020204"/>
                <a:sym typeface="PT Serif" panose="020A0603040505020204"/>
              </a:defRPr>
            </a:lvl9pPr>
          </a:lstStyle>
          <a:p>
            <a:r>
              <a:rPr lang="en-US" sz="1800" dirty="0"/>
              <a:t>Computer Arithmetic</a:t>
            </a:r>
            <a:endParaRPr lang="en-US" sz="1800" dirty="0"/>
          </a:p>
        </p:txBody>
      </p:sp>
      <p:sp>
        <p:nvSpPr>
          <p:cNvPr id="8" name="Text Placeholder 1"/>
          <p:cNvSpPr txBox="1"/>
          <p:nvPr/>
        </p:nvSpPr>
        <p:spPr>
          <a:xfrm>
            <a:off x="228454" y="2622449"/>
            <a:ext cx="6471089" cy="1701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erif" panose="020A0603040505020204"/>
              <a:buChar char="⊸"/>
              <a:defRPr sz="1400" b="0" i="0" u="none" strike="noStrike" cap="none">
                <a:solidFill>
                  <a:schemeClr val="dk1"/>
                </a:solidFill>
                <a:latin typeface="PT Serif" panose="020A0603040505020204"/>
                <a:ea typeface="PT Serif" panose="020A0603040505020204"/>
                <a:cs typeface="PT Serif" panose="020A0603040505020204"/>
                <a:sym typeface="PT Serif" panose="020A0603040505020204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erif" panose="020A0603040505020204"/>
              <a:buChar char="▫"/>
              <a:defRPr sz="1400" b="0" i="0" u="none" strike="noStrike" cap="none">
                <a:solidFill>
                  <a:schemeClr val="dk1"/>
                </a:solidFill>
                <a:latin typeface="PT Serif" panose="020A0603040505020204"/>
                <a:ea typeface="PT Serif" panose="020A0603040505020204"/>
                <a:cs typeface="PT Serif" panose="020A0603040505020204"/>
                <a:sym typeface="PT Serif" panose="020A0603040505020204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erif" panose="020A0603040505020204"/>
              <a:buChar char="⋅"/>
              <a:defRPr sz="1400" b="0" i="0" u="none" strike="noStrike" cap="none">
                <a:solidFill>
                  <a:schemeClr val="dk1"/>
                </a:solidFill>
                <a:latin typeface="PT Serif" panose="020A0603040505020204"/>
                <a:ea typeface="PT Serif" panose="020A0603040505020204"/>
                <a:cs typeface="PT Serif" panose="020A0603040505020204"/>
                <a:sym typeface="PT Serif" panose="020A0603040505020204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erif" panose="020A0603040505020204"/>
              <a:buChar char="●"/>
              <a:defRPr sz="1400" b="0" i="0" u="none" strike="noStrike" cap="none">
                <a:solidFill>
                  <a:schemeClr val="dk1"/>
                </a:solidFill>
                <a:latin typeface="PT Serif" panose="020A0603040505020204"/>
                <a:ea typeface="PT Serif" panose="020A0603040505020204"/>
                <a:cs typeface="PT Serif" panose="020A0603040505020204"/>
                <a:sym typeface="PT Serif" panose="020A0603040505020204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erif" panose="020A0603040505020204"/>
              <a:buChar char="○"/>
              <a:defRPr sz="1400" b="0" i="0" u="none" strike="noStrike" cap="none">
                <a:solidFill>
                  <a:schemeClr val="dk1"/>
                </a:solidFill>
                <a:latin typeface="PT Serif" panose="020A0603040505020204"/>
                <a:ea typeface="PT Serif" panose="020A0603040505020204"/>
                <a:cs typeface="PT Serif" panose="020A0603040505020204"/>
                <a:sym typeface="PT Serif" panose="020A0603040505020204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erif" panose="020A0603040505020204"/>
              <a:buChar char="■"/>
              <a:defRPr sz="1400" b="0" i="0" u="none" strike="noStrike" cap="none">
                <a:solidFill>
                  <a:schemeClr val="dk1"/>
                </a:solidFill>
                <a:latin typeface="PT Serif" panose="020A0603040505020204"/>
                <a:ea typeface="PT Serif" panose="020A0603040505020204"/>
                <a:cs typeface="PT Serif" panose="020A0603040505020204"/>
                <a:sym typeface="PT Serif" panose="020A0603040505020204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erif" panose="020A0603040505020204"/>
              <a:buChar char="●"/>
              <a:defRPr sz="1400" b="0" i="0" u="none" strike="noStrike" cap="none">
                <a:solidFill>
                  <a:schemeClr val="dk1"/>
                </a:solidFill>
                <a:latin typeface="PT Serif" panose="020A0603040505020204"/>
                <a:ea typeface="PT Serif" panose="020A0603040505020204"/>
                <a:cs typeface="PT Serif" panose="020A0603040505020204"/>
                <a:sym typeface="PT Serif" panose="020A0603040505020204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erif" panose="020A0603040505020204"/>
              <a:buChar char="○"/>
              <a:defRPr sz="1400" b="0" i="0" u="none" strike="noStrike" cap="none">
                <a:solidFill>
                  <a:schemeClr val="dk1"/>
                </a:solidFill>
                <a:latin typeface="PT Serif" panose="020A0603040505020204"/>
                <a:ea typeface="PT Serif" panose="020A0603040505020204"/>
                <a:cs typeface="PT Serif" panose="020A0603040505020204"/>
                <a:sym typeface="PT Serif" panose="020A0603040505020204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erif" panose="020A0603040505020204"/>
              <a:buChar char="■"/>
              <a:defRPr sz="1400" b="0" i="0" u="none" strike="noStrike" cap="none">
                <a:solidFill>
                  <a:schemeClr val="dk1"/>
                </a:solidFill>
                <a:latin typeface="PT Serif" panose="020A0603040505020204"/>
                <a:ea typeface="PT Serif" panose="020A0603040505020204"/>
                <a:cs typeface="PT Serif" panose="020A0603040505020204"/>
                <a:sym typeface="PT Serif" panose="020A0603040505020204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latin typeface="PT Serif" panose="020A0603040505020204" pitchFamily="18" charset="0"/>
              </a:rPr>
              <a:t>Educational resource for students</a:t>
            </a:r>
            <a:endParaRPr lang="en-US" sz="1800" dirty="0">
              <a:solidFill>
                <a:schemeClr val="tx1"/>
              </a:solidFill>
              <a:latin typeface="PT Serif" panose="020A06030405050202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latin typeface="PT Serif" panose="020A0603040505020204" pitchFamily="18" charset="0"/>
              </a:rPr>
              <a:t>Enhancing computational capabilities</a:t>
            </a:r>
            <a:endParaRPr lang="en-US" sz="1800" dirty="0">
              <a:solidFill>
                <a:schemeClr val="tx1"/>
              </a:solidFill>
              <a:latin typeface="PT Serif" panose="020A06030405050202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latin typeface="PT Serif" panose="020A0603040505020204" pitchFamily="18" charset="0"/>
              </a:rPr>
              <a:t>Research tool for exploring number theory concepts</a:t>
            </a:r>
            <a:endParaRPr lang="en-US" sz="1800" dirty="0">
              <a:solidFill>
                <a:schemeClr val="tx1"/>
              </a:solidFill>
              <a:latin typeface="PT Serif" panose="020A0603040505020204" pitchFamily="18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"/>
          <p:cNvSpPr txBox="1">
            <a:spLocks noGrp="1"/>
          </p:cNvSpPr>
          <p:nvPr>
            <p:ph type="title"/>
          </p:nvPr>
        </p:nvSpPr>
        <p:spPr>
          <a:xfrm>
            <a:off x="546795" y="399925"/>
            <a:ext cx="51690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ontserrat Medium" panose="00000600000000000000" pitchFamily="2" charset="0"/>
              </a:rPr>
              <a:t>List of Operations-</a:t>
            </a:r>
            <a:endParaRPr dirty="0">
              <a:latin typeface="Montserrat Medium" panose="00000600000000000000" pitchFamily="2" charset="0"/>
            </a:endParaRPr>
          </a:p>
        </p:txBody>
      </p:sp>
      <p:sp>
        <p:nvSpPr>
          <p:cNvPr id="280" name="Google Shape;280;p15"/>
          <p:cNvSpPr txBox="1">
            <a:spLocks noGrp="1"/>
          </p:cNvSpPr>
          <p:nvPr>
            <p:ph type="body" idx="1"/>
          </p:nvPr>
        </p:nvSpPr>
        <p:spPr>
          <a:xfrm>
            <a:off x="546795" y="1097425"/>
            <a:ext cx="4954473" cy="33488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600" dirty="0"/>
              <a:t>Prime Numbers(Prime Checker ,Prime generator)</a:t>
            </a:r>
            <a:endParaRPr lang="en-US" sz="16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600" dirty="0"/>
              <a:t>Prime Factorization</a:t>
            </a:r>
            <a:endParaRPr lang="en-US" sz="16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600" dirty="0"/>
              <a:t>Digit Manipulations</a:t>
            </a:r>
            <a:endParaRPr lang="en-US" sz="16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600" dirty="0"/>
              <a:t>Palindrome Check</a:t>
            </a:r>
            <a:endParaRPr lang="en-US" sz="16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600" dirty="0"/>
              <a:t>Greatest Common Divisor (GCD)</a:t>
            </a:r>
            <a:endParaRPr lang="en-US" sz="16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600" dirty="0"/>
              <a:t>Least Common Multiple (LCM)</a:t>
            </a:r>
            <a:endParaRPr lang="en-US" sz="16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600" dirty="0"/>
              <a:t>Fibonacci Sequence generator</a:t>
            </a:r>
            <a:endParaRPr lang="en-US" sz="1600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Wingdings" panose="05000000000000000000" pitchFamily="2" charset="2"/>
              <a:buChar char="§"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PT Serif" panose="020A0603040505020204"/>
                <a:sym typeface="PT Serif" panose="020A0603040505020204"/>
              </a:rPr>
              <a:t>Modular Arithmetic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EFEFEF"/>
              </a:solidFill>
              <a:effectLst/>
              <a:uLnTx/>
              <a:uFillTx/>
              <a:latin typeface="PT Serif" panose="020A0603040505020204"/>
              <a:sym typeface="PT Serif" panose="020A060304050502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Font typeface="Wingdings" panose="05000000000000000000" pitchFamily="2" charset="2"/>
              <a:buChar char="§"/>
              <a:defRPr/>
            </a:pPr>
            <a:r>
              <a:rPr lang="en-US" sz="1600" dirty="0"/>
              <a:t>Divisors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EFEFEF"/>
              </a:solidFill>
              <a:effectLst/>
              <a:uLnTx/>
              <a:uFillTx/>
              <a:latin typeface="PT Serif" panose="020A0603040505020204"/>
              <a:sym typeface="PT Serif" panose="020A0603040505020204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281" name="Google Shape;281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5" name="Google Shape;280;p15"/>
          <p:cNvSpPr txBox="1"/>
          <p:nvPr/>
        </p:nvSpPr>
        <p:spPr>
          <a:xfrm>
            <a:off x="4189527" y="2371639"/>
            <a:ext cx="4954473" cy="3348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T Serif" panose="020A0603040505020204"/>
              <a:buChar char="⊸"/>
              <a:defRPr sz="2400" b="0" i="0" u="none" strike="noStrike" cap="none">
                <a:solidFill>
                  <a:schemeClr val="dk1"/>
                </a:solidFill>
                <a:latin typeface="PT Serif" panose="020A0603040505020204"/>
                <a:ea typeface="PT Serif" panose="020A0603040505020204"/>
                <a:cs typeface="PT Serif" panose="020A0603040505020204"/>
                <a:sym typeface="PT Serif" panose="020A0603040505020204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 panose="020A0603040505020204"/>
              <a:buChar char="▫"/>
              <a:defRPr sz="2400" b="0" i="0" u="none" strike="noStrike" cap="none">
                <a:solidFill>
                  <a:schemeClr val="dk1"/>
                </a:solidFill>
                <a:latin typeface="PT Serif" panose="020A0603040505020204"/>
                <a:ea typeface="PT Serif" panose="020A0603040505020204"/>
                <a:cs typeface="PT Serif" panose="020A0603040505020204"/>
                <a:sym typeface="PT Serif" panose="020A0603040505020204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 panose="020A0603040505020204"/>
              <a:buChar char="⋅"/>
              <a:defRPr sz="2400" b="0" i="0" u="none" strike="noStrike" cap="none">
                <a:solidFill>
                  <a:schemeClr val="dk1"/>
                </a:solidFill>
                <a:latin typeface="PT Serif" panose="020A0603040505020204"/>
                <a:ea typeface="PT Serif" panose="020A0603040505020204"/>
                <a:cs typeface="PT Serif" panose="020A0603040505020204"/>
                <a:sym typeface="PT Serif" panose="020A0603040505020204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 panose="020A0603040505020204"/>
              <a:buChar char="●"/>
              <a:defRPr sz="2400" b="0" i="0" u="none" strike="noStrike" cap="none">
                <a:solidFill>
                  <a:schemeClr val="dk1"/>
                </a:solidFill>
                <a:latin typeface="PT Serif" panose="020A0603040505020204"/>
                <a:ea typeface="PT Serif" panose="020A0603040505020204"/>
                <a:cs typeface="PT Serif" panose="020A0603040505020204"/>
                <a:sym typeface="PT Serif" panose="020A0603040505020204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 panose="020A0603040505020204"/>
              <a:buChar char="○"/>
              <a:defRPr sz="2400" b="0" i="0" u="none" strike="noStrike" cap="none">
                <a:solidFill>
                  <a:schemeClr val="dk1"/>
                </a:solidFill>
                <a:latin typeface="PT Serif" panose="020A0603040505020204"/>
                <a:ea typeface="PT Serif" panose="020A0603040505020204"/>
                <a:cs typeface="PT Serif" panose="020A0603040505020204"/>
                <a:sym typeface="PT Serif" panose="020A0603040505020204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 panose="020A0603040505020204"/>
              <a:buChar char="■"/>
              <a:defRPr sz="2400" b="0" i="0" u="none" strike="noStrike" cap="none">
                <a:solidFill>
                  <a:schemeClr val="dk1"/>
                </a:solidFill>
                <a:latin typeface="PT Serif" panose="020A0603040505020204"/>
                <a:ea typeface="PT Serif" panose="020A0603040505020204"/>
                <a:cs typeface="PT Serif" panose="020A0603040505020204"/>
                <a:sym typeface="PT Serif" panose="020A0603040505020204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 panose="020A0603040505020204"/>
              <a:buChar char="●"/>
              <a:defRPr sz="2400" b="0" i="0" u="none" strike="noStrike" cap="none">
                <a:solidFill>
                  <a:schemeClr val="dk1"/>
                </a:solidFill>
                <a:latin typeface="PT Serif" panose="020A0603040505020204"/>
                <a:ea typeface="PT Serif" panose="020A0603040505020204"/>
                <a:cs typeface="PT Serif" panose="020A0603040505020204"/>
                <a:sym typeface="PT Serif" panose="020A0603040505020204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 panose="020A0603040505020204"/>
              <a:buChar char="○"/>
              <a:defRPr sz="2400" b="0" i="0" u="none" strike="noStrike" cap="none">
                <a:solidFill>
                  <a:schemeClr val="dk1"/>
                </a:solidFill>
                <a:latin typeface="PT Serif" panose="020A0603040505020204"/>
                <a:ea typeface="PT Serif" panose="020A0603040505020204"/>
                <a:cs typeface="PT Serif" panose="020A0603040505020204"/>
                <a:sym typeface="PT Serif" panose="020A0603040505020204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 panose="020A0603040505020204"/>
              <a:buChar char="■"/>
              <a:defRPr sz="2400" b="0" i="0" u="none" strike="noStrike" cap="none">
                <a:solidFill>
                  <a:schemeClr val="dk1"/>
                </a:solidFill>
                <a:latin typeface="PT Serif" panose="020A0603040505020204"/>
                <a:ea typeface="PT Serif" panose="020A0603040505020204"/>
                <a:cs typeface="PT Serif" panose="020A0603040505020204"/>
                <a:sym typeface="PT Serif" panose="020A0603040505020204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Specialization (Matrix Manipulation)-</a:t>
            </a:r>
            <a:endParaRPr lang="en-US" sz="1600" dirty="0"/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600" dirty="0"/>
              <a:t>Matrix Addition</a:t>
            </a:r>
            <a:endParaRPr lang="en-US" sz="1600" dirty="0"/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600" dirty="0"/>
              <a:t>Matrix Multiplication</a:t>
            </a:r>
            <a:endParaRPr lang="en-US" sz="1600" dirty="0"/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600" dirty="0"/>
              <a:t>Matrix Determinant</a:t>
            </a:r>
            <a:endParaRPr lang="en-US" sz="1600" dirty="0"/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600" dirty="0"/>
              <a:t>Matrix Inversion</a:t>
            </a:r>
            <a:endParaRPr lang="en-US" sz="1600" dirty="0"/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600" dirty="0"/>
              <a:t>Matrix Power Calculation</a:t>
            </a:r>
            <a:endParaRPr lang="en-US" sz="1600" dirty="0"/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600" dirty="0"/>
              <a:t>Matrix Transposition</a:t>
            </a:r>
            <a:endParaRPr lang="en-US" sz="1600" dirty="0"/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600" dirty="0"/>
              <a:t>Matrix eigenvalues and eigenvectors</a:t>
            </a:r>
            <a:endParaRPr lang="en-US" sz="1600" dirty="0"/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600" dirty="0"/>
              <a:t>Check Matrix Types</a:t>
            </a:r>
            <a:endParaRPr lang="en-US" sz="1600" dirty="0"/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600" dirty="0"/>
              <a:t>Matrix Rank</a:t>
            </a:r>
            <a:endParaRPr lang="en-US" dirty="0"/>
          </a:p>
        </p:txBody>
      </p:sp>
      <p:pic>
        <p:nvPicPr>
          <p:cNvPr id="3" name="Graphic 2" descr="Checklist with solid fill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391673" y="399925"/>
            <a:ext cx="1745107" cy="1745107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8"/>
          <p:cNvSpPr txBox="1">
            <a:spLocks noGrp="1"/>
          </p:cNvSpPr>
          <p:nvPr>
            <p:ph type="ctrTitle" idx="4294967295"/>
          </p:nvPr>
        </p:nvSpPr>
        <p:spPr>
          <a:xfrm>
            <a:off x="1398331" y="572150"/>
            <a:ext cx="7366528" cy="12566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dirty="0">
                <a:solidFill>
                  <a:schemeClr val="dk1"/>
                </a:solidFill>
                <a:latin typeface="Montserrat Medium" panose="00000600000000000000" pitchFamily="2" charset="0"/>
              </a:rPr>
              <a:t>Primary Objective</a:t>
            </a:r>
            <a:endParaRPr sz="6000" dirty="0">
              <a:solidFill>
                <a:schemeClr val="dk1"/>
              </a:solidFill>
              <a:latin typeface="Montserrat Medium" panose="00000600000000000000" pitchFamily="2" charset="0"/>
            </a:endParaRPr>
          </a:p>
        </p:txBody>
      </p:sp>
      <p:sp>
        <p:nvSpPr>
          <p:cNvPr id="300" name="Google Shape;300;p18"/>
          <p:cNvSpPr txBox="1">
            <a:spLocks noGrp="1"/>
          </p:cNvSpPr>
          <p:nvPr>
            <p:ph type="subTitle" idx="4294967295"/>
          </p:nvPr>
        </p:nvSpPr>
        <p:spPr>
          <a:xfrm>
            <a:off x="1398331" y="2030667"/>
            <a:ext cx="6771796" cy="15451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GB" sz="2200" dirty="0">
                <a:solidFill>
                  <a:schemeClr val="dk2"/>
                </a:solidFill>
              </a:rPr>
              <a:t>Provide wide scope of functionalities </a:t>
            </a:r>
            <a:r>
              <a:rPr lang="en-US" sz="2200" dirty="0">
                <a:solidFill>
                  <a:schemeClr val="dk2"/>
                </a:solidFill>
              </a:rPr>
              <a:t>from simple prime number tests to complex matrix manipulations</a:t>
            </a:r>
            <a:endParaRPr lang="en-GB" sz="2200" dirty="0">
              <a:solidFill>
                <a:schemeClr val="dk2"/>
              </a:solidFill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dk2"/>
                </a:solidFill>
              </a:rPr>
              <a:t>Saves Time and Effort through using pre-implemented algorithms from this toolbox eliminating the need to manually code or develop these functions from start.</a:t>
            </a:r>
            <a:endParaRPr sz="2200" dirty="0">
              <a:solidFill>
                <a:schemeClr val="dk2"/>
              </a:solidFill>
            </a:endParaRPr>
          </a:p>
        </p:txBody>
      </p:sp>
      <p:sp>
        <p:nvSpPr>
          <p:cNvPr id="304" name="Google Shape;304;p18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9" name="Graphic 8" descr="Bullseye with solid fill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-219232" y="1034953"/>
            <a:ext cx="1745418" cy="1745418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6"/>
          <p:cNvSpPr txBox="1">
            <a:spLocks noGrp="1"/>
          </p:cNvSpPr>
          <p:nvPr>
            <p:ph type="body" idx="1"/>
          </p:nvPr>
        </p:nvSpPr>
        <p:spPr>
          <a:xfrm>
            <a:off x="493931" y="682405"/>
            <a:ext cx="53436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Prime Number Generation </a:t>
            </a: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Prime Factorization</a:t>
            </a: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7" name="Google Shape;287;p16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579180" y="1590907"/>
            <a:ext cx="543504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PT Serif" panose="020A0603040505020204" pitchFamily="18" charset="0"/>
              </a:rPr>
              <a:t>These are f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undamental concepts in number theory. Prime numbers play a crucial role in modern encryption algorithms, such as RSA encryption. Generating large prime numbers and prime factorization </a:t>
            </a:r>
            <a:r>
              <a:rPr lang="en-US" sz="1600" dirty="0">
                <a:solidFill>
                  <a:schemeClr val="tx1"/>
                </a:solidFill>
                <a:latin typeface="PT Serif" panose="020A0603040505020204" pitchFamily="18" charset="0"/>
              </a:rPr>
              <a:t>are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PT Serif" panose="020A0603040505020204" pitchFamily="18" charset="0"/>
              </a:rPr>
              <a:t> essential for creating secure encryption keys and several encryption algorithms.</a:t>
            </a:r>
            <a:endParaRPr lang="en-US" sz="1600" b="0" i="0" dirty="0">
              <a:solidFill>
                <a:schemeClr val="tx1"/>
              </a:solidFill>
              <a:effectLst/>
              <a:latin typeface="PT Serif" panose="020A0603040505020204" pitchFamily="18" charset="0"/>
            </a:endParaRPr>
          </a:p>
          <a:p>
            <a:endParaRPr lang="en-US" sz="1600" dirty="0">
              <a:solidFill>
                <a:schemeClr val="tx1"/>
              </a:solidFill>
              <a:latin typeface="PT Serif" panose="020A0603040505020204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PT Serif" panose="020A0603040505020204" pitchFamily="18" charset="0"/>
              </a:rPr>
              <a:t>Here I implemented Sieve Of Eratosthenes algorithm. But there remains some constraints ,like this algorithm can run for numbers till 1000000(10^7). To handle larger numbers, I’m currently trying to implement Primality Test and Pollard Rho’s algorithm in my system.</a:t>
            </a:r>
            <a:endParaRPr lang="en-US" sz="1600" b="0" i="0" dirty="0">
              <a:solidFill>
                <a:schemeClr val="tx1"/>
              </a:solidFill>
              <a:effectLst/>
              <a:latin typeface="PT Serif" panose="020A0603040505020204" pitchFamily="18" charset="0"/>
            </a:endParaRPr>
          </a:p>
          <a:p>
            <a:endParaRPr lang="en-US" sz="1600" dirty="0">
              <a:solidFill>
                <a:schemeClr val="tx1"/>
              </a:solidFill>
              <a:latin typeface="PT Serif" panose="020A06030405050202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7"/>
          <p:cNvSpPr txBox="1">
            <a:spLocks noGrp="1"/>
          </p:cNvSpPr>
          <p:nvPr>
            <p:ph type="body" idx="1"/>
          </p:nvPr>
        </p:nvSpPr>
        <p:spPr>
          <a:xfrm>
            <a:off x="717779" y="1513574"/>
            <a:ext cx="5839137" cy="30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/>
              <a:t> </a:t>
            </a:r>
            <a:endParaRPr dirty="0"/>
          </a:p>
        </p:txBody>
      </p:sp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"/>
          <a:srcRect l="1250" b="5699"/>
          <a:stretch>
            <a:fillRect/>
          </a:stretch>
        </p:blipFill>
        <p:spPr>
          <a:xfrm>
            <a:off x="624900" y="598726"/>
            <a:ext cx="5101748" cy="135331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  <a:headEnd/>
            <a:tailEnd/>
          </a:ln>
          <a:effectLst>
            <a:innerShdw blurRad="76200">
              <a:srgbClr val="000000"/>
            </a:inn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728" t="2619" b="4442"/>
          <a:stretch>
            <a:fillRect/>
          </a:stretch>
        </p:blipFill>
        <p:spPr>
          <a:xfrm>
            <a:off x="616373" y="2336799"/>
            <a:ext cx="7640176" cy="178816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  <a:headEnd/>
            <a:tailEnd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8"/>
          <p:cNvSpPr txBox="1">
            <a:spLocks noGrp="1"/>
          </p:cNvSpPr>
          <p:nvPr>
            <p:ph type="ctrTitle" idx="4294967295"/>
          </p:nvPr>
        </p:nvSpPr>
        <p:spPr>
          <a:xfrm>
            <a:off x="775241" y="1041523"/>
            <a:ext cx="6000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solidFill>
                  <a:schemeClr val="tx1"/>
                </a:solidFill>
                <a:latin typeface="PT Serif" panose="020A0603040505020204" pitchFamily="18" charset="0"/>
              </a:rPr>
              <a:t>Results in summation /product /reversal of digits in a given number.</a:t>
            </a:r>
            <a:endParaRPr b="0" dirty="0">
              <a:solidFill>
                <a:schemeClr val="tx1"/>
              </a:solidFill>
              <a:latin typeface="PT Serif" panose="020A0603040505020204" pitchFamily="18" charset="0"/>
            </a:endParaRPr>
          </a:p>
        </p:txBody>
      </p:sp>
      <p:sp>
        <p:nvSpPr>
          <p:cNvPr id="300" name="Google Shape;300;p18"/>
          <p:cNvSpPr txBox="1">
            <a:spLocks noGrp="1"/>
          </p:cNvSpPr>
          <p:nvPr>
            <p:ph type="subTitle" idx="4294967295"/>
          </p:nvPr>
        </p:nvSpPr>
        <p:spPr>
          <a:xfrm>
            <a:off x="775241" y="649123"/>
            <a:ext cx="5143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rgbClr val="6AA84F"/>
                </a:solidFill>
                <a:effectLst/>
                <a:uLnTx/>
                <a:uFillTx/>
                <a:latin typeface="Montserrat Medium" panose="00000600000000000000" pitchFamily="2" charset="0"/>
                <a:sym typeface="Montserrat" panose="00000500000000000000"/>
              </a:rPr>
              <a:t>Digit Manipulations</a:t>
            </a:r>
            <a:endParaRPr lang="en-US" sz="1800" dirty="0">
              <a:solidFill>
                <a:schemeClr val="dk2"/>
              </a:solidFill>
              <a:latin typeface="Montserrat Medium" panose="00000600000000000000" pitchFamily="2" charset="0"/>
            </a:endParaRPr>
          </a:p>
        </p:txBody>
      </p:sp>
      <p:sp>
        <p:nvSpPr>
          <p:cNvPr id="304" name="Google Shape;304;p18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/>
          <a:srcRect l="646" t="3177" b="2956"/>
          <a:stretch>
            <a:fillRect/>
          </a:stretch>
        </p:blipFill>
        <p:spPr>
          <a:xfrm>
            <a:off x="833119" y="2350346"/>
            <a:ext cx="4731713" cy="178816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  <a:headEnd/>
            <a:tailEnd/>
          </a:ln>
          <a:effectLst>
            <a:innerShdw blurRad="76200">
              <a:srgbClr val="000000"/>
            </a:inn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46181" r="41219"/>
          <a:stretch>
            <a:fillRect/>
          </a:stretch>
        </p:blipFill>
        <p:spPr>
          <a:xfrm>
            <a:off x="3775541" y="3350698"/>
            <a:ext cx="2765848" cy="102012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  <a:headEnd/>
            <a:tailEnd/>
          </a:ln>
          <a:effectLst>
            <a:innerShdw blurRad="76200">
              <a:srgbClr val="000000"/>
            </a:inn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39812"/>
          <a:stretch>
            <a:fillRect/>
          </a:stretch>
        </p:blipFill>
        <p:spPr>
          <a:xfrm>
            <a:off x="6125955" y="2271499"/>
            <a:ext cx="2381299" cy="147913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  <a:headEnd/>
            <a:tailEnd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9"/>
          <p:cNvSpPr txBox="1">
            <a:spLocks noGrp="1"/>
          </p:cNvSpPr>
          <p:nvPr>
            <p:ph type="title"/>
          </p:nvPr>
        </p:nvSpPr>
        <p:spPr>
          <a:xfrm>
            <a:off x="481394" y="446049"/>
            <a:ext cx="5917200" cy="22525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ontserrat Medium" panose="00000600000000000000" pitchFamily="2" charset="0"/>
              </a:rPr>
              <a:t>GCD and LCM: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>
                <a:solidFill>
                  <a:schemeClr val="tx1"/>
                </a:solidFill>
              </a:rPr>
              <a:t>Calculating the greatest common divisor (GCD) and least common multiple (LCM) is essential in a variety of mathematical tasks, including fractional simplification, equation solving, and algorithm optimization.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12" name="Google Shape;312;p19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8670" y="2808051"/>
            <a:ext cx="3531926" cy="175097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  <a:headEnd/>
            <a:tailEnd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698596"/>
            <a:ext cx="3375823" cy="195122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  <a:headEnd/>
            <a:tailEnd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lthasar template">
  <a:themeElements>
    <a:clrScheme name="Custom 347">
      <a:dk1>
        <a:srgbClr val="EFEFEF"/>
      </a:dk1>
      <a:lt1>
        <a:srgbClr val="004046"/>
      </a:lt1>
      <a:dk2>
        <a:srgbClr val="6AA84F"/>
      </a:dk2>
      <a:lt2>
        <a:srgbClr val="007074"/>
      </a:lt2>
      <a:accent1>
        <a:srgbClr val="00BFC9"/>
      </a:accent1>
      <a:accent2>
        <a:srgbClr val="00FFFF"/>
      </a:accent2>
      <a:accent3>
        <a:srgbClr val="DDFFFF"/>
      </a:accent3>
      <a:accent4>
        <a:srgbClr val="B6D7A8"/>
      </a:accent4>
      <a:accent5>
        <a:srgbClr val="D9D9D9"/>
      </a:accent5>
      <a:accent6>
        <a:srgbClr val="004046"/>
      </a:accent6>
      <a:hlink>
        <a:srgbClr val="00BFC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2738</Words>
  <Application>WPS Presentation</Application>
  <PresentationFormat>On-screen Show (16:9)</PresentationFormat>
  <Paragraphs>107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Arial</vt:lpstr>
      <vt:lpstr>SimSun</vt:lpstr>
      <vt:lpstr>Wingdings</vt:lpstr>
      <vt:lpstr>Arial</vt:lpstr>
      <vt:lpstr>Montserrat</vt:lpstr>
      <vt:lpstr>PT Serif</vt:lpstr>
      <vt:lpstr>Abril Fatface</vt:lpstr>
      <vt:lpstr>Montserrat Medium</vt:lpstr>
      <vt:lpstr>Söhne</vt:lpstr>
      <vt:lpstr>Siyam Rupali</vt:lpstr>
      <vt:lpstr>PT Serif</vt:lpstr>
      <vt:lpstr>Microsoft YaHei</vt:lpstr>
      <vt:lpstr>Arial Unicode MS</vt:lpstr>
      <vt:lpstr>Balthasar template</vt:lpstr>
      <vt:lpstr>Numeric Operations Library</vt:lpstr>
      <vt:lpstr>What is Numeric Operations Library?</vt:lpstr>
      <vt:lpstr>Why Numeric Operations Library?</vt:lpstr>
      <vt:lpstr>List of Operations-</vt:lpstr>
      <vt:lpstr>Primary Objective</vt:lpstr>
      <vt:lpstr>PowerPoint 演示文稿</vt:lpstr>
      <vt:lpstr>PowerPoint 演示文稿</vt:lpstr>
      <vt:lpstr>Results in summation /product /reversal of digits in a given number.</vt:lpstr>
      <vt:lpstr>GCD and LCM:  Calculating the greatest common divisor (GCD) and least common multiple (LCM) is essential in a variety of mathematical tasks, including fractional simplification, equation solving, and algorithm optimization.</vt:lpstr>
      <vt:lpstr>Fibonacci Sequence</vt:lpstr>
      <vt:lpstr>Matrix Manipulations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 Operations Library</dc:title>
  <dc:creator/>
  <cp:lastModifiedBy>HP</cp:lastModifiedBy>
  <cp:revision>12</cp:revision>
  <dcterms:created xsi:type="dcterms:W3CDTF">2023-09-09T13:21:50Z</dcterms:created>
  <dcterms:modified xsi:type="dcterms:W3CDTF">2023-09-09T14:07:14Z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E3DD81527AF34E67880ACB1DF9BA7E5A</vt:lpwstr>
  </property>
  <property fmtid="{D5CDD505-2E9C-101B-9397-08002B2CF9AE}" pid="3" name="KSOProductBuildVer">
    <vt:lpwstr>1033-11.2.0.11537</vt:lpwstr>
  </property>
</Properties>
</file>