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E86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D4EA-013A-4793-B84B-8CA05161FC33}" type="datetimeFigureOut">
              <a:rPr lang="fr-FR" smtClean="0"/>
              <a:t>31/10/2020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9C7D-7124-402A-83A1-5F33307DAA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427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D4EA-013A-4793-B84B-8CA05161FC33}" type="datetimeFigureOut">
              <a:rPr lang="fr-FR" smtClean="0"/>
              <a:t>31/10/2020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9C7D-7124-402A-83A1-5F33307DAA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38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D4EA-013A-4793-B84B-8CA05161FC33}" type="datetimeFigureOut">
              <a:rPr lang="fr-FR" smtClean="0"/>
              <a:t>31/10/2020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9C7D-7124-402A-83A1-5F33307DAA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35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D4EA-013A-4793-B84B-8CA05161FC33}" type="datetimeFigureOut">
              <a:rPr lang="fr-FR" smtClean="0"/>
              <a:t>31/10/2020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9C7D-7124-402A-83A1-5F33307DAA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29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D4EA-013A-4793-B84B-8CA05161FC33}" type="datetimeFigureOut">
              <a:rPr lang="fr-FR" smtClean="0"/>
              <a:t>31/10/2020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9C7D-7124-402A-83A1-5F33307DAA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82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D4EA-013A-4793-B84B-8CA05161FC33}" type="datetimeFigureOut">
              <a:rPr lang="fr-FR" smtClean="0"/>
              <a:t>31/10/2020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9C7D-7124-402A-83A1-5F33307DAA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7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D4EA-013A-4793-B84B-8CA05161FC33}" type="datetimeFigureOut">
              <a:rPr lang="fr-FR" smtClean="0"/>
              <a:t>31/10/2020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9C7D-7124-402A-83A1-5F33307DAA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47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D4EA-013A-4793-B84B-8CA05161FC33}" type="datetimeFigureOut">
              <a:rPr lang="fr-FR" smtClean="0"/>
              <a:t>31/10/2020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9C7D-7124-402A-83A1-5F33307DAA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244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D4EA-013A-4793-B84B-8CA05161FC33}" type="datetimeFigureOut">
              <a:rPr lang="fr-FR" smtClean="0"/>
              <a:t>31/10/2020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9C7D-7124-402A-83A1-5F33307DAA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64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D4EA-013A-4793-B84B-8CA05161FC33}" type="datetimeFigureOut">
              <a:rPr lang="fr-FR" smtClean="0"/>
              <a:t>31/10/2020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9C7D-7124-402A-83A1-5F33307DAA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22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D4EA-013A-4793-B84B-8CA05161FC33}" type="datetimeFigureOut">
              <a:rPr lang="fr-FR" smtClean="0"/>
              <a:t>31/10/2020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9C7D-7124-402A-83A1-5F33307DAA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10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0D4EA-013A-4793-B84B-8CA05161FC33}" type="datetimeFigureOut">
              <a:rPr lang="fr-FR" smtClean="0"/>
              <a:t>31/10/2020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89C7D-7124-402A-83A1-5F33307DAA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17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1323974"/>
            <a:ext cx="6638756" cy="4962525"/>
          </a:xfrm>
          <a:prstGeom prst="rect">
            <a:avLst/>
          </a:prstGeom>
        </p:spPr>
      </p:pic>
      <p:pic>
        <p:nvPicPr>
          <p:cNvPr id="1028" name="Picture 4" descr="Carte Marque Pour La Géolocalisation | Icons Gratuite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150" y="3324224"/>
            <a:ext cx="29527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8704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Utilisateur Windows</cp:lastModifiedBy>
  <cp:revision>1</cp:revision>
  <dcterms:created xsi:type="dcterms:W3CDTF">2020-10-31T14:32:22Z</dcterms:created>
  <dcterms:modified xsi:type="dcterms:W3CDTF">2020-10-31T14:32:32Z</dcterms:modified>
</cp:coreProperties>
</file>