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272" r:id="rId3"/>
    <p:sldId id="257" r:id="rId4"/>
    <p:sldId id="267" r:id="rId5"/>
    <p:sldId id="268" r:id="rId6"/>
    <p:sldId id="270" r:id="rId7"/>
    <p:sldId id="271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5BCB9C-FBAE-4A7B-8074-659B29249461}" v="54" dt="2022-03-02T00:02:54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da Darcangelo" userId="c294b926-d2d0-48de-90e8-6659131a8186" providerId="ADAL" clId="{BA5BCB9C-FBAE-4A7B-8074-659B29249461}"/>
    <pc:docChg chg="undo custSel addSld delSld modSld sldOrd">
      <pc:chgData name="Amanda Darcangelo" userId="c294b926-d2d0-48de-90e8-6659131a8186" providerId="ADAL" clId="{BA5BCB9C-FBAE-4A7B-8074-659B29249461}" dt="2022-03-02T00:02:54.770" v="728" actId="20577"/>
      <pc:docMkLst>
        <pc:docMk/>
      </pc:docMkLst>
      <pc:sldChg chg="modSp">
        <pc:chgData name="Amanda Darcangelo" userId="c294b926-d2d0-48de-90e8-6659131a8186" providerId="ADAL" clId="{BA5BCB9C-FBAE-4A7B-8074-659B29249461}" dt="2022-03-02T00:02:54.770" v="728" actId="20577"/>
        <pc:sldMkLst>
          <pc:docMk/>
          <pc:sldMk cId="869796959" sldId="256"/>
        </pc:sldMkLst>
        <pc:spChg chg="mod">
          <ac:chgData name="Amanda Darcangelo" userId="c294b926-d2d0-48de-90e8-6659131a8186" providerId="ADAL" clId="{BA5BCB9C-FBAE-4A7B-8074-659B29249461}" dt="2022-03-02T00:02:54.770" v="728" actId="20577"/>
          <ac:spMkLst>
            <pc:docMk/>
            <pc:sldMk cId="869796959" sldId="256"/>
            <ac:spMk id="2" creationId="{00000000-0000-0000-0000-000000000000}"/>
          </ac:spMkLst>
        </pc:spChg>
      </pc:sldChg>
      <pc:sldChg chg="modSp mod ord">
        <pc:chgData name="Amanda Darcangelo" userId="c294b926-d2d0-48de-90e8-6659131a8186" providerId="ADAL" clId="{BA5BCB9C-FBAE-4A7B-8074-659B29249461}" dt="2022-03-01T16:16:03.184" v="708"/>
        <pc:sldMkLst>
          <pc:docMk/>
          <pc:sldMk cId="3720468773" sldId="257"/>
        </pc:sldMkLst>
        <pc:spChg chg="mod">
          <ac:chgData name="Amanda Darcangelo" userId="c294b926-d2d0-48de-90e8-6659131a8186" providerId="ADAL" clId="{BA5BCB9C-FBAE-4A7B-8074-659B29249461}" dt="2022-03-01T15:38:42.306" v="356" actId="20577"/>
          <ac:spMkLst>
            <pc:docMk/>
            <pc:sldMk cId="3720468773" sldId="257"/>
            <ac:spMk id="2" creationId="{00000000-0000-0000-0000-000000000000}"/>
          </ac:spMkLst>
        </pc:spChg>
        <pc:spChg chg="mod">
          <ac:chgData name="Amanda Darcangelo" userId="c294b926-d2d0-48de-90e8-6659131a8186" providerId="ADAL" clId="{BA5BCB9C-FBAE-4A7B-8074-659B29249461}" dt="2022-03-01T16:14:56.991" v="706" actId="20577"/>
          <ac:spMkLst>
            <pc:docMk/>
            <pc:sldMk cId="3720468773" sldId="257"/>
            <ac:spMk id="3" creationId="{00000000-0000-0000-0000-000000000000}"/>
          </ac:spMkLst>
        </pc:spChg>
      </pc:sldChg>
      <pc:sldChg chg="addSp modSp mod setBg">
        <pc:chgData name="Amanda Darcangelo" userId="c294b926-d2d0-48de-90e8-6659131a8186" providerId="ADAL" clId="{BA5BCB9C-FBAE-4A7B-8074-659B29249461}" dt="2022-03-01T13:48:28.087" v="21" actId="26606"/>
        <pc:sldMkLst>
          <pc:docMk/>
          <pc:sldMk cId="4093596586" sldId="268"/>
        </pc:sldMkLst>
        <pc:spChg chg="mod">
          <ac:chgData name="Amanda Darcangelo" userId="c294b926-d2d0-48de-90e8-6659131a8186" providerId="ADAL" clId="{BA5BCB9C-FBAE-4A7B-8074-659B29249461}" dt="2022-03-01T13:48:28.087" v="21" actId="26606"/>
          <ac:spMkLst>
            <pc:docMk/>
            <pc:sldMk cId="4093596586" sldId="268"/>
            <ac:spMk id="2" creationId="{1F5A5EDA-5B2E-4E98-B80A-9B7264A622DE}"/>
          </ac:spMkLst>
        </pc:spChg>
        <pc:spChg chg="mod">
          <ac:chgData name="Amanda Darcangelo" userId="c294b926-d2d0-48de-90e8-6659131a8186" providerId="ADAL" clId="{BA5BCB9C-FBAE-4A7B-8074-659B29249461}" dt="2022-03-01T13:48:28.087" v="21" actId="26606"/>
          <ac:spMkLst>
            <pc:docMk/>
            <pc:sldMk cId="4093596586" sldId="268"/>
            <ac:spMk id="3" creationId="{E6C92AA7-322B-4727-AF5D-340216D548E7}"/>
          </ac:spMkLst>
        </pc:spChg>
        <pc:spChg chg="add">
          <ac:chgData name="Amanda Darcangelo" userId="c294b926-d2d0-48de-90e8-6659131a8186" providerId="ADAL" clId="{BA5BCB9C-FBAE-4A7B-8074-659B29249461}" dt="2022-03-01T13:48:28.087" v="21" actId="26606"/>
          <ac:spMkLst>
            <pc:docMk/>
            <pc:sldMk cId="4093596586" sldId="268"/>
            <ac:spMk id="9" creationId="{1660E788-AFA9-4A1B-9991-6AA74632A15B}"/>
          </ac:spMkLst>
        </pc:spChg>
        <pc:spChg chg="add">
          <ac:chgData name="Amanda Darcangelo" userId="c294b926-d2d0-48de-90e8-6659131a8186" providerId="ADAL" clId="{BA5BCB9C-FBAE-4A7B-8074-659B29249461}" dt="2022-03-01T13:48:28.087" v="21" actId="26606"/>
          <ac:spMkLst>
            <pc:docMk/>
            <pc:sldMk cId="4093596586" sldId="268"/>
            <ac:spMk id="11" creationId="{867D4867-5BA7-4462-B2F6-A23F4A622AA7}"/>
          </ac:spMkLst>
        </pc:spChg>
        <pc:picChg chg="add mod">
          <ac:chgData name="Amanda Darcangelo" userId="c294b926-d2d0-48de-90e8-6659131a8186" providerId="ADAL" clId="{BA5BCB9C-FBAE-4A7B-8074-659B29249461}" dt="2022-03-01T13:48:28.087" v="21" actId="26606"/>
          <ac:picMkLst>
            <pc:docMk/>
            <pc:sldMk cId="4093596586" sldId="268"/>
            <ac:picMk id="4" creationId="{F8EA417F-E0E7-4191-B133-3D32D82A7235}"/>
          </ac:picMkLst>
        </pc:picChg>
      </pc:sldChg>
      <pc:sldChg chg="addSp delSp modSp del mod modClrScheme chgLayout">
        <pc:chgData name="Amanda Darcangelo" userId="c294b926-d2d0-48de-90e8-6659131a8186" providerId="ADAL" clId="{BA5BCB9C-FBAE-4A7B-8074-659B29249461}" dt="2022-03-01T14:31:44.947" v="229" actId="47"/>
        <pc:sldMkLst>
          <pc:docMk/>
          <pc:sldMk cId="884513929" sldId="269"/>
        </pc:sldMkLst>
        <pc:spChg chg="mod ord">
          <ac:chgData name="Amanda Darcangelo" userId="c294b926-d2d0-48de-90e8-6659131a8186" providerId="ADAL" clId="{BA5BCB9C-FBAE-4A7B-8074-659B29249461}" dt="2022-03-01T14:18:56.737" v="69" actId="700"/>
          <ac:spMkLst>
            <pc:docMk/>
            <pc:sldMk cId="884513929" sldId="269"/>
            <ac:spMk id="2" creationId="{1F5A5EDA-5B2E-4E98-B80A-9B7264A622DE}"/>
          </ac:spMkLst>
        </pc:spChg>
        <pc:spChg chg="del mod ord">
          <ac:chgData name="Amanda Darcangelo" userId="c294b926-d2d0-48de-90e8-6659131a8186" providerId="ADAL" clId="{BA5BCB9C-FBAE-4A7B-8074-659B29249461}" dt="2022-03-01T14:18:56.737" v="69" actId="700"/>
          <ac:spMkLst>
            <pc:docMk/>
            <pc:sldMk cId="884513929" sldId="269"/>
            <ac:spMk id="3" creationId="{E6C92AA7-322B-4727-AF5D-340216D548E7}"/>
          </ac:spMkLst>
        </pc:spChg>
        <pc:spChg chg="add mod ord">
          <ac:chgData name="Amanda Darcangelo" userId="c294b926-d2d0-48de-90e8-6659131a8186" providerId="ADAL" clId="{BA5BCB9C-FBAE-4A7B-8074-659B29249461}" dt="2022-03-01T14:18:56.737" v="69" actId="700"/>
          <ac:spMkLst>
            <pc:docMk/>
            <pc:sldMk cId="884513929" sldId="269"/>
            <ac:spMk id="4" creationId="{E6CB85F5-01EC-41E8-8350-299E913BC08C}"/>
          </ac:spMkLst>
        </pc:spChg>
        <pc:spChg chg="add mod ord">
          <ac:chgData name="Amanda Darcangelo" userId="c294b926-d2d0-48de-90e8-6659131a8186" providerId="ADAL" clId="{BA5BCB9C-FBAE-4A7B-8074-659B29249461}" dt="2022-03-01T14:18:56.737" v="69" actId="700"/>
          <ac:spMkLst>
            <pc:docMk/>
            <pc:sldMk cId="884513929" sldId="269"/>
            <ac:spMk id="5" creationId="{C2806CA0-4947-4752-B9F4-E80FD213B116}"/>
          </ac:spMkLst>
        </pc:spChg>
      </pc:sldChg>
      <pc:sldChg chg="addSp delSp modSp mod setBg">
        <pc:chgData name="Amanda Darcangelo" userId="c294b926-d2d0-48de-90e8-6659131a8186" providerId="ADAL" clId="{BA5BCB9C-FBAE-4A7B-8074-659B29249461}" dt="2022-03-01T14:02:32.713" v="68" actId="20577"/>
        <pc:sldMkLst>
          <pc:docMk/>
          <pc:sldMk cId="911781541" sldId="270"/>
        </pc:sldMkLst>
        <pc:spChg chg="mod">
          <ac:chgData name="Amanda Darcangelo" userId="c294b926-d2d0-48de-90e8-6659131a8186" providerId="ADAL" clId="{BA5BCB9C-FBAE-4A7B-8074-659B29249461}" dt="2022-03-01T13:58:16.045" v="24" actId="26606"/>
          <ac:spMkLst>
            <pc:docMk/>
            <pc:sldMk cId="911781541" sldId="270"/>
            <ac:spMk id="2" creationId="{1F5A5EDA-5B2E-4E98-B80A-9B7264A622DE}"/>
          </ac:spMkLst>
        </pc:spChg>
        <pc:spChg chg="add del">
          <ac:chgData name="Amanda Darcangelo" userId="c294b926-d2d0-48de-90e8-6659131a8186" providerId="ADAL" clId="{BA5BCB9C-FBAE-4A7B-8074-659B29249461}" dt="2022-03-01T13:58:16.045" v="24" actId="26606"/>
          <ac:spMkLst>
            <pc:docMk/>
            <pc:sldMk cId="911781541" sldId="270"/>
            <ac:spMk id="3" creationId="{E6C92AA7-322B-4727-AF5D-340216D548E7}"/>
          </ac:spMkLst>
        </pc:spChg>
        <pc:spChg chg="add del">
          <ac:chgData name="Amanda Darcangelo" userId="c294b926-d2d0-48de-90e8-6659131a8186" providerId="ADAL" clId="{BA5BCB9C-FBAE-4A7B-8074-659B29249461}" dt="2022-03-01T13:58:16.034" v="23" actId="26606"/>
          <ac:spMkLst>
            <pc:docMk/>
            <pc:sldMk cId="911781541" sldId="270"/>
            <ac:spMk id="9" creationId="{93F0ADB5-A0B4-4B01-A8C4-FDC34CE22BD4}"/>
          </ac:spMkLst>
        </pc:spChg>
        <pc:spChg chg="add del">
          <ac:chgData name="Amanda Darcangelo" userId="c294b926-d2d0-48de-90e8-6659131a8186" providerId="ADAL" clId="{BA5BCB9C-FBAE-4A7B-8074-659B29249461}" dt="2022-03-01T13:58:16.034" v="23" actId="26606"/>
          <ac:spMkLst>
            <pc:docMk/>
            <pc:sldMk cId="911781541" sldId="270"/>
            <ac:spMk id="11" creationId="{AA6D0FDE-0241-4C21-A720-A69475358235}"/>
          </ac:spMkLst>
        </pc:spChg>
        <pc:spChg chg="add">
          <ac:chgData name="Amanda Darcangelo" userId="c294b926-d2d0-48de-90e8-6659131a8186" providerId="ADAL" clId="{BA5BCB9C-FBAE-4A7B-8074-659B29249461}" dt="2022-03-01T13:58:16.045" v="24" actId="26606"/>
          <ac:spMkLst>
            <pc:docMk/>
            <pc:sldMk cId="911781541" sldId="270"/>
            <ac:spMk id="13" creationId="{4E866FF9-A729-45F0-A163-10E89E871602}"/>
          </ac:spMkLst>
        </pc:spChg>
        <pc:spChg chg="add">
          <ac:chgData name="Amanda Darcangelo" userId="c294b926-d2d0-48de-90e8-6659131a8186" providerId="ADAL" clId="{BA5BCB9C-FBAE-4A7B-8074-659B29249461}" dt="2022-03-01T13:58:16.045" v="24" actId="26606"/>
          <ac:spMkLst>
            <pc:docMk/>
            <pc:sldMk cId="911781541" sldId="270"/>
            <ac:spMk id="14" creationId="{A804366F-2366-4688-98E7-B101C7BC6146}"/>
          </ac:spMkLst>
        </pc:spChg>
        <pc:graphicFrameChg chg="add del">
          <ac:chgData name="Amanda Darcangelo" userId="c294b926-d2d0-48de-90e8-6659131a8186" providerId="ADAL" clId="{BA5BCB9C-FBAE-4A7B-8074-659B29249461}" dt="2022-03-01T13:58:16.034" v="23" actId="26606"/>
          <ac:graphicFrameMkLst>
            <pc:docMk/>
            <pc:sldMk cId="911781541" sldId="270"/>
            <ac:graphicFrameMk id="5" creationId="{ACCE120F-DEEE-4C88-85ED-D511503B43F1}"/>
          </ac:graphicFrameMkLst>
        </pc:graphicFrameChg>
        <pc:graphicFrameChg chg="add mod">
          <ac:chgData name="Amanda Darcangelo" userId="c294b926-d2d0-48de-90e8-6659131a8186" providerId="ADAL" clId="{BA5BCB9C-FBAE-4A7B-8074-659B29249461}" dt="2022-03-01T14:02:32.713" v="68" actId="20577"/>
          <ac:graphicFrameMkLst>
            <pc:docMk/>
            <pc:sldMk cId="911781541" sldId="270"/>
            <ac:graphicFrameMk id="15" creationId="{A940B698-6272-42E2-89D6-0DC66DB60EBC}"/>
          </ac:graphicFrameMkLst>
        </pc:graphicFrameChg>
      </pc:sldChg>
      <pc:sldChg chg="addSp modSp add mod setBg">
        <pc:chgData name="Amanda Darcangelo" userId="c294b926-d2d0-48de-90e8-6659131a8186" providerId="ADAL" clId="{BA5BCB9C-FBAE-4A7B-8074-659B29249461}" dt="2022-03-01T15:27:17.584" v="342" actId="20577"/>
        <pc:sldMkLst>
          <pc:docMk/>
          <pc:sldMk cId="2794640296" sldId="271"/>
        </pc:sldMkLst>
        <pc:spChg chg="mod">
          <ac:chgData name="Amanda Darcangelo" userId="c294b926-d2d0-48de-90e8-6659131a8186" providerId="ADAL" clId="{BA5BCB9C-FBAE-4A7B-8074-659B29249461}" dt="2022-03-01T15:16:15.954" v="238" actId="26606"/>
          <ac:spMkLst>
            <pc:docMk/>
            <pc:sldMk cId="2794640296" sldId="271"/>
            <ac:spMk id="2" creationId="{00000000-0000-0000-0000-000000000000}"/>
          </ac:spMkLst>
        </pc:spChg>
        <pc:spChg chg="mod">
          <ac:chgData name="Amanda Darcangelo" userId="c294b926-d2d0-48de-90e8-6659131a8186" providerId="ADAL" clId="{BA5BCB9C-FBAE-4A7B-8074-659B29249461}" dt="2022-03-01T15:27:17.584" v="342" actId="20577"/>
          <ac:spMkLst>
            <pc:docMk/>
            <pc:sldMk cId="2794640296" sldId="271"/>
            <ac:spMk id="3" creationId="{00000000-0000-0000-0000-000000000000}"/>
          </ac:spMkLst>
        </pc:spChg>
        <pc:spChg chg="add">
          <ac:chgData name="Amanda Darcangelo" userId="c294b926-d2d0-48de-90e8-6659131a8186" providerId="ADAL" clId="{BA5BCB9C-FBAE-4A7B-8074-659B29249461}" dt="2022-03-01T15:16:15.954" v="238" actId="26606"/>
          <ac:spMkLst>
            <pc:docMk/>
            <pc:sldMk cId="2794640296" sldId="271"/>
            <ac:spMk id="8" creationId="{2AEFFFF2-9EB4-4B6C-B9F8-2BA3EF89A21C}"/>
          </ac:spMkLst>
        </pc:spChg>
        <pc:spChg chg="add">
          <ac:chgData name="Amanda Darcangelo" userId="c294b926-d2d0-48de-90e8-6659131a8186" providerId="ADAL" clId="{BA5BCB9C-FBAE-4A7B-8074-659B29249461}" dt="2022-03-01T15:16:15.954" v="238" actId="26606"/>
          <ac:spMkLst>
            <pc:docMk/>
            <pc:sldMk cId="2794640296" sldId="271"/>
            <ac:spMk id="10" creationId="{0D65299F-028F-4AFC-B46A-8DB33E20FE4A}"/>
          </ac:spMkLst>
        </pc:spChg>
        <pc:spChg chg="add">
          <ac:chgData name="Amanda Darcangelo" userId="c294b926-d2d0-48de-90e8-6659131a8186" providerId="ADAL" clId="{BA5BCB9C-FBAE-4A7B-8074-659B29249461}" dt="2022-03-01T15:16:15.954" v="238" actId="26606"/>
          <ac:spMkLst>
            <pc:docMk/>
            <pc:sldMk cId="2794640296" sldId="271"/>
            <ac:spMk id="12" creationId="{BAC87F6E-526A-49B5-995D-42DB656594C9}"/>
          </ac:spMkLst>
        </pc:spChg>
      </pc:sldChg>
      <pc:sldChg chg="modSp add mod">
        <pc:chgData name="Amanda Darcangelo" userId="c294b926-d2d0-48de-90e8-6659131a8186" providerId="ADAL" clId="{BA5BCB9C-FBAE-4A7B-8074-659B29249461}" dt="2022-03-01T16:16:10.783" v="722" actId="20577"/>
        <pc:sldMkLst>
          <pc:docMk/>
          <pc:sldMk cId="2638675958" sldId="272"/>
        </pc:sldMkLst>
        <pc:spChg chg="mod">
          <ac:chgData name="Amanda Darcangelo" userId="c294b926-d2d0-48de-90e8-6659131a8186" providerId="ADAL" clId="{BA5BCB9C-FBAE-4A7B-8074-659B29249461}" dt="2022-03-01T16:16:10.783" v="722" actId="20577"/>
          <ac:spMkLst>
            <pc:docMk/>
            <pc:sldMk cId="2638675958" sldId="272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CD5684-C8A3-4CF0-AEFC-E8E4552D590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E6634D8-6FF5-44EB-A8F6-6C3EC139014B}">
      <dgm:prSet/>
      <dgm:spPr/>
      <dgm:t>
        <a:bodyPr/>
        <a:lstStyle/>
        <a:p>
          <a:r>
            <a:rPr lang="en-US"/>
            <a:t>Big Four: Deloitte, EY, PwC, KPMG</a:t>
          </a:r>
        </a:p>
      </dgm:t>
    </dgm:pt>
    <dgm:pt modelId="{37F3D4F0-BABC-466E-B0E1-9C02F8114909}" type="parTrans" cxnId="{BA064F46-912D-4BCB-B17A-2D3509DF9C58}">
      <dgm:prSet/>
      <dgm:spPr/>
      <dgm:t>
        <a:bodyPr/>
        <a:lstStyle/>
        <a:p>
          <a:endParaRPr lang="en-US"/>
        </a:p>
      </dgm:t>
    </dgm:pt>
    <dgm:pt modelId="{9A9418A8-70DD-4B7B-AFC8-9D098A4C96E8}" type="sibTrans" cxnId="{BA064F46-912D-4BCB-B17A-2D3509DF9C58}">
      <dgm:prSet/>
      <dgm:spPr/>
      <dgm:t>
        <a:bodyPr/>
        <a:lstStyle/>
        <a:p>
          <a:endParaRPr lang="en-US"/>
        </a:p>
      </dgm:t>
    </dgm:pt>
    <dgm:pt modelId="{9A725477-D465-4095-A7D4-3C16B46048FD}">
      <dgm:prSet/>
      <dgm:spPr/>
      <dgm:t>
        <a:bodyPr/>
        <a:lstStyle/>
        <a:p>
          <a:r>
            <a:rPr lang="en-US"/>
            <a:t>Strategy Consulting: McKinsey, BCG, Bain</a:t>
          </a:r>
        </a:p>
      </dgm:t>
    </dgm:pt>
    <dgm:pt modelId="{A417A6CB-A63E-48AA-9D3E-73F15E6E4B73}" type="parTrans" cxnId="{84A33274-8B21-49ED-8DB1-9B3E0DF39532}">
      <dgm:prSet/>
      <dgm:spPr/>
      <dgm:t>
        <a:bodyPr/>
        <a:lstStyle/>
        <a:p>
          <a:endParaRPr lang="en-US"/>
        </a:p>
      </dgm:t>
    </dgm:pt>
    <dgm:pt modelId="{CF4E7FB2-9D61-4CB3-894E-EBA341F484FA}" type="sibTrans" cxnId="{84A33274-8B21-49ED-8DB1-9B3E0DF39532}">
      <dgm:prSet/>
      <dgm:spPr/>
      <dgm:t>
        <a:bodyPr/>
        <a:lstStyle/>
        <a:p>
          <a:endParaRPr lang="en-US"/>
        </a:p>
      </dgm:t>
    </dgm:pt>
    <dgm:pt modelId="{D999DF7D-82DB-4340-820B-82F9778F163A}">
      <dgm:prSet/>
      <dgm:spPr/>
      <dgm:t>
        <a:bodyPr/>
        <a:lstStyle/>
        <a:p>
          <a:r>
            <a:rPr lang="en-US"/>
            <a:t>In House ‘Consultants’, enterprise consulting arms</a:t>
          </a:r>
        </a:p>
      </dgm:t>
    </dgm:pt>
    <dgm:pt modelId="{C05CFC7F-EF25-42CD-B00C-498005F91C75}" type="parTrans" cxnId="{C2AEF088-0DBA-405F-A3E2-56E0F7D3A468}">
      <dgm:prSet/>
      <dgm:spPr/>
      <dgm:t>
        <a:bodyPr/>
        <a:lstStyle/>
        <a:p>
          <a:endParaRPr lang="en-US"/>
        </a:p>
      </dgm:t>
    </dgm:pt>
    <dgm:pt modelId="{70D58713-A540-4ADA-802D-504EC008091B}" type="sibTrans" cxnId="{C2AEF088-0DBA-405F-A3E2-56E0F7D3A468}">
      <dgm:prSet/>
      <dgm:spPr/>
      <dgm:t>
        <a:bodyPr/>
        <a:lstStyle/>
        <a:p>
          <a:endParaRPr lang="en-US"/>
        </a:p>
      </dgm:t>
    </dgm:pt>
    <dgm:pt modelId="{71F79DB9-7069-47FA-882D-76279778B2C2}">
      <dgm:prSet/>
      <dgm:spPr/>
      <dgm:t>
        <a:bodyPr/>
        <a:lstStyle/>
        <a:p>
          <a:r>
            <a:rPr lang="en-US" dirty="0"/>
            <a:t>Boutique Firms: </a:t>
          </a:r>
          <a:r>
            <a:rPr lang="en-US" dirty="0" err="1"/>
            <a:t>Saviant</a:t>
          </a:r>
          <a:r>
            <a:rPr lang="en-US" dirty="0"/>
            <a:t>, Insight Partners, CBIG Consulting</a:t>
          </a:r>
        </a:p>
      </dgm:t>
    </dgm:pt>
    <dgm:pt modelId="{DF55DFDF-B1A7-43AF-8BAD-79B28E626F98}" type="parTrans" cxnId="{6A5CD776-A7B8-4D98-A819-E57A64A4BDD0}">
      <dgm:prSet/>
      <dgm:spPr/>
      <dgm:t>
        <a:bodyPr/>
        <a:lstStyle/>
        <a:p>
          <a:endParaRPr lang="en-US"/>
        </a:p>
      </dgm:t>
    </dgm:pt>
    <dgm:pt modelId="{B751A451-CA35-464F-A62F-AF8BDA9C901E}" type="sibTrans" cxnId="{6A5CD776-A7B8-4D98-A819-E57A64A4BDD0}">
      <dgm:prSet/>
      <dgm:spPr/>
      <dgm:t>
        <a:bodyPr/>
        <a:lstStyle/>
        <a:p>
          <a:endParaRPr lang="en-US"/>
        </a:p>
      </dgm:t>
    </dgm:pt>
    <dgm:pt modelId="{9CE4A12B-4733-4D11-83BD-FFD691A1E75C}" type="pres">
      <dgm:prSet presAssocID="{B8CD5684-C8A3-4CF0-AEFC-E8E4552D5909}" presName="linear" presStyleCnt="0">
        <dgm:presLayoutVars>
          <dgm:animLvl val="lvl"/>
          <dgm:resizeHandles val="exact"/>
        </dgm:presLayoutVars>
      </dgm:prSet>
      <dgm:spPr/>
    </dgm:pt>
    <dgm:pt modelId="{10151261-D1AF-4A23-8139-ECBEB5B98BB2}" type="pres">
      <dgm:prSet presAssocID="{0E6634D8-6FF5-44EB-A8F6-6C3EC139014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634E8C6-8AC7-47AB-9FE7-3E11ECB80622}" type="pres">
      <dgm:prSet presAssocID="{9A9418A8-70DD-4B7B-AFC8-9D098A4C96E8}" presName="spacer" presStyleCnt="0"/>
      <dgm:spPr/>
    </dgm:pt>
    <dgm:pt modelId="{1CE3F0D9-E4C3-4D71-BE7A-C5CF306493C0}" type="pres">
      <dgm:prSet presAssocID="{9A725477-D465-4095-A7D4-3C16B46048F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1CB66F5-655C-470D-B4BA-610EE62DBDE3}" type="pres">
      <dgm:prSet presAssocID="{CF4E7FB2-9D61-4CB3-894E-EBA341F484FA}" presName="spacer" presStyleCnt="0"/>
      <dgm:spPr/>
    </dgm:pt>
    <dgm:pt modelId="{327EFCE0-759D-483F-9534-73147D45EA81}" type="pres">
      <dgm:prSet presAssocID="{D999DF7D-82DB-4340-820B-82F9778F163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774F546-8A31-44A3-A87C-E643E40B5466}" type="pres">
      <dgm:prSet presAssocID="{70D58713-A540-4ADA-802D-504EC008091B}" presName="spacer" presStyleCnt="0"/>
      <dgm:spPr/>
    </dgm:pt>
    <dgm:pt modelId="{AF0B0420-94CD-486C-9D12-17BB8AB73E4F}" type="pres">
      <dgm:prSet presAssocID="{71F79DB9-7069-47FA-882D-76279778B2C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DA2012D-A45F-4533-B9B0-0F36B17C75C4}" type="presOf" srcId="{71F79DB9-7069-47FA-882D-76279778B2C2}" destId="{AF0B0420-94CD-486C-9D12-17BB8AB73E4F}" srcOrd="0" destOrd="0" presId="urn:microsoft.com/office/officeart/2005/8/layout/vList2"/>
    <dgm:cxn modelId="{BA064F46-912D-4BCB-B17A-2D3509DF9C58}" srcId="{B8CD5684-C8A3-4CF0-AEFC-E8E4552D5909}" destId="{0E6634D8-6FF5-44EB-A8F6-6C3EC139014B}" srcOrd="0" destOrd="0" parTransId="{37F3D4F0-BABC-466E-B0E1-9C02F8114909}" sibTransId="{9A9418A8-70DD-4B7B-AFC8-9D098A4C96E8}"/>
    <dgm:cxn modelId="{84A33274-8B21-49ED-8DB1-9B3E0DF39532}" srcId="{B8CD5684-C8A3-4CF0-AEFC-E8E4552D5909}" destId="{9A725477-D465-4095-A7D4-3C16B46048FD}" srcOrd="1" destOrd="0" parTransId="{A417A6CB-A63E-48AA-9D3E-73F15E6E4B73}" sibTransId="{CF4E7FB2-9D61-4CB3-894E-EBA341F484FA}"/>
    <dgm:cxn modelId="{6A5CD776-A7B8-4D98-A819-E57A64A4BDD0}" srcId="{B8CD5684-C8A3-4CF0-AEFC-E8E4552D5909}" destId="{71F79DB9-7069-47FA-882D-76279778B2C2}" srcOrd="3" destOrd="0" parTransId="{DF55DFDF-B1A7-43AF-8BAD-79B28E626F98}" sibTransId="{B751A451-CA35-464F-A62F-AF8BDA9C901E}"/>
    <dgm:cxn modelId="{3BD17879-1BF6-4AA3-908D-214E746DE224}" type="presOf" srcId="{D999DF7D-82DB-4340-820B-82F9778F163A}" destId="{327EFCE0-759D-483F-9534-73147D45EA81}" srcOrd="0" destOrd="0" presId="urn:microsoft.com/office/officeart/2005/8/layout/vList2"/>
    <dgm:cxn modelId="{7F4B3686-3DD5-4795-8C39-A615A75C9ABC}" type="presOf" srcId="{B8CD5684-C8A3-4CF0-AEFC-E8E4552D5909}" destId="{9CE4A12B-4733-4D11-83BD-FFD691A1E75C}" srcOrd="0" destOrd="0" presId="urn:microsoft.com/office/officeart/2005/8/layout/vList2"/>
    <dgm:cxn modelId="{C2AEF088-0DBA-405F-A3E2-56E0F7D3A468}" srcId="{B8CD5684-C8A3-4CF0-AEFC-E8E4552D5909}" destId="{D999DF7D-82DB-4340-820B-82F9778F163A}" srcOrd="2" destOrd="0" parTransId="{C05CFC7F-EF25-42CD-B00C-498005F91C75}" sibTransId="{70D58713-A540-4ADA-802D-504EC008091B}"/>
    <dgm:cxn modelId="{127C82B6-6360-45EB-B24B-594B06D4B705}" type="presOf" srcId="{0E6634D8-6FF5-44EB-A8F6-6C3EC139014B}" destId="{10151261-D1AF-4A23-8139-ECBEB5B98BB2}" srcOrd="0" destOrd="0" presId="urn:microsoft.com/office/officeart/2005/8/layout/vList2"/>
    <dgm:cxn modelId="{6B6D66C5-FE55-47F0-BAC1-E03D87CA2F4D}" type="presOf" srcId="{9A725477-D465-4095-A7D4-3C16B46048FD}" destId="{1CE3F0D9-E4C3-4D71-BE7A-C5CF306493C0}" srcOrd="0" destOrd="0" presId="urn:microsoft.com/office/officeart/2005/8/layout/vList2"/>
    <dgm:cxn modelId="{C338F9C8-7829-451B-9D30-38138DA7474C}" type="presParOf" srcId="{9CE4A12B-4733-4D11-83BD-FFD691A1E75C}" destId="{10151261-D1AF-4A23-8139-ECBEB5B98BB2}" srcOrd="0" destOrd="0" presId="urn:microsoft.com/office/officeart/2005/8/layout/vList2"/>
    <dgm:cxn modelId="{F93FF395-5F58-48E1-98D5-93D01EA33FB0}" type="presParOf" srcId="{9CE4A12B-4733-4D11-83BD-FFD691A1E75C}" destId="{9634E8C6-8AC7-47AB-9FE7-3E11ECB80622}" srcOrd="1" destOrd="0" presId="urn:microsoft.com/office/officeart/2005/8/layout/vList2"/>
    <dgm:cxn modelId="{6ED8D5F3-98ED-463B-826A-15C436C55D05}" type="presParOf" srcId="{9CE4A12B-4733-4D11-83BD-FFD691A1E75C}" destId="{1CE3F0D9-E4C3-4D71-BE7A-C5CF306493C0}" srcOrd="2" destOrd="0" presId="urn:microsoft.com/office/officeart/2005/8/layout/vList2"/>
    <dgm:cxn modelId="{F4968AD0-A143-4886-BD71-6C58ABFC2652}" type="presParOf" srcId="{9CE4A12B-4733-4D11-83BD-FFD691A1E75C}" destId="{C1CB66F5-655C-470D-B4BA-610EE62DBDE3}" srcOrd="3" destOrd="0" presId="urn:microsoft.com/office/officeart/2005/8/layout/vList2"/>
    <dgm:cxn modelId="{4605C6C3-AB7C-4186-8BC7-00F1C2B31434}" type="presParOf" srcId="{9CE4A12B-4733-4D11-83BD-FFD691A1E75C}" destId="{327EFCE0-759D-483F-9534-73147D45EA81}" srcOrd="4" destOrd="0" presId="urn:microsoft.com/office/officeart/2005/8/layout/vList2"/>
    <dgm:cxn modelId="{2BAE1D85-F020-4EBA-A67F-7CE3E71D5D6A}" type="presParOf" srcId="{9CE4A12B-4733-4D11-83BD-FFD691A1E75C}" destId="{4774F546-8A31-44A3-A87C-E643E40B5466}" srcOrd="5" destOrd="0" presId="urn:microsoft.com/office/officeart/2005/8/layout/vList2"/>
    <dgm:cxn modelId="{56B5A13F-1DC5-4C94-B027-17CE10F3592C}" type="presParOf" srcId="{9CE4A12B-4733-4D11-83BD-FFD691A1E75C}" destId="{AF0B0420-94CD-486C-9D12-17BB8AB73E4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51261-D1AF-4A23-8139-ECBEB5B98BB2}">
      <dsp:nvSpPr>
        <dsp:cNvPr id="0" name=""/>
        <dsp:cNvSpPr/>
      </dsp:nvSpPr>
      <dsp:spPr>
        <a:xfrm>
          <a:off x="0" y="66584"/>
          <a:ext cx="6151562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Big Four: Deloitte, EY, PwC, KPMG</a:t>
          </a:r>
        </a:p>
      </dsp:txBody>
      <dsp:txXfrm>
        <a:off x="59399" y="125983"/>
        <a:ext cx="6032764" cy="1098002"/>
      </dsp:txXfrm>
    </dsp:sp>
    <dsp:sp modelId="{1CE3F0D9-E4C3-4D71-BE7A-C5CF306493C0}">
      <dsp:nvSpPr>
        <dsp:cNvPr id="0" name=""/>
        <dsp:cNvSpPr/>
      </dsp:nvSpPr>
      <dsp:spPr>
        <a:xfrm>
          <a:off x="0" y="1375545"/>
          <a:ext cx="6151562" cy="1216800"/>
        </a:xfrm>
        <a:prstGeom prst="roundRect">
          <a:avLst/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Strategy Consulting: McKinsey, BCG, Bain</a:t>
          </a:r>
        </a:p>
      </dsp:txBody>
      <dsp:txXfrm>
        <a:off x="59399" y="1434944"/>
        <a:ext cx="6032764" cy="1098002"/>
      </dsp:txXfrm>
    </dsp:sp>
    <dsp:sp modelId="{327EFCE0-759D-483F-9534-73147D45EA81}">
      <dsp:nvSpPr>
        <dsp:cNvPr id="0" name=""/>
        <dsp:cNvSpPr/>
      </dsp:nvSpPr>
      <dsp:spPr>
        <a:xfrm>
          <a:off x="0" y="2684505"/>
          <a:ext cx="6151562" cy="1216800"/>
        </a:xfrm>
        <a:prstGeom prst="roundRect">
          <a:avLst/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 House ‘Consultants’, enterprise consulting arms</a:t>
          </a:r>
        </a:p>
      </dsp:txBody>
      <dsp:txXfrm>
        <a:off x="59399" y="2743904"/>
        <a:ext cx="6032764" cy="1098002"/>
      </dsp:txXfrm>
    </dsp:sp>
    <dsp:sp modelId="{AF0B0420-94CD-486C-9D12-17BB8AB73E4F}">
      <dsp:nvSpPr>
        <dsp:cNvPr id="0" name=""/>
        <dsp:cNvSpPr/>
      </dsp:nvSpPr>
      <dsp:spPr>
        <a:xfrm>
          <a:off x="0" y="3993465"/>
          <a:ext cx="6151562" cy="1216800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Boutique Firms: </a:t>
          </a:r>
          <a:r>
            <a:rPr lang="en-US" sz="3200" kern="1200" dirty="0" err="1"/>
            <a:t>Saviant</a:t>
          </a:r>
          <a:r>
            <a:rPr lang="en-US" sz="3200" kern="1200" dirty="0"/>
            <a:t>, Insight Partners, CBIG Consulting</a:t>
          </a:r>
        </a:p>
      </dsp:txBody>
      <dsp:txXfrm>
        <a:off x="59399" y="4052864"/>
        <a:ext cx="6032764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919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0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6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4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17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7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4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9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2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9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7DE6118-2437-4B30-8E3C-4D2BE6020583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4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70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2729" y="5499895"/>
            <a:ext cx="9638443" cy="484633"/>
          </a:xfrm>
        </p:spPr>
        <p:txBody>
          <a:bodyPr>
            <a:normAutofit/>
          </a:bodyPr>
          <a:lstStyle/>
          <a:p>
            <a:r>
              <a:rPr lang="en-US" dirty="0"/>
              <a:t>Salt City Data Community Presents: Data Basics Training Arc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000" dirty="0"/>
              <a:t>Data Consulting</a:t>
            </a:r>
          </a:p>
        </p:txBody>
      </p:sp>
    </p:spTree>
    <p:extLst>
      <p:ext uri="{BB962C8B-B14F-4D97-AF65-F5344CB8AC3E}">
        <p14:creationId xmlns:p14="http://schemas.microsoft.com/office/powerpoint/2010/main" val="86979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Background</a:t>
            </a:r>
          </a:p>
          <a:p>
            <a:r>
              <a:rPr lang="en-US" dirty="0"/>
              <a:t>Pros &amp; Cons</a:t>
            </a:r>
          </a:p>
          <a:p>
            <a:r>
              <a:rPr lang="en-US" dirty="0"/>
              <a:t>Skills</a:t>
            </a:r>
          </a:p>
          <a:p>
            <a:r>
              <a:rPr lang="en-US" dirty="0"/>
              <a:t>The Landscape</a:t>
            </a:r>
          </a:p>
          <a:p>
            <a:r>
              <a:rPr lang="en-US" dirty="0"/>
              <a:t>The Fun Part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7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 Political Science, SUNY Buffalo State</a:t>
            </a:r>
          </a:p>
          <a:p>
            <a:r>
              <a:rPr lang="en-US" dirty="0"/>
              <a:t>Currently Sr Data Consultant @ CTI Data</a:t>
            </a:r>
          </a:p>
          <a:p>
            <a:r>
              <a:rPr lang="en-US" dirty="0"/>
              <a:t>TBR Inc (Consulting), </a:t>
            </a:r>
            <a:r>
              <a:rPr lang="en-US" dirty="0" err="1"/>
              <a:t>RosieApp</a:t>
            </a:r>
            <a:r>
              <a:rPr lang="en-US" dirty="0"/>
              <a:t> (Startup), Empower FCU (Finance), City of Syracuse (Public Sector)</a:t>
            </a:r>
          </a:p>
          <a:p>
            <a:r>
              <a:rPr lang="en-US" dirty="0"/>
              <a:t>Salt City Data Community, Syracuse </a:t>
            </a:r>
            <a:r>
              <a:rPr lang="en-US" dirty="0" err="1"/>
              <a:t>WiMLDS</a:t>
            </a:r>
            <a:r>
              <a:rPr lang="en-US" dirty="0"/>
              <a:t>, Ithaca College Cybersecurity Board, Syracuse University Summer College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6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A5EDA-5B2E-4E98-B80A-9B7264A6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67418-019E-4CC3-9B32-7A76808EC0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Autonomy</a:t>
            </a:r>
          </a:p>
          <a:p>
            <a:r>
              <a:rPr lang="en-US" dirty="0"/>
              <a:t>Flexibility</a:t>
            </a:r>
          </a:p>
          <a:p>
            <a:r>
              <a:rPr lang="en-US" dirty="0"/>
              <a:t>Defined scope</a:t>
            </a:r>
          </a:p>
          <a:p>
            <a:r>
              <a:rPr lang="en-US" dirty="0"/>
              <a:t>Compensation</a:t>
            </a:r>
          </a:p>
          <a:p>
            <a:r>
              <a:rPr lang="en-US" dirty="0"/>
              <a:t>Variety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AFBF12-F8A7-47F3-893B-09E906B124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Turnover</a:t>
            </a:r>
          </a:p>
          <a:p>
            <a:r>
              <a:rPr lang="en-US" dirty="0"/>
              <a:t>Travel</a:t>
            </a:r>
          </a:p>
          <a:p>
            <a:r>
              <a:rPr lang="en-US" dirty="0"/>
              <a:t>Hours</a:t>
            </a:r>
          </a:p>
          <a:p>
            <a:r>
              <a:rPr lang="en-US" dirty="0"/>
              <a:t>Lack of input</a:t>
            </a:r>
          </a:p>
          <a:p>
            <a:r>
              <a:rPr lang="en-US" dirty="0"/>
              <a:t>Tracking billables</a:t>
            </a:r>
          </a:p>
        </p:txBody>
      </p:sp>
    </p:spTree>
    <p:extLst>
      <p:ext uri="{BB962C8B-B14F-4D97-AF65-F5344CB8AC3E}">
        <p14:creationId xmlns:p14="http://schemas.microsoft.com/office/powerpoint/2010/main" val="81455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A5EDA-5B2E-4E98-B80A-9B7264A62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92AA7-322B-4727-AF5D-340216D54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SME Knowledge</a:t>
            </a:r>
          </a:p>
          <a:p>
            <a:r>
              <a:rPr lang="en-US">
                <a:solidFill>
                  <a:schemeClr val="bg1"/>
                </a:solidFill>
              </a:rPr>
              <a:t>People Management</a:t>
            </a:r>
          </a:p>
          <a:p>
            <a:r>
              <a:rPr lang="en-US">
                <a:solidFill>
                  <a:schemeClr val="bg1"/>
                </a:solidFill>
              </a:rPr>
              <a:t>Cross Platform Technical Skills</a:t>
            </a:r>
          </a:p>
          <a:p>
            <a:r>
              <a:rPr lang="en-US">
                <a:solidFill>
                  <a:schemeClr val="bg1"/>
                </a:solidFill>
              </a:rPr>
              <a:t>Open Source</a:t>
            </a:r>
          </a:p>
          <a:p>
            <a:r>
              <a:rPr lang="en-US">
                <a:solidFill>
                  <a:schemeClr val="bg1"/>
                </a:solidFill>
              </a:rPr>
              <a:t>Full Stack v Niche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4" descr="Who is responsible for data management architectures? Do data scientists  manage it themselves individually or do they rely on data management  professionals to manage it centrally? - Quora">
            <a:extLst>
              <a:ext uri="{FF2B5EF4-FFF2-40B4-BE49-F238E27FC236}">
                <a16:creationId xmlns:a16="http://schemas.microsoft.com/office/drawing/2014/main" id="{F8EA417F-E0E7-4191-B133-3D32D82A7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83806" y="643467"/>
            <a:ext cx="5478682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59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A5EDA-5B2E-4E98-B80A-9B7264A62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/>
              <a:t>The Landscape</a:t>
            </a:r>
            <a:endParaRPr lang="en-US" dirty="0"/>
          </a:p>
        </p:txBody>
      </p:sp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A940B698-6272-42E2-89D6-0DC66DB60E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09778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1781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The fun 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I solve puzzles for a living</a:t>
            </a:r>
          </a:p>
          <a:p>
            <a:r>
              <a:rPr lang="en-US" dirty="0"/>
              <a:t>You don’t have to be a stats nerd</a:t>
            </a:r>
          </a:p>
          <a:p>
            <a:r>
              <a:rPr lang="en-US" dirty="0"/>
              <a:t>There’s a large community</a:t>
            </a:r>
          </a:p>
          <a:p>
            <a:r>
              <a:rPr lang="en-US" dirty="0"/>
              <a:t>High demand</a:t>
            </a:r>
          </a:p>
          <a:p>
            <a:r>
              <a:rPr lang="en-US" dirty="0"/>
              <a:t>Variety of skill needs</a:t>
            </a:r>
          </a:p>
          <a:p>
            <a:r>
              <a:rPr lang="en-US" dirty="0"/>
              <a:t>Early days of the industry</a:t>
            </a:r>
          </a:p>
        </p:txBody>
      </p:sp>
    </p:spTree>
    <p:extLst>
      <p:ext uri="{BB962C8B-B14F-4D97-AF65-F5344CB8AC3E}">
        <p14:creationId xmlns:p14="http://schemas.microsoft.com/office/powerpoint/2010/main" val="2794640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Questions</a:t>
            </a:r>
          </a:p>
        </p:txBody>
      </p:sp>
      <p:pic>
        <p:nvPicPr>
          <p:cNvPr id="8" name="Graphic 7" descr="Help">
            <a:extLst>
              <a:ext uri="{FF2B5EF4-FFF2-40B4-BE49-F238E27FC236}">
                <a16:creationId xmlns:a16="http://schemas.microsoft.com/office/drawing/2014/main" id="{E4109CDF-A917-41D5-A20D-8D8291DAB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346" y="640078"/>
            <a:ext cx="3301307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7173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20202</TotalTime>
  <Words>181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Data Consulting</vt:lpstr>
      <vt:lpstr>Agenda</vt:lpstr>
      <vt:lpstr>My Background</vt:lpstr>
      <vt:lpstr>Pros and cons</vt:lpstr>
      <vt:lpstr>Skills</vt:lpstr>
      <vt:lpstr>The Landscape</vt:lpstr>
      <vt:lpstr>The fun part</vt:lpstr>
      <vt:lpstr>Questions</vt:lpstr>
    </vt:vector>
  </TitlesOfParts>
  <Company>City of Syracuse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</dc:title>
  <dc:creator>Darcangelo, Amanda</dc:creator>
  <cp:lastModifiedBy>Amanda Darcangelo</cp:lastModifiedBy>
  <cp:revision>40</cp:revision>
  <dcterms:created xsi:type="dcterms:W3CDTF">2021-05-17T11:57:58Z</dcterms:created>
  <dcterms:modified xsi:type="dcterms:W3CDTF">2022-03-02T00:03:05Z</dcterms:modified>
</cp:coreProperties>
</file>