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9" r:id="rId4"/>
    <p:sldId id="290" r:id="rId5"/>
    <p:sldId id="29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D0288-9A53-4F0B-87EB-C9A2BFBF589F}" v="10" dt="2021-10-11T12:30:09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Darcangelo" userId="c294b926-d2d0-48de-90e8-6659131a8186" providerId="ADAL" clId="{97DD0288-9A53-4F0B-87EB-C9A2BFBF589F}"/>
    <pc:docChg chg="undo custSel addSld delSld modSld">
      <pc:chgData name="Amanda Darcangelo" userId="c294b926-d2d0-48de-90e8-6659131a8186" providerId="ADAL" clId="{97DD0288-9A53-4F0B-87EB-C9A2BFBF589F}" dt="2021-10-12T22:50:59.717" v="886" actId="20577"/>
      <pc:docMkLst>
        <pc:docMk/>
      </pc:docMkLst>
      <pc:sldChg chg="addSp delSp modSp mod setBg addAnim delAnim">
        <pc:chgData name="Amanda Darcangelo" userId="c294b926-d2d0-48de-90e8-6659131a8186" providerId="ADAL" clId="{97DD0288-9A53-4F0B-87EB-C9A2BFBF589F}" dt="2021-10-11T12:30:09.956" v="885" actId="20577"/>
        <pc:sldMkLst>
          <pc:docMk/>
          <pc:sldMk cId="869796959" sldId="256"/>
        </pc:sldMkLst>
        <pc:spChg chg="mod ord">
          <ac:chgData name="Amanda Darcangelo" userId="c294b926-d2d0-48de-90e8-6659131a8186" providerId="ADAL" clId="{97DD0288-9A53-4F0B-87EB-C9A2BFBF589F}" dt="2021-09-23T20:36:28.932" v="269" actId="26606"/>
          <ac:spMkLst>
            <pc:docMk/>
            <pc:sldMk cId="869796959" sldId="256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10-11T12:30:09.956" v="885" actId="20577"/>
          <ac:spMkLst>
            <pc:docMk/>
            <pc:sldMk cId="869796959" sldId="256"/>
            <ac:spMk id="3" creationId="{00000000-0000-0000-0000-000000000000}"/>
          </ac:spMkLst>
        </pc:spChg>
        <pc:spChg chg="add del">
          <ac:chgData name="Amanda Darcangelo" userId="c294b926-d2d0-48de-90e8-6659131a8186" providerId="ADAL" clId="{97DD0288-9A53-4F0B-87EB-C9A2BFBF589F}" dt="2021-09-23T20:36:28.932" v="268" actId="26606"/>
          <ac:spMkLst>
            <pc:docMk/>
            <pc:sldMk cId="869796959" sldId="256"/>
            <ac:spMk id="8" creationId="{6E5BD17F-C95C-40ED-8D04-03295D46FD23}"/>
          </ac:spMkLst>
        </pc:spChg>
        <pc:spChg chg="add del">
          <ac:chgData name="Amanda Darcangelo" userId="c294b926-d2d0-48de-90e8-6659131a8186" providerId="ADAL" clId="{97DD0288-9A53-4F0B-87EB-C9A2BFBF589F}" dt="2021-09-23T20:36:28.932" v="268" actId="26606"/>
          <ac:spMkLst>
            <pc:docMk/>
            <pc:sldMk cId="869796959" sldId="256"/>
            <ac:spMk id="10" creationId="{4203DEB5-0B19-4F8E-84E2-00F5861C96F9}"/>
          </ac:spMkLst>
        </pc:spChg>
        <pc:spChg chg="add">
          <ac:chgData name="Amanda Darcangelo" userId="c294b926-d2d0-48de-90e8-6659131a8186" providerId="ADAL" clId="{97DD0288-9A53-4F0B-87EB-C9A2BFBF589F}" dt="2021-09-23T20:36:28.932" v="269" actId="26606"/>
          <ac:spMkLst>
            <pc:docMk/>
            <pc:sldMk cId="869796959" sldId="256"/>
            <ac:spMk id="12" creationId="{84167985-D6E9-40FF-97C0-4B6D373E85C9}"/>
          </ac:spMkLst>
        </pc:spChg>
        <pc:spChg chg="add">
          <ac:chgData name="Amanda Darcangelo" userId="c294b926-d2d0-48de-90e8-6659131a8186" providerId="ADAL" clId="{97DD0288-9A53-4F0B-87EB-C9A2BFBF589F}" dt="2021-09-23T20:36:28.932" v="269" actId="26606"/>
          <ac:spMkLst>
            <pc:docMk/>
            <pc:sldMk cId="869796959" sldId="256"/>
            <ac:spMk id="13" creationId="{68801362-349C-44BE-BEF6-8E926E1D38BC}"/>
          </ac:spMkLst>
        </pc:spChg>
      </pc:sldChg>
      <pc:sldChg chg="modSp mod">
        <pc:chgData name="Amanda Darcangelo" userId="c294b926-d2d0-48de-90e8-6659131a8186" providerId="ADAL" clId="{97DD0288-9A53-4F0B-87EB-C9A2BFBF589F}" dt="2021-10-05T17:54:05.609" v="297" actId="20577"/>
        <pc:sldMkLst>
          <pc:docMk/>
          <pc:sldMk cId="3720468773" sldId="257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720468773" sldId="257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10-05T17:54:05.609" v="297" actId="20577"/>
          <ac:spMkLst>
            <pc:docMk/>
            <pc:sldMk cId="3720468773" sldId="257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1721494660" sldId="258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721494660" sldId="258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721494660" sldId="258"/>
            <ac:spMk id="3" creationId="{00000000-0000-0000-0000-000000000000}"/>
          </ac:spMkLst>
        </pc:spChg>
      </pc:sldChg>
      <pc:sldChg chg="modSp mod">
        <pc:chgData name="Amanda Darcangelo" userId="c294b926-d2d0-48de-90e8-6659131a8186" providerId="ADAL" clId="{97DD0288-9A53-4F0B-87EB-C9A2BFBF589F}" dt="2021-09-22T21:45:15.315" v="128"/>
        <pc:sldMkLst>
          <pc:docMk/>
          <pc:sldMk cId="885489959" sldId="259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885489959" sldId="259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885489959" sldId="259"/>
            <ac:spMk id="3" creationId="{00000000-0000-0000-0000-000000000000}"/>
          </ac:spMkLst>
        </pc:spChg>
      </pc:sldChg>
      <pc:sldChg chg="del">
        <pc:chgData name="Amanda Darcangelo" userId="c294b926-d2d0-48de-90e8-6659131a8186" providerId="ADAL" clId="{97DD0288-9A53-4F0B-87EB-C9A2BFBF589F}" dt="2021-09-22T21:06:31.013" v="97" actId="47"/>
        <pc:sldMkLst>
          <pc:docMk/>
          <pc:sldMk cId="2826459097" sldId="260"/>
        </pc:sldMkLst>
      </pc:sldChg>
      <pc:sldChg chg="del">
        <pc:chgData name="Amanda Darcangelo" userId="c294b926-d2d0-48de-90e8-6659131a8186" providerId="ADAL" clId="{97DD0288-9A53-4F0B-87EB-C9A2BFBF589F}" dt="2021-09-22T21:44:42.209" v="100" actId="47"/>
        <pc:sldMkLst>
          <pc:docMk/>
          <pc:sldMk cId="2889410145" sldId="261"/>
        </pc:sldMkLst>
      </pc:sldChg>
      <pc:sldChg chg="del">
        <pc:chgData name="Amanda Darcangelo" userId="c294b926-d2d0-48de-90e8-6659131a8186" providerId="ADAL" clId="{97DD0288-9A53-4F0B-87EB-C9A2BFBF589F}" dt="2021-09-22T21:44:32.218" v="98" actId="47"/>
        <pc:sldMkLst>
          <pc:docMk/>
          <pc:sldMk cId="4249204447" sldId="262"/>
        </pc:sldMkLst>
      </pc:sldChg>
      <pc:sldChg chg="del">
        <pc:chgData name="Amanda Darcangelo" userId="c294b926-d2d0-48de-90e8-6659131a8186" providerId="ADAL" clId="{97DD0288-9A53-4F0B-87EB-C9A2BFBF589F}" dt="2021-09-22T21:44:33.101" v="99" actId="47"/>
        <pc:sldMkLst>
          <pc:docMk/>
          <pc:sldMk cId="4115437567" sldId="263"/>
        </pc:sldMkLst>
      </pc:sldChg>
      <pc:sldChg chg="modSp mod">
        <pc:chgData name="Amanda Darcangelo" userId="c294b926-d2d0-48de-90e8-6659131a8186" providerId="ADAL" clId="{97DD0288-9A53-4F0B-87EB-C9A2BFBF589F}" dt="2021-10-11T12:03:31.131" v="537" actId="122"/>
        <pc:sldMkLst>
          <pc:docMk/>
          <pc:sldMk cId="2182831823" sldId="265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182831823" sldId="265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10-11T12:03:31.131" v="537" actId="122"/>
          <ac:spMkLst>
            <pc:docMk/>
            <pc:sldMk cId="2182831823" sldId="265"/>
            <ac:spMk id="3" creationId="{00000000-0000-0000-0000-000000000000}"/>
          </ac:spMkLst>
        </pc:spChg>
      </pc:sldChg>
      <pc:sldChg chg="addSp delSp modSp mod setBg">
        <pc:chgData name="Amanda Darcangelo" userId="c294b926-d2d0-48de-90e8-6659131a8186" providerId="ADAL" clId="{97DD0288-9A53-4F0B-87EB-C9A2BFBF589F}" dt="2021-10-11T12:04:02.953" v="540" actId="26606"/>
        <pc:sldMkLst>
          <pc:docMk/>
          <pc:sldMk cId="2052471731" sldId="266"/>
        </pc:sldMkLst>
        <pc:spChg chg="mod">
          <ac:chgData name="Amanda Darcangelo" userId="c294b926-d2d0-48de-90e8-6659131a8186" providerId="ADAL" clId="{97DD0288-9A53-4F0B-87EB-C9A2BFBF589F}" dt="2021-10-11T12:04:02.953" v="540" actId="26606"/>
          <ac:spMkLst>
            <pc:docMk/>
            <pc:sldMk cId="2052471731" sldId="266"/>
            <ac:spMk id="2" creationId="{00000000-0000-0000-0000-000000000000}"/>
          </ac:spMkLst>
        </pc:spChg>
        <pc:spChg chg="del mod">
          <ac:chgData name="Amanda Darcangelo" userId="c294b926-d2d0-48de-90e8-6659131a8186" providerId="ADAL" clId="{97DD0288-9A53-4F0B-87EB-C9A2BFBF589F}" dt="2021-10-11T12:04:02.953" v="540" actId="26606"/>
          <ac:spMkLst>
            <pc:docMk/>
            <pc:sldMk cId="2052471731" sldId="266"/>
            <ac:spMk id="4" creationId="{00000000-0000-0000-0000-000000000000}"/>
          </ac:spMkLst>
        </pc:spChg>
        <pc:spChg chg="add">
          <ac:chgData name="Amanda Darcangelo" userId="c294b926-d2d0-48de-90e8-6659131a8186" providerId="ADAL" clId="{97DD0288-9A53-4F0B-87EB-C9A2BFBF589F}" dt="2021-10-11T12:04:02.953" v="540" actId="26606"/>
          <ac:spMkLst>
            <pc:docMk/>
            <pc:sldMk cId="2052471731" sldId="266"/>
            <ac:spMk id="11" creationId="{EC7FF834-B204-4967-8D47-8BB36EAF0EF5}"/>
          </ac:spMkLst>
        </pc:spChg>
        <pc:spChg chg="add">
          <ac:chgData name="Amanda Darcangelo" userId="c294b926-d2d0-48de-90e8-6659131a8186" providerId="ADAL" clId="{97DD0288-9A53-4F0B-87EB-C9A2BFBF589F}" dt="2021-10-11T12:04:02.953" v="540" actId="26606"/>
          <ac:spMkLst>
            <pc:docMk/>
            <pc:sldMk cId="2052471731" sldId="266"/>
            <ac:spMk id="13" creationId="{F780A22D-61EA-43E3-BD94-3E39CF902160}"/>
          </ac:spMkLst>
        </pc:spChg>
        <pc:picChg chg="add">
          <ac:chgData name="Amanda Darcangelo" userId="c294b926-d2d0-48de-90e8-6659131a8186" providerId="ADAL" clId="{97DD0288-9A53-4F0B-87EB-C9A2BFBF589F}" dt="2021-10-11T12:04:02.953" v="540" actId="26606"/>
          <ac:picMkLst>
            <pc:docMk/>
            <pc:sldMk cId="2052471731" sldId="266"/>
            <ac:picMk id="8" creationId="{E4109CDF-A917-41D5-A20D-8D8291DAB0A0}"/>
          </ac:picMkLst>
        </pc:pic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2748262400" sldId="267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748262400" sldId="267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748262400" sldId="267"/>
            <ac:spMk id="4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1382930559" sldId="268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382930559" sldId="268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382930559" sldId="268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3188138079" sldId="269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188138079" sldId="269"/>
            <ac:spMk id="2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2161317985" sldId="270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161317985" sldId="270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82" v="131" actId="27636"/>
          <ac:spMkLst>
            <pc:docMk/>
            <pc:sldMk cId="2161317985" sldId="270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2640169549" sldId="271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640169549" sldId="271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82" v="134" actId="27636"/>
          <ac:spMkLst>
            <pc:docMk/>
            <pc:sldMk cId="2640169549" sldId="271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3288849065" sldId="272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288849065" sldId="272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82" v="133" actId="27636"/>
          <ac:spMkLst>
            <pc:docMk/>
            <pc:sldMk cId="3288849065" sldId="272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1838881035" sldId="273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838881035" sldId="273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82" v="132" actId="27636"/>
          <ac:spMkLst>
            <pc:docMk/>
            <pc:sldMk cId="1838881035" sldId="273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4037938973" sldId="274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4037938973" sldId="274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4037938973" sldId="274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365790987" sldId="275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65790987" sldId="275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82" v="135" actId="27636"/>
          <ac:spMkLst>
            <pc:docMk/>
            <pc:sldMk cId="365790987" sldId="275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2902145378" sldId="276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902145378" sldId="276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902145378" sldId="276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2880598401" sldId="277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880598401" sldId="277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99" v="136" actId="27636"/>
          <ac:spMkLst>
            <pc:docMk/>
            <pc:sldMk cId="2880598401" sldId="277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3568630636" sldId="278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568630636" sldId="278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568630636" sldId="278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2092005455" sldId="279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092005455" sldId="279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092005455" sldId="279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478280631" sldId="280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478280631" sldId="280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99" v="137" actId="27636"/>
          <ac:spMkLst>
            <pc:docMk/>
            <pc:sldMk cId="478280631" sldId="280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2806702590" sldId="281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806702590" sldId="281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415" v="138" actId="27636"/>
          <ac:spMkLst>
            <pc:docMk/>
            <pc:sldMk cId="2806702590" sldId="281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3806500554" sldId="282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806500554" sldId="282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806500554" sldId="282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192900127" sldId="283"/>
        </pc:sldMkLst>
        <pc:spChg chg="mod">
          <ac:chgData name="Amanda Darcangelo" userId="c294b926-d2d0-48de-90e8-6659131a8186" providerId="ADAL" clId="{97DD0288-9A53-4F0B-87EB-C9A2BFBF589F}" dt="2021-09-22T21:45:15.365" v="129" actId="27636"/>
          <ac:spMkLst>
            <pc:docMk/>
            <pc:sldMk cId="192900127" sldId="283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92900127" sldId="283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1655953152" sldId="284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655953152" sldId="284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655953152" sldId="284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4241783377" sldId="285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4241783377" sldId="285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4241783377" sldId="285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173399952" sldId="286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173399952" sldId="286"/>
            <ac:spMk id="2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3847587799" sldId="287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847587799" sldId="287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847587799" sldId="287"/>
            <ac:spMk id="3" creationId="{00000000-0000-0000-0000-000000000000}"/>
          </ac:spMkLst>
        </pc:spChg>
      </pc:sldChg>
      <pc:sldChg chg="modSp del">
        <pc:chgData name="Amanda Darcangelo" userId="c294b926-d2d0-48de-90e8-6659131a8186" providerId="ADAL" clId="{97DD0288-9A53-4F0B-87EB-C9A2BFBF589F}" dt="2021-10-11T12:23:57.044" v="884" actId="47"/>
        <pc:sldMkLst>
          <pc:docMk/>
          <pc:sldMk cId="3248415106" sldId="288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248415106" sldId="288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3248415106" sldId="288"/>
            <ac:spMk id="3" creationId="{00000000-0000-0000-0000-000000000000}"/>
          </ac:spMkLst>
        </pc:spChg>
      </pc:sldChg>
      <pc:sldChg chg="modSp del mod">
        <pc:chgData name="Amanda Darcangelo" userId="c294b926-d2d0-48de-90e8-6659131a8186" providerId="ADAL" clId="{97DD0288-9A53-4F0B-87EB-C9A2BFBF589F}" dt="2021-10-11T12:23:57.044" v="884" actId="47"/>
        <pc:sldMkLst>
          <pc:docMk/>
          <pc:sldMk cId="2736958133" sldId="289"/>
        </pc:sldMkLst>
        <pc:spChg chg="mod">
          <ac:chgData name="Amanda Darcangelo" userId="c294b926-d2d0-48de-90e8-6659131a8186" providerId="ADAL" clId="{97DD0288-9A53-4F0B-87EB-C9A2BFBF589F}" dt="2021-09-22T21:45:15.315" v="128"/>
          <ac:spMkLst>
            <pc:docMk/>
            <pc:sldMk cId="2736958133" sldId="289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09-22T21:45:15.365" v="130" actId="27636"/>
          <ac:spMkLst>
            <pc:docMk/>
            <pc:sldMk cId="2736958133" sldId="289"/>
            <ac:spMk id="3" creationId="{00000000-0000-0000-0000-000000000000}"/>
          </ac:spMkLst>
        </pc:spChg>
      </pc:sldChg>
      <pc:sldChg chg="addSp modSp add mod setBg">
        <pc:chgData name="Amanda Darcangelo" userId="c294b926-d2d0-48de-90e8-6659131a8186" providerId="ADAL" clId="{97DD0288-9A53-4F0B-87EB-C9A2BFBF589F}" dt="2021-10-12T22:50:59.717" v="886" actId="20577"/>
        <pc:sldMkLst>
          <pc:docMk/>
          <pc:sldMk cId="53355228" sldId="290"/>
        </pc:sldMkLst>
        <pc:spChg chg="mod">
          <ac:chgData name="Amanda Darcangelo" userId="c294b926-d2d0-48de-90e8-6659131a8186" providerId="ADAL" clId="{97DD0288-9A53-4F0B-87EB-C9A2BFBF589F}" dt="2021-10-11T12:00:25.940" v="354" actId="26606"/>
          <ac:spMkLst>
            <pc:docMk/>
            <pc:sldMk cId="53355228" sldId="290"/>
            <ac:spMk id="2" creationId="{00000000-0000-0000-0000-000000000000}"/>
          </ac:spMkLst>
        </pc:spChg>
        <pc:spChg chg="mod">
          <ac:chgData name="Amanda Darcangelo" userId="c294b926-d2d0-48de-90e8-6659131a8186" providerId="ADAL" clId="{97DD0288-9A53-4F0B-87EB-C9A2BFBF589F}" dt="2021-10-12T22:50:59.717" v="886" actId="20577"/>
          <ac:spMkLst>
            <pc:docMk/>
            <pc:sldMk cId="53355228" sldId="290"/>
            <ac:spMk id="4" creationId="{00000000-0000-0000-0000-000000000000}"/>
          </ac:spMkLst>
        </pc:spChg>
        <pc:spChg chg="add">
          <ac:chgData name="Amanda Darcangelo" userId="c294b926-d2d0-48de-90e8-6659131a8186" providerId="ADAL" clId="{97DD0288-9A53-4F0B-87EB-C9A2BFBF589F}" dt="2021-10-11T12:00:25.940" v="354" actId="26606"/>
          <ac:spMkLst>
            <pc:docMk/>
            <pc:sldMk cId="53355228" sldId="290"/>
            <ac:spMk id="9" creationId="{2AEFFFF2-9EB4-4B6C-B9F8-2BA3EF89A21C}"/>
          </ac:spMkLst>
        </pc:spChg>
        <pc:spChg chg="add">
          <ac:chgData name="Amanda Darcangelo" userId="c294b926-d2d0-48de-90e8-6659131a8186" providerId="ADAL" clId="{97DD0288-9A53-4F0B-87EB-C9A2BFBF589F}" dt="2021-10-11T12:00:25.940" v="354" actId="26606"/>
          <ac:spMkLst>
            <pc:docMk/>
            <pc:sldMk cId="53355228" sldId="290"/>
            <ac:spMk id="11" creationId="{0D65299F-028F-4AFC-B46A-8DB33E20FE4A}"/>
          </ac:spMkLst>
        </pc:spChg>
        <pc:spChg chg="add">
          <ac:chgData name="Amanda Darcangelo" userId="c294b926-d2d0-48de-90e8-6659131a8186" providerId="ADAL" clId="{97DD0288-9A53-4F0B-87EB-C9A2BFBF589F}" dt="2021-10-11T12:00:25.940" v="354" actId="26606"/>
          <ac:spMkLst>
            <pc:docMk/>
            <pc:sldMk cId="53355228" sldId="290"/>
            <ac:spMk id="13" creationId="{BAC87F6E-526A-49B5-995D-42DB656594C9}"/>
          </ac:spMkLst>
        </pc:spChg>
      </pc:sldChg>
      <pc:sldChg chg="addSp delSp modSp new mod setBg">
        <pc:chgData name="Amanda Darcangelo" userId="c294b926-d2d0-48de-90e8-6659131a8186" providerId="ADAL" clId="{97DD0288-9A53-4F0B-87EB-C9A2BFBF589F}" dt="2021-10-11T12:12:07.896" v="883" actId="1076"/>
        <pc:sldMkLst>
          <pc:docMk/>
          <pc:sldMk cId="4191279960" sldId="291"/>
        </pc:sldMkLst>
        <pc:spChg chg="mod">
          <ac:chgData name="Amanda Darcangelo" userId="c294b926-d2d0-48de-90e8-6659131a8186" providerId="ADAL" clId="{97DD0288-9A53-4F0B-87EB-C9A2BFBF589F}" dt="2021-10-11T12:11:04.286" v="871" actId="20577"/>
          <ac:spMkLst>
            <pc:docMk/>
            <pc:sldMk cId="4191279960" sldId="291"/>
            <ac:spMk id="2" creationId="{9280E1A1-1C5E-464C-8E35-E11E7F73E756}"/>
          </ac:spMkLst>
        </pc:spChg>
        <pc:spChg chg="del">
          <ac:chgData name="Amanda Darcangelo" userId="c294b926-d2d0-48de-90e8-6659131a8186" providerId="ADAL" clId="{97DD0288-9A53-4F0B-87EB-C9A2BFBF589F}" dt="2021-10-11T12:07:32.810" v="851" actId="931"/>
          <ac:spMkLst>
            <pc:docMk/>
            <pc:sldMk cId="4191279960" sldId="291"/>
            <ac:spMk id="3" creationId="{08A0B88E-38AE-46CC-BBA9-DF4042311D26}"/>
          </ac:spMkLst>
        </pc:spChg>
        <pc:spChg chg="add del mod">
          <ac:chgData name="Amanda Darcangelo" userId="c294b926-d2d0-48de-90e8-6659131a8186" providerId="ADAL" clId="{97DD0288-9A53-4F0B-87EB-C9A2BFBF589F}" dt="2021-10-11T12:09:01.356" v="853" actId="931"/>
          <ac:spMkLst>
            <pc:docMk/>
            <pc:sldMk cId="4191279960" sldId="291"/>
            <ac:spMk id="8" creationId="{904B357B-7A4B-4FA2-AA92-0EB84B7DC058}"/>
          </ac:spMkLst>
        </pc:spChg>
        <pc:spChg chg="add del mod">
          <ac:chgData name="Amanda Darcangelo" userId="c294b926-d2d0-48de-90e8-6659131a8186" providerId="ADAL" clId="{97DD0288-9A53-4F0B-87EB-C9A2BFBF589F}" dt="2021-10-11T12:09:51.587" v="855" actId="931"/>
          <ac:spMkLst>
            <pc:docMk/>
            <pc:sldMk cId="4191279960" sldId="291"/>
            <ac:spMk id="12" creationId="{05E3DB3B-48BC-4496-B658-A275728C93BC}"/>
          </ac:spMkLst>
        </pc:spChg>
        <pc:spChg chg="add del mod">
          <ac:chgData name="Amanda Darcangelo" userId="c294b926-d2d0-48de-90e8-6659131a8186" providerId="ADAL" clId="{97DD0288-9A53-4F0B-87EB-C9A2BFBF589F}" dt="2021-10-11T12:10:50.705" v="860" actId="931"/>
          <ac:spMkLst>
            <pc:docMk/>
            <pc:sldMk cId="4191279960" sldId="291"/>
            <ac:spMk id="16" creationId="{A74EA1B8-CA33-494F-9B9F-EFBB443C6BA7}"/>
          </ac:spMkLst>
        </pc:spChg>
        <pc:spChg chg="add">
          <ac:chgData name="Amanda Darcangelo" userId="c294b926-d2d0-48de-90e8-6659131a8186" providerId="ADAL" clId="{97DD0288-9A53-4F0B-87EB-C9A2BFBF589F}" dt="2021-10-11T12:10:58.439" v="863" actId="26606"/>
          <ac:spMkLst>
            <pc:docMk/>
            <pc:sldMk cId="4191279960" sldId="291"/>
            <ac:spMk id="23" creationId="{419501C6-F015-4273-AF88-E0F6C853899F}"/>
          </ac:spMkLst>
        </pc:spChg>
        <pc:spChg chg="add">
          <ac:chgData name="Amanda Darcangelo" userId="c294b926-d2d0-48de-90e8-6659131a8186" providerId="ADAL" clId="{97DD0288-9A53-4F0B-87EB-C9A2BFBF589F}" dt="2021-10-11T12:10:58.439" v="863" actId="26606"/>
          <ac:spMkLst>
            <pc:docMk/>
            <pc:sldMk cId="4191279960" sldId="291"/>
            <ac:spMk id="25" creationId="{CA677DB7-5829-45BD-9754-5EC484CC4253}"/>
          </ac:spMkLst>
        </pc:spChg>
        <pc:graphicFrameChg chg="add del mod">
          <ac:chgData name="Amanda Darcangelo" userId="c294b926-d2d0-48de-90e8-6659131a8186" providerId="ADAL" clId="{97DD0288-9A53-4F0B-87EB-C9A2BFBF589F}" dt="2021-10-11T12:07:09.131" v="850" actId="478"/>
          <ac:graphicFrameMkLst>
            <pc:docMk/>
            <pc:sldMk cId="4191279960" sldId="291"/>
            <ac:graphicFrameMk id="4" creationId="{3CEDF4DD-B4B1-433F-8EFF-07C8A7F21337}"/>
          </ac:graphicFrameMkLst>
        </pc:graphicFrameChg>
        <pc:picChg chg="add del mod">
          <ac:chgData name="Amanda Darcangelo" userId="c294b926-d2d0-48de-90e8-6659131a8186" providerId="ADAL" clId="{97DD0288-9A53-4F0B-87EB-C9A2BFBF589F}" dt="2021-10-11T12:07:34.843" v="852" actId="478"/>
          <ac:picMkLst>
            <pc:docMk/>
            <pc:sldMk cId="4191279960" sldId="291"/>
            <ac:picMk id="6" creationId="{DFFDFF01-F768-4B2B-8692-0258B3EDFDB7}"/>
          </ac:picMkLst>
        </pc:picChg>
        <pc:picChg chg="add del mod">
          <ac:chgData name="Amanda Darcangelo" userId="c294b926-d2d0-48de-90e8-6659131a8186" providerId="ADAL" clId="{97DD0288-9A53-4F0B-87EB-C9A2BFBF589F}" dt="2021-10-11T12:09:03.976" v="854" actId="478"/>
          <ac:picMkLst>
            <pc:docMk/>
            <pc:sldMk cId="4191279960" sldId="291"/>
            <ac:picMk id="10" creationId="{61E78DFB-83FA-45A9-A0B5-01F78954E454}"/>
          </ac:picMkLst>
        </pc:picChg>
        <pc:picChg chg="add del mod">
          <ac:chgData name="Amanda Darcangelo" userId="c294b926-d2d0-48de-90e8-6659131a8186" providerId="ADAL" clId="{97DD0288-9A53-4F0B-87EB-C9A2BFBF589F}" dt="2021-10-11T12:09:57.670" v="859" actId="478"/>
          <ac:picMkLst>
            <pc:docMk/>
            <pc:sldMk cId="4191279960" sldId="291"/>
            <ac:picMk id="14" creationId="{455C060A-52B0-48B7-A90B-E1ADD2FCE328}"/>
          </ac:picMkLst>
        </pc:picChg>
        <pc:picChg chg="add mod">
          <ac:chgData name="Amanda Darcangelo" userId="c294b926-d2d0-48de-90e8-6659131a8186" providerId="ADAL" clId="{97DD0288-9A53-4F0B-87EB-C9A2BFBF589F}" dt="2021-10-11T12:12:07.896" v="883" actId="1076"/>
          <ac:picMkLst>
            <pc:docMk/>
            <pc:sldMk cId="4191279960" sldId="291"/>
            <ac:picMk id="18" creationId="{6443AB8E-8C5B-405E-A4BB-EEA9D41A02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17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9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2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 err="1"/>
              <a:t>WiMLDS</a:t>
            </a:r>
            <a:r>
              <a:rPr lang="en-US" dirty="0"/>
              <a:t> Syracuse Presents: Data Basics Training Arc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8697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Tuesday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Introductions and Ice Breaker</a:t>
            </a:r>
          </a:p>
          <a:p>
            <a:r>
              <a:rPr lang="en-US" dirty="0"/>
              <a:t>2. Training Arc Details</a:t>
            </a:r>
          </a:p>
          <a:p>
            <a:r>
              <a:rPr lang="en-US" dirty="0"/>
              <a:t>3. Goal Setting</a:t>
            </a:r>
          </a:p>
          <a:p>
            <a:r>
              <a:rPr lang="en-US" dirty="0"/>
              <a:t>4. Start of Course Survey</a:t>
            </a:r>
          </a:p>
        </p:txBody>
      </p:sp>
    </p:spTree>
    <p:extLst>
      <p:ext uri="{BB962C8B-B14F-4D97-AF65-F5344CB8AC3E}">
        <p14:creationId xmlns:p14="http://schemas.microsoft.com/office/powerpoint/2010/main" val="37204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pPr algn="ctr"/>
            <a:r>
              <a:rPr lang="en-US" sz="3200" dirty="0"/>
              <a:t>  Name</a:t>
            </a:r>
          </a:p>
          <a:p>
            <a:pPr algn="ctr"/>
            <a:r>
              <a:rPr lang="en-US" sz="3200" dirty="0"/>
              <a:t>  What You Do</a:t>
            </a:r>
          </a:p>
          <a:p>
            <a:pPr algn="ctr"/>
            <a:r>
              <a:rPr lang="en-US" sz="3200" dirty="0"/>
              <a:t>Why You’re Here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4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Course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One-hour sessions</a:t>
            </a:r>
          </a:p>
          <a:p>
            <a:r>
              <a:rPr lang="en-US" dirty="0"/>
              <a:t>Lecture, workshop, and discussion sessions</a:t>
            </a:r>
          </a:p>
          <a:p>
            <a:r>
              <a:rPr lang="en-US" dirty="0"/>
              <a:t>Sessions WILL be recorded</a:t>
            </a:r>
          </a:p>
          <a:p>
            <a:r>
              <a:rPr lang="en-US" dirty="0"/>
              <a:t>Some session dates may change, keep an eye on Meetup</a:t>
            </a:r>
          </a:p>
          <a:p>
            <a:r>
              <a:rPr lang="en-US" dirty="0"/>
              <a:t>Sessions will build upon each other, but we will also try as much as possible to make them easy to pick and choose from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0E1A1-1C5E-464C-8E35-E11E7F73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Schedule</a:t>
            </a:r>
          </a:p>
        </p:txBody>
      </p: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443AB8E-8C5B-405E-A4BB-EEA9D41A0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967" y="205198"/>
            <a:ext cx="4077050" cy="6296601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419127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purpose of this course is to introduce you to coding basics and expose you to theoretical ideas around data science and analytics.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Questions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E4109CDF-A917-41D5-A20D-8D8291DA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717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18378</TotalTime>
  <Words>126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Hello World!</vt:lpstr>
      <vt:lpstr>Agenda: Tuesday Session</vt:lpstr>
      <vt:lpstr>Introductions</vt:lpstr>
      <vt:lpstr>Course details</vt:lpstr>
      <vt:lpstr>Schedule</vt:lpstr>
      <vt:lpstr>Goal Setting</vt:lpstr>
      <vt:lpstr>Questions</vt:lpstr>
    </vt:vector>
  </TitlesOfParts>
  <Company>City of Syracuse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Darcangelo, Amanda</dc:creator>
  <cp:lastModifiedBy>Amanda Darcangelo</cp:lastModifiedBy>
  <cp:revision>39</cp:revision>
  <dcterms:created xsi:type="dcterms:W3CDTF">2021-05-17T11:57:58Z</dcterms:created>
  <dcterms:modified xsi:type="dcterms:W3CDTF">2021-10-12T22:51:02Z</dcterms:modified>
</cp:coreProperties>
</file>