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89" r:id="rId4"/>
    <p:sldId id="290" r:id="rId5"/>
    <p:sldId id="268" r:id="rId6"/>
    <p:sldId id="269" r:id="rId7"/>
    <p:sldId id="270" r:id="rId8"/>
    <p:sldId id="274" r:id="rId9"/>
    <p:sldId id="285" r:id="rId10"/>
    <p:sldId id="284" r:id="rId11"/>
    <p:sldId id="273" r:id="rId12"/>
    <p:sldId id="272" r:id="rId13"/>
    <p:sldId id="286" r:id="rId14"/>
    <p:sldId id="271" r:id="rId15"/>
    <p:sldId id="275" r:id="rId16"/>
    <p:sldId id="27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0EC34-4AE1-457F-87B0-507F2F842D85}" v="19" dt="2021-10-25T14:43:46.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Darcangelo" userId="c294b926-d2d0-48de-90e8-6659131a8186" providerId="ADAL" clId="{1300EC34-4AE1-457F-87B0-507F2F842D85}"/>
    <pc:docChg chg="undo custSel addSld delSld modSld sldOrd">
      <pc:chgData name="Amanda Darcangelo" userId="c294b926-d2d0-48de-90e8-6659131a8186" providerId="ADAL" clId="{1300EC34-4AE1-457F-87B0-507F2F842D85}" dt="2021-10-28T23:05:43.849" v="808" actId="6549"/>
      <pc:docMkLst>
        <pc:docMk/>
      </pc:docMkLst>
      <pc:sldChg chg="modSp">
        <pc:chgData name="Amanda Darcangelo" userId="c294b926-d2d0-48de-90e8-6659131a8186" providerId="ADAL" clId="{1300EC34-4AE1-457F-87B0-507F2F842D85}" dt="2021-09-27T12:15:13.525" v="96" actId="20577"/>
        <pc:sldMkLst>
          <pc:docMk/>
          <pc:sldMk cId="869796959" sldId="256"/>
        </pc:sldMkLst>
        <pc:spChg chg="mod">
          <ac:chgData name="Amanda Darcangelo" userId="c294b926-d2d0-48de-90e8-6659131a8186" providerId="ADAL" clId="{1300EC34-4AE1-457F-87B0-507F2F842D85}" dt="2021-09-27T12:15:13.525" v="96" actId="20577"/>
          <ac:spMkLst>
            <pc:docMk/>
            <pc:sldMk cId="869796959" sldId="256"/>
            <ac:spMk id="2" creationId="{00000000-0000-0000-0000-000000000000}"/>
          </ac:spMkLst>
        </pc:spChg>
      </pc:sldChg>
      <pc:sldChg chg="modSp mod">
        <pc:chgData name="Amanda Darcangelo" userId="c294b926-d2d0-48de-90e8-6659131a8186" providerId="ADAL" clId="{1300EC34-4AE1-457F-87B0-507F2F842D85}" dt="2021-10-11T12:23:20.764" v="305" actId="27636"/>
        <pc:sldMkLst>
          <pc:docMk/>
          <pc:sldMk cId="3720468773" sldId="257"/>
        </pc:sldMkLst>
        <pc:spChg chg="mod">
          <ac:chgData name="Amanda Darcangelo" userId="c294b926-d2d0-48de-90e8-6659131a8186" providerId="ADAL" clId="{1300EC34-4AE1-457F-87B0-507F2F842D85}" dt="2021-09-27T12:13:30.334" v="2" actId="20577"/>
          <ac:spMkLst>
            <pc:docMk/>
            <pc:sldMk cId="3720468773" sldId="257"/>
            <ac:spMk id="2" creationId="{00000000-0000-0000-0000-000000000000}"/>
          </ac:spMkLst>
        </pc:spChg>
        <pc:spChg chg="mod">
          <ac:chgData name="Amanda Darcangelo" userId="c294b926-d2d0-48de-90e8-6659131a8186" providerId="ADAL" clId="{1300EC34-4AE1-457F-87B0-507F2F842D85}" dt="2021-10-11T12:23:20.764" v="305" actId="27636"/>
          <ac:spMkLst>
            <pc:docMk/>
            <pc:sldMk cId="3720468773" sldId="257"/>
            <ac:spMk id="3" creationId="{00000000-0000-0000-0000-000000000000}"/>
          </ac:spMkLst>
        </pc:spChg>
      </pc:sldChg>
      <pc:sldChg chg="add del">
        <pc:chgData name="Amanda Darcangelo" userId="c294b926-d2d0-48de-90e8-6659131a8186" providerId="ADAL" clId="{1300EC34-4AE1-457F-87B0-507F2F842D85}" dt="2021-09-27T12:14:57.644" v="84" actId="47"/>
        <pc:sldMkLst>
          <pc:docMk/>
          <pc:sldMk cId="1721494660" sldId="258"/>
        </pc:sldMkLst>
      </pc:sldChg>
      <pc:sldChg chg="del">
        <pc:chgData name="Amanda Darcangelo" userId="c294b926-d2d0-48de-90e8-6659131a8186" providerId="ADAL" clId="{1300EC34-4AE1-457F-87B0-507F2F842D85}" dt="2021-09-27T12:16:26.664" v="97" actId="47"/>
        <pc:sldMkLst>
          <pc:docMk/>
          <pc:sldMk cId="885489959" sldId="259"/>
        </pc:sldMkLst>
      </pc:sldChg>
      <pc:sldChg chg="del">
        <pc:chgData name="Amanda Darcangelo" userId="c294b926-d2d0-48de-90e8-6659131a8186" providerId="ADAL" clId="{1300EC34-4AE1-457F-87B0-507F2F842D85}" dt="2021-09-27T12:16:29.633" v="98" actId="47"/>
        <pc:sldMkLst>
          <pc:docMk/>
          <pc:sldMk cId="2182831823" sldId="265"/>
        </pc:sldMkLst>
      </pc:sldChg>
      <pc:sldChg chg="del">
        <pc:chgData name="Amanda Darcangelo" userId="c294b926-d2d0-48de-90e8-6659131a8186" providerId="ADAL" clId="{1300EC34-4AE1-457F-87B0-507F2F842D85}" dt="2021-09-27T12:16:30.422" v="99" actId="47"/>
        <pc:sldMkLst>
          <pc:docMk/>
          <pc:sldMk cId="2052471731" sldId="266"/>
        </pc:sldMkLst>
      </pc:sldChg>
      <pc:sldChg chg="addSp delSp modSp mod setBg">
        <pc:chgData name="Amanda Darcangelo" userId="c294b926-d2d0-48de-90e8-6659131a8186" providerId="ADAL" clId="{1300EC34-4AE1-457F-87B0-507F2F842D85}" dt="2021-09-27T12:20:43.062" v="113" actId="26606"/>
        <pc:sldMkLst>
          <pc:docMk/>
          <pc:sldMk cId="2748262400" sldId="267"/>
        </pc:sldMkLst>
        <pc:spChg chg="mod">
          <ac:chgData name="Amanda Darcangelo" userId="c294b926-d2d0-48de-90e8-6659131a8186" providerId="ADAL" clId="{1300EC34-4AE1-457F-87B0-507F2F842D85}" dt="2021-09-27T12:20:43.062" v="113" actId="26606"/>
          <ac:spMkLst>
            <pc:docMk/>
            <pc:sldMk cId="2748262400" sldId="267"/>
            <ac:spMk id="2" creationId="{00000000-0000-0000-0000-000000000000}"/>
          </ac:spMkLst>
        </pc:spChg>
        <pc:spChg chg="del">
          <ac:chgData name="Amanda Darcangelo" userId="c294b926-d2d0-48de-90e8-6659131a8186" providerId="ADAL" clId="{1300EC34-4AE1-457F-87B0-507F2F842D85}" dt="2021-09-27T12:20:43.062" v="113" actId="26606"/>
          <ac:spMkLst>
            <pc:docMk/>
            <pc:sldMk cId="2748262400" sldId="267"/>
            <ac:spMk id="4" creationId="{00000000-0000-0000-0000-000000000000}"/>
          </ac:spMkLst>
        </pc:spChg>
        <pc:spChg chg="add">
          <ac:chgData name="Amanda Darcangelo" userId="c294b926-d2d0-48de-90e8-6659131a8186" providerId="ADAL" clId="{1300EC34-4AE1-457F-87B0-507F2F842D85}" dt="2021-09-27T12:20:43.062" v="113" actId="26606"/>
          <ac:spMkLst>
            <pc:docMk/>
            <pc:sldMk cId="2748262400" sldId="267"/>
            <ac:spMk id="11" creationId="{EC7FF834-B204-4967-8D47-8BB36EAF0EF5}"/>
          </ac:spMkLst>
        </pc:spChg>
        <pc:spChg chg="add">
          <ac:chgData name="Amanda Darcangelo" userId="c294b926-d2d0-48de-90e8-6659131a8186" providerId="ADAL" clId="{1300EC34-4AE1-457F-87B0-507F2F842D85}" dt="2021-09-27T12:20:43.062" v="113" actId="26606"/>
          <ac:spMkLst>
            <pc:docMk/>
            <pc:sldMk cId="2748262400" sldId="267"/>
            <ac:spMk id="13" creationId="{F780A22D-61EA-43E3-BD94-3E39CF902160}"/>
          </ac:spMkLst>
        </pc:spChg>
        <pc:picChg chg="add">
          <ac:chgData name="Amanda Darcangelo" userId="c294b926-d2d0-48de-90e8-6659131a8186" providerId="ADAL" clId="{1300EC34-4AE1-457F-87B0-507F2F842D85}" dt="2021-09-27T12:20:43.062" v="113" actId="26606"/>
          <ac:picMkLst>
            <pc:docMk/>
            <pc:sldMk cId="2748262400" sldId="267"/>
            <ac:picMk id="8" creationId="{354AF54C-461A-4C4D-A51A-EF6016F57202}"/>
          </ac:picMkLst>
        </pc:picChg>
      </pc:sldChg>
      <pc:sldChg chg="modSp mod">
        <pc:chgData name="Amanda Darcangelo" userId="c294b926-d2d0-48de-90e8-6659131a8186" providerId="ADAL" clId="{1300EC34-4AE1-457F-87B0-507F2F842D85}" dt="2021-09-27T12:17:01.549" v="102" actId="14100"/>
        <pc:sldMkLst>
          <pc:docMk/>
          <pc:sldMk cId="3188138079" sldId="269"/>
        </pc:sldMkLst>
        <pc:spChg chg="mod">
          <ac:chgData name="Amanda Darcangelo" userId="c294b926-d2d0-48de-90e8-6659131a8186" providerId="ADAL" clId="{1300EC34-4AE1-457F-87B0-507F2F842D85}" dt="2021-09-27T12:14:52.566" v="82" actId="1035"/>
          <ac:spMkLst>
            <pc:docMk/>
            <pc:sldMk cId="3188138079" sldId="269"/>
            <ac:spMk id="2" creationId="{00000000-0000-0000-0000-000000000000}"/>
          </ac:spMkLst>
        </pc:spChg>
        <pc:spChg chg="mod">
          <ac:chgData name="Amanda Darcangelo" userId="c294b926-d2d0-48de-90e8-6659131a8186" providerId="ADAL" clId="{1300EC34-4AE1-457F-87B0-507F2F842D85}" dt="2021-09-27T12:17:01.549" v="102" actId="14100"/>
          <ac:spMkLst>
            <pc:docMk/>
            <pc:sldMk cId="3188138079" sldId="269"/>
            <ac:spMk id="7" creationId="{00000000-0000-0000-0000-000000000000}"/>
          </ac:spMkLst>
        </pc:spChg>
        <pc:picChg chg="mod">
          <ac:chgData name="Amanda Darcangelo" userId="c294b926-d2d0-48de-90e8-6659131a8186" providerId="ADAL" clId="{1300EC34-4AE1-457F-87B0-507F2F842D85}" dt="2021-09-27T12:16:56.710" v="101" actId="1076"/>
          <ac:picMkLst>
            <pc:docMk/>
            <pc:sldMk cId="3188138079" sldId="269"/>
            <ac:picMk id="1028" creationId="{00000000-0000-0000-0000-000000000000}"/>
          </ac:picMkLst>
        </pc:picChg>
      </pc:sldChg>
      <pc:sldChg chg="modSp mod">
        <pc:chgData name="Amanda Darcangelo" userId="c294b926-d2d0-48de-90e8-6659131a8186" providerId="ADAL" clId="{1300EC34-4AE1-457F-87B0-507F2F842D85}" dt="2021-10-28T19:29:58.462" v="415" actId="20577"/>
        <pc:sldMkLst>
          <pc:docMk/>
          <pc:sldMk cId="2640169549" sldId="271"/>
        </pc:sldMkLst>
        <pc:spChg chg="mod">
          <ac:chgData name="Amanda Darcangelo" userId="c294b926-d2d0-48de-90e8-6659131a8186" providerId="ADAL" clId="{1300EC34-4AE1-457F-87B0-507F2F842D85}" dt="2021-10-28T19:29:58.462" v="415" actId="20577"/>
          <ac:spMkLst>
            <pc:docMk/>
            <pc:sldMk cId="2640169549" sldId="271"/>
            <ac:spMk id="3" creationId="{00000000-0000-0000-0000-000000000000}"/>
          </ac:spMkLst>
        </pc:spChg>
      </pc:sldChg>
      <pc:sldChg chg="addSp modSp mod setBg">
        <pc:chgData name="Amanda Darcangelo" userId="c294b926-d2d0-48de-90e8-6659131a8186" providerId="ADAL" clId="{1300EC34-4AE1-457F-87B0-507F2F842D85}" dt="2021-09-27T12:17:48.118" v="106" actId="26606"/>
        <pc:sldMkLst>
          <pc:docMk/>
          <pc:sldMk cId="4037938973" sldId="274"/>
        </pc:sldMkLst>
        <pc:spChg chg="mod">
          <ac:chgData name="Amanda Darcangelo" userId="c294b926-d2d0-48de-90e8-6659131a8186" providerId="ADAL" clId="{1300EC34-4AE1-457F-87B0-507F2F842D85}" dt="2021-09-27T12:17:48.118" v="106" actId="26606"/>
          <ac:spMkLst>
            <pc:docMk/>
            <pc:sldMk cId="4037938973" sldId="274"/>
            <ac:spMk id="2" creationId="{00000000-0000-0000-0000-000000000000}"/>
          </ac:spMkLst>
        </pc:spChg>
        <pc:spChg chg="mod">
          <ac:chgData name="Amanda Darcangelo" userId="c294b926-d2d0-48de-90e8-6659131a8186" providerId="ADAL" clId="{1300EC34-4AE1-457F-87B0-507F2F842D85}" dt="2021-09-27T12:17:48.118" v="106" actId="26606"/>
          <ac:spMkLst>
            <pc:docMk/>
            <pc:sldMk cId="4037938973" sldId="274"/>
            <ac:spMk id="3" creationId="{00000000-0000-0000-0000-000000000000}"/>
          </ac:spMkLst>
        </pc:spChg>
        <pc:spChg chg="add">
          <ac:chgData name="Amanda Darcangelo" userId="c294b926-d2d0-48de-90e8-6659131a8186" providerId="ADAL" clId="{1300EC34-4AE1-457F-87B0-507F2F842D85}" dt="2021-09-27T12:17:48.118" v="106" actId="26606"/>
          <ac:spMkLst>
            <pc:docMk/>
            <pc:sldMk cId="4037938973" sldId="274"/>
            <ac:spMk id="71" creationId="{1660E788-AFA9-4A1B-9991-6AA74632A15B}"/>
          </ac:spMkLst>
        </pc:spChg>
        <pc:spChg chg="add">
          <ac:chgData name="Amanda Darcangelo" userId="c294b926-d2d0-48de-90e8-6659131a8186" providerId="ADAL" clId="{1300EC34-4AE1-457F-87B0-507F2F842D85}" dt="2021-09-27T12:17:48.118" v="106" actId="26606"/>
          <ac:spMkLst>
            <pc:docMk/>
            <pc:sldMk cId="4037938973" sldId="274"/>
            <ac:spMk id="73" creationId="{867D4867-5BA7-4462-B2F6-A23F4A622AA7}"/>
          </ac:spMkLst>
        </pc:spChg>
        <pc:picChg chg="mod">
          <ac:chgData name="Amanda Darcangelo" userId="c294b926-d2d0-48de-90e8-6659131a8186" providerId="ADAL" clId="{1300EC34-4AE1-457F-87B0-507F2F842D85}" dt="2021-09-27T12:17:48.118" v="106" actId="26606"/>
          <ac:picMkLst>
            <pc:docMk/>
            <pc:sldMk cId="4037938973" sldId="274"/>
            <ac:picMk id="1026" creationId="{00000000-0000-0000-0000-000000000000}"/>
          </ac:picMkLst>
        </pc:picChg>
      </pc:sldChg>
      <pc:sldChg chg="modSp mod">
        <pc:chgData name="Amanda Darcangelo" userId="c294b926-d2d0-48de-90e8-6659131a8186" providerId="ADAL" clId="{1300EC34-4AE1-457F-87B0-507F2F842D85}" dt="2021-10-28T19:32:52.271" v="750" actId="113"/>
        <pc:sldMkLst>
          <pc:docMk/>
          <pc:sldMk cId="2902145378" sldId="276"/>
        </pc:sldMkLst>
        <pc:spChg chg="mod">
          <ac:chgData name="Amanda Darcangelo" userId="c294b926-d2d0-48de-90e8-6659131a8186" providerId="ADAL" clId="{1300EC34-4AE1-457F-87B0-507F2F842D85}" dt="2021-10-28T19:32:52.271" v="750" actId="113"/>
          <ac:spMkLst>
            <pc:docMk/>
            <pc:sldMk cId="2902145378" sldId="276"/>
            <ac:spMk id="3" creationId="{00000000-0000-0000-0000-000000000000}"/>
          </ac:spMkLst>
        </pc:spChg>
      </pc:sldChg>
      <pc:sldChg chg="del">
        <pc:chgData name="Amanda Darcangelo" userId="c294b926-d2d0-48de-90e8-6659131a8186" providerId="ADAL" clId="{1300EC34-4AE1-457F-87B0-507F2F842D85}" dt="2021-10-11T12:18:10.335" v="117" actId="47"/>
        <pc:sldMkLst>
          <pc:docMk/>
          <pc:sldMk cId="2880598401" sldId="277"/>
        </pc:sldMkLst>
      </pc:sldChg>
      <pc:sldChg chg="addSp modSp del mod setBg">
        <pc:chgData name="Amanda Darcangelo" userId="c294b926-d2d0-48de-90e8-6659131a8186" providerId="ADAL" clId="{1300EC34-4AE1-457F-87B0-507F2F842D85}" dt="2021-10-11T12:23:05.154" v="288" actId="47"/>
        <pc:sldMkLst>
          <pc:docMk/>
          <pc:sldMk cId="3568630636" sldId="278"/>
        </pc:sldMkLst>
        <pc:spChg chg="mod">
          <ac:chgData name="Amanda Darcangelo" userId="c294b926-d2d0-48de-90e8-6659131a8186" providerId="ADAL" clId="{1300EC34-4AE1-457F-87B0-507F2F842D85}" dt="2021-09-27T12:20:58.909" v="115" actId="26606"/>
          <ac:spMkLst>
            <pc:docMk/>
            <pc:sldMk cId="3568630636" sldId="278"/>
            <ac:spMk id="2" creationId="{00000000-0000-0000-0000-000000000000}"/>
          </ac:spMkLst>
        </pc:spChg>
        <pc:spChg chg="mod">
          <ac:chgData name="Amanda Darcangelo" userId="c294b926-d2d0-48de-90e8-6659131a8186" providerId="ADAL" clId="{1300EC34-4AE1-457F-87B0-507F2F842D85}" dt="2021-09-27T12:20:58.909" v="115" actId="26606"/>
          <ac:spMkLst>
            <pc:docMk/>
            <pc:sldMk cId="3568630636" sldId="278"/>
            <ac:spMk id="3" creationId="{00000000-0000-0000-0000-000000000000}"/>
          </ac:spMkLst>
        </pc:spChg>
        <pc:spChg chg="add">
          <ac:chgData name="Amanda Darcangelo" userId="c294b926-d2d0-48de-90e8-6659131a8186" providerId="ADAL" clId="{1300EC34-4AE1-457F-87B0-507F2F842D85}" dt="2021-09-27T12:20:58.909" v="115" actId="26606"/>
          <ac:spMkLst>
            <pc:docMk/>
            <pc:sldMk cId="3568630636" sldId="278"/>
            <ac:spMk id="8" creationId="{2AEFFFF2-9EB4-4B6C-B9F8-2BA3EF89A21C}"/>
          </ac:spMkLst>
        </pc:spChg>
        <pc:spChg chg="add">
          <ac:chgData name="Amanda Darcangelo" userId="c294b926-d2d0-48de-90e8-6659131a8186" providerId="ADAL" clId="{1300EC34-4AE1-457F-87B0-507F2F842D85}" dt="2021-09-27T12:20:58.909" v="115" actId="26606"/>
          <ac:spMkLst>
            <pc:docMk/>
            <pc:sldMk cId="3568630636" sldId="278"/>
            <ac:spMk id="10" creationId="{0D65299F-028F-4AFC-B46A-8DB33E20FE4A}"/>
          </ac:spMkLst>
        </pc:spChg>
        <pc:spChg chg="add">
          <ac:chgData name="Amanda Darcangelo" userId="c294b926-d2d0-48de-90e8-6659131a8186" providerId="ADAL" clId="{1300EC34-4AE1-457F-87B0-507F2F842D85}" dt="2021-09-27T12:20:58.909" v="115" actId="26606"/>
          <ac:spMkLst>
            <pc:docMk/>
            <pc:sldMk cId="3568630636" sldId="278"/>
            <ac:spMk id="12" creationId="{BAC87F6E-526A-49B5-995D-42DB656594C9}"/>
          </ac:spMkLst>
        </pc:spChg>
      </pc:sldChg>
      <pc:sldChg chg="del">
        <pc:chgData name="Amanda Darcangelo" userId="c294b926-d2d0-48de-90e8-6659131a8186" providerId="ADAL" clId="{1300EC34-4AE1-457F-87B0-507F2F842D85}" dt="2021-10-11T12:18:10.335" v="117" actId="47"/>
        <pc:sldMkLst>
          <pc:docMk/>
          <pc:sldMk cId="2092005455" sldId="279"/>
        </pc:sldMkLst>
      </pc:sldChg>
      <pc:sldChg chg="del">
        <pc:chgData name="Amanda Darcangelo" userId="c294b926-d2d0-48de-90e8-6659131a8186" providerId="ADAL" clId="{1300EC34-4AE1-457F-87B0-507F2F842D85}" dt="2021-10-11T12:18:10.335" v="117" actId="47"/>
        <pc:sldMkLst>
          <pc:docMk/>
          <pc:sldMk cId="478280631" sldId="280"/>
        </pc:sldMkLst>
      </pc:sldChg>
      <pc:sldChg chg="del">
        <pc:chgData name="Amanda Darcangelo" userId="c294b926-d2d0-48de-90e8-6659131a8186" providerId="ADAL" clId="{1300EC34-4AE1-457F-87B0-507F2F842D85}" dt="2021-10-11T12:23:05.154" v="288" actId="47"/>
        <pc:sldMkLst>
          <pc:docMk/>
          <pc:sldMk cId="2806702590" sldId="281"/>
        </pc:sldMkLst>
      </pc:sldChg>
      <pc:sldChg chg="del">
        <pc:chgData name="Amanda Darcangelo" userId="c294b926-d2d0-48de-90e8-6659131a8186" providerId="ADAL" clId="{1300EC34-4AE1-457F-87B0-507F2F842D85}" dt="2021-10-11T12:23:05.154" v="288" actId="47"/>
        <pc:sldMkLst>
          <pc:docMk/>
          <pc:sldMk cId="3806500554" sldId="282"/>
        </pc:sldMkLst>
      </pc:sldChg>
      <pc:sldChg chg="del">
        <pc:chgData name="Amanda Darcangelo" userId="c294b926-d2d0-48de-90e8-6659131a8186" providerId="ADAL" clId="{1300EC34-4AE1-457F-87B0-507F2F842D85}" dt="2021-09-27T12:15:00.173" v="85" actId="47"/>
        <pc:sldMkLst>
          <pc:docMk/>
          <pc:sldMk cId="192900127" sldId="283"/>
        </pc:sldMkLst>
      </pc:sldChg>
      <pc:sldChg chg="addSp modSp mod setBg">
        <pc:chgData name="Amanda Darcangelo" userId="c294b926-d2d0-48de-90e8-6659131a8186" providerId="ADAL" clId="{1300EC34-4AE1-457F-87B0-507F2F842D85}" dt="2021-09-27T12:18:04.589" v="109" actId="1076"/>
        <pc:sldMkLst>
          <pc:docMk/>
          <pc:sldMk cId="1655953152" sldId="284"/>
        </pc:sldMkLst>
        <pc:spChg chg="mod">
          <ac:chgData name="Amanda Darcangelo" userId="c294b926-d2d0-48de-90e8-6659131a8186" providerId="ADAL" clId="{1300EC34-4AE1-457F-87B0-507F2F842D85}" dt="2021-09-27T12:17:52.884" v="107" actId="26606"/>
          <ac:spMkLst>
            <pc:docMk/>
            <pc:sldMk cId="1655953152" sldId="284"/>
            <ac:spMk id="2" creationId="{00000000-0000-0000-0000-000000000000}"/>
          </ac:spMkLst>
        </pc:spChg>
        <pc:spChg chg="mod">
          <ac:chgData name="Amanda Darcangelo" userId="c294b926-d2d0-48de-90e8-6659131a8186" providerId="ADAL" clId="{1300EC34-4AE1-457F-87B0-507F2F842D85}" dt="2021-09-27T12:17:52.884" v="107" actId="26606"/>
          <ac:spMkLst>
            <pc:docMk/>
            <pc:sldMk cId="1655953152" sldId="284"/>
            <ac:spMk id="3" creationId="{00000000-0000-0000-0000-000000000000}"/>
          </ac:spMkLst>
        </pc:spChg>
        <pc:spChg chg="add">
          <ac:chgData name="Amanda Darcangelo" userId="c294b926-d2d0-48de-90e8-6659131a8186" providerId="ADAL" clId="{1300EC34-4AE1-457F-87B0-507F2F842D85}" dt="2021-09-27T12:17:52.884" v="107" actId="26606"/>
          <ac:spMkLst>
            <pc:docMk/>
            <pc:sldMk cId="1655953152" sldId="284"/>
            <ac:spMk id="71" creationId="{1660E788-AFA9-4A1B-9991-6AA74632A15B}"/>
          </ac:spMkLst>
        </pc:spChg>
        <pc:spChg chg="add">
          <ac:chgData name="Amanda Darcangelo" userId="c294b926-d2d0-48de-90e8-6659131a8186" providerId="ADAL" clId="{1300EC34-4AE1-457F-87B0-507F2F842D85}" dt="2021-09-27T12:17:52.884" v="107" actId="26606"/>
          <ac:spMkLst>
            <pc:docMk/>
            <pc:sldMk cId="1655953152" sldId="284"/>
            <ac:spMk id="73" creationId="{867D4867-5BA7-4462-B2F6-A23F4A622AA7}"/>
          </ac:spMkLst>
        </pc:spChg>
        <pc:picChg chg="mod">
          <ac:chgData name="Amanda Darcangelo" userId="c294b926-d2d0-48de-90e8-6659131a8186" providerId="ADAL" clId="{1300EC34-4AE1-457F-87B0-507F2F842D85}" dt="2021-09-27T12:18:04.589" v="109" actId="1076"/>
          <ac:picMkLst>
            <pc:docMk/>
            <pc:sldMk cId="1655953152" sldId="284"/>
            <ac:picMk id="3074" creationId="{00000000-0000-0000-0000-000000000000}"/>
          </ac:picMkLst>
        </pc:picChg>
      </pc:sldChg>
      <pc:sldChg chg="addSp modSp mod setBg">
        <pc:chgData name="Amanda Darcangelo" userId="c294b926-d2d0-48de-90e8-6659131a8186" providerId="ADAL" clId="{1300EC34-4AE1-457F-87B0-507F2F842D85}" dt="2021-09-27T12:17:44.686" v="105" actId="26606"/>
        <pc:sldMkLst>
          <pc:docMk/>
          <pc:sldMk cId="4241783377" sldId="285"/>
        </pc:sldMkLst>
        <pc:spChg chg="mod">
          <ac:chgData name="Amanda Darcangelo" userId="c294b926-d2d0-48de-90e8-6659131a8186" providerId="ADAL" clId="{1300EC34-4AE1-457F-87B0-507F2F842D85}" dt="2021-09-27T12:17:44.686" v="105" actId="26606"/>
          <ac:spMkLst>
            <pc:docMk/>
            <pc:sldMk cId="4241783377" sldId="285"/>
            <ac:spMk id="2" creationId="{00000000-0000-0000-0000-000000000000}"/>
          </ac:spMkLst>
        </pc:spChg>
        <pc:spChg chg="mod">
          <ac:chgData name="Amanda Darcangelo" userId="c294b926-d2d0-48de-90e8-6659131a8186" providerId="ADAL" clId="{1300EC34-4AE1-457F-87B0-507F2F842D85}" dt="2021-09-27T12:17:44.686" v="105" actId="26606"/>
          <ac:spMkLst>
            <pc:docMk/>
            <pc:sldMk cId="4241783377" sldId="285"/>
            <ac:spMk id="3" creationId="{00000000-0000-0000-0000-000000000000}"/>
          </ac:spMkLst>
        </pc:spChg>
        <pc:spChg chg="add">
          <ac:chgData name="Amanda Darcangelo" userId="c294b926-d2d0-48de-90e8-6659131a8186" providerId="ADAL" clId="{1300EC34-4AE1-457F-87B0-507F2F842D85}" dt="2021-09-27T12:17:44.686" v="105" actId="26606"/>
          <ac:spMkLst>
            <pc:docMk/>
            <pc:sldMk cId="4241783377" sldId="285"/>
            <ac:spMk id="71" creationId="{1660E788-AFA9-4A1B-9991-6AA74632A15B}"/>
          </ac:spMkLst>
        </pc:spChg>
        <pc:spChg chg="add">
          <ac:chgData name="Amanda Darcangelo" userId="c294b926-d2d0-48de-90e8-6659131a8186" providerId="ADAL" clId="{1300EC34-4AE1-457F-87B0-507F2F842D85}" dt="2021-09-27T12:17:44.686" v="105" actId="26606"/>
          <ac:spMkLst>
            <pc:docMk/>
            <pc:sldMk cId="4241783377" sldId="285"/>
            <ac:spMk id="73" creationId="{867D4867-5BA7-4462-B2F6-A23F4A622AA7}"/>
          </ac:spMkLst>
        </pc:spChg>
        <pc:picChg chg="mod">
          <ac:chgData name="Amanda Darcangelo" userId="c294b926-d2d0-48de-90e8-6659131a8186" providerId="ADAL" clId="{1300EC34-4AE1-457F-87B0-507F2F842D85}" dt="2021-09-27T12:17:44.686" v="105" actId="26606"/>
          <ac:picMkLst>
            <pc:docMk/>
            <pc:sldMk cId="4241783377" sldId="285"/>
            <ac:picMk id="2050" creationId="{00000000-0000-0000-0000-000000000000}"/>
          </ac:picMkLst>
        </pc:picChg>
      </pc:sldChg>
      <pc:sldChg chg="addSp delSp modSp mod setBg">
        <pc:chgData name="Amanda Darcangelo" userId="c294b926-d2d0-48de-90e8-6659131a8186" providerId="ADAL" clId="{1300EC34-4AE1-457F-87B0-507F2F842D85}" dt="2021-09-27T12:18:22.248" v="112" actId="26606"/>
        <pc:sldMkLst>
          <pc:docMk/>
          <pc:sldMk cId="173399952" sldId="286"/>
        </pc:sldMkLst>
        <pc:spChg chg="mod">
          <ac:chgData name="Amanda Darcangelo" userId="c294b926-d2d0-48de-90e8-6659131a8186" providerId="ADAL" clId="{1300EC34-4AE1-457F-87B0-507F2F842D85}" dt="2021-09-27T12:18:22.248" v="112" actId="26606"/>
          <ac:spMkLst>
            <pc:docMk/>
            <pc:sldMk cId="173399952" sldId="286"/>
            <ac:spMk id="2" creationId="{00000000-0000-0000-0000-000000000000}"/>
          </ac:spMkLst>
        </pc:spChg>
        <pc:spChg chg="add del">
          <ac:chgData name="Amanda Darcangelo" userId="c294b926-d2d0-48de-90e8-6659131a8186" providerId="ADAL" clId="{1300EC34-4AE1-457F-87B0-507F2F842D85}" dt="2021-09-27T12:18:22.244" v="111" actId="26606"/>
          <ac:spMkLst>
            <pc:docMk/>
            <pc:sldMk cId="173399952" sldId="286"/>
            <ac:spMk id="10" creationId="{3F47E20B-1205-4238-A82B-90EF577F32D8}"/>
          </ac:spMkLst>
        </pc:spChg>
        <pc:spChg chg="add del">
          <ac:chgData name="Amanda Darcangelo" userId="c294b926-d2d0-48de-90e8-6659131a8186" providerId="ADAL" clId="{1300EC34-4AE1-457F-87B0-507F2F842D85}" dt="2021-09-27T12:18:22.244" v="111" actId="26606"/>
          <ac:spMkLst>
            <pc:docMk/>
            <pc:sldMk cId="173399952" sldId="286"/>
            <ac:spMk id="12" creationId="{D13567AC-EB9A-47A9-B6EC-B5BDB73B113C}"/>
          </ac:spMkLst>
        </pc:spChg>
        <pc:spChg chg="add">
          <ac:chgData name="Amanda Darcangelo" userId="c294b926-d2d0-48de-90e8-6659131a8186" providerId="ADAL" clId="{1300EC34-4AE1-457F-87B0-507F2F842D85}" dt="2021-09-27T12:18:22.248" v="112" actId="26606"/>
          <ac:spMkLst>
            <pc:docMk/>
            <pc:sldMk cId="173399952" sldId="286"/>
            <ac:spMk id="14" creationId="{EC7FF834-B204-4967-8D47-8BB36EAF0EF5}"/>
          </ac:spMkLst>
        </pc:spChg>
        <pc:spChg chg="add">
          <ac:chgData name="Amanda Darcangelo" userId="c294b926-d2d0-48de-90e8-6659131a8186" providerId="ADAL" clId="{1300EC34-4AE1-457F-87B0-507F2F842D85}" dt="2021-09-27T12:18:22.248" v="112" actId="26606"/>
          <ac:spMkLst>
            <pc:docMk/>
            <pc:sldMk cId="173399952" sldId="286"/>
            <ac:spMk id="15" creationId="{F780A22D-61EA-43E3-BD94-3E39CF902160}"/>
          </ac:spMkLst>
        </pc:spChg>
        <pc:picChg chg="mod">
          <ac:chgData name="Amanda Darcangelo" userId="c294b926-d2d0-48de-90e8-6659131a8186" providerId="ADAL" clId="{1300EC34-4AE1-457F-87B0-507F2F842D85}" dt="2021-09-27T12:18:22.248" v="112" actId="26606"/>
          <ac:picMkLst>
            <pc:docMk/>
            <pc:sldMk cId="173399952" sldId="286"/>
            <ac:picMk id="5" creationId="{00000000-0000-0000-0000-000000000000}"/>
          </ac:picMkLst>
        </pc:picChg>
      </pc:sldChg>
      <pc:sldChg chg="addSp modSp del mod setBg">
        <pc:chgData name="Amanda Darcangelo" userId="c294b926-d2d0-48de-90e8-6659131a8186" providerId="ADAL" clId="{1300EC34-4AE1-457F-87B0-507F2F842D85}" dt="2021-10-11T12:23:05.154" v="288" actId="47"/>
        <pc:sldMkLst>
          <pc:docMk/>
          <pc:sldMk cId="3847587799" sldId="287"/>
        </pc:sldMkLst>
        <pc:spChg chg="mod">
          <ac:chgData name="Amanda Darcangelo" userId="c294b926-d2d0-48de-90e8-6659131a8186" providerId="ADAL" clId="{1300EC34-4AE1-457F-87B0-507F2F842D85}" dt="2021-09-27T12:20:55.510" v="114" actId="26606"/>
          <ac:spMkLst>
            <pc:docMk/>
            <pc:sldMk cId="3847587799" sldId="287"/>
            <ac:spMk id="2" creationId="{00000000-0000-0000-0000-000000000000}"/>
          </ac:spMkLst>
        </pc:spChg>
        <pc:spChg chg="mod">
          <ac:chgData name="Amanda Darcangelo" userId="c294b926-d2d0-48de-90e8-6659131a8186" providerId="ADAL" clId="{1300EC34-4AE1-457F-87B0-507F2F842D85}" dt="2021-09-27T12:20:55.510" v="114" actId="26606"/>
          <ac:spMkLst>
            <pc:docMk/>
            <pc:sldMk cId="3847587799" sldId="287"/>
            <ac:spMk id="3" creationId="{00000000-0000-0000-0000-000000000000}"/>
          </ac:spMkLst>
        </pc:spChg>
        <pc:spChg chg="add">
          <ac:chgData name="Amanda Darcangelo" userId="c294b926-d2d0-48de-90e8-6659131a8186" providerId="ADAL" clId="{1300EC34-4AE1-457F-87B0-507F2F842D85}" dt="2021-09-27T12:20:55.510" v="114" actId="26606"/>
          <ac:spMkLst>
            <pc:docMk/>
            <pc:sldMk cId="3847587799" sldId="287"/>
            <ac:spMk id="8" creationId="{2AEFFFF2-9EB4-4B6C-B9F8-2BA3EF89A21C}"/>
          </ac:spMkLst>
        </pc:spChg>
        <pc:spChg chg="add">
          <ac:chgData name="Amanda Darcangelo" userId="c294b926-d2d0-48de-90e8-6659131a8186" providerId="ADAL" clId="{1300EC34-4AE1-457F-87B0-507F2F842D85}" dt="2021-09-27T12:20:55.510" v="114" actId="26606"/>
          <ac:spMkLst>
            <pc:docMk/>
            <pc:sldMk cId="3847587799" sldId="287"/>
            <ac:spMk id="10" creationId="{0D65299F-028F-4AFC-B46A-8DB33E20FE4A}"/>
          </ac:spMkLst>
        </pc:spChg>
        <pc:spChg chg="add">
          <ac:chgData name="Amanda Darcangelo" userId="c294b926-d2d0-48de-90e8-6659131a8186" providerId="ADAL" clId="{1300EC34-4AE1-457F-87B0-507F2F842D85}" dt="2021-09-27T12:20:55.510" v="114" actId="26606"/>
          <ac:spMkLst>
            <pc:docMk/>
            <pc:sldMk cId="3847587799" sldId="287"/>
            <ac:spMk id="12" creationId="{BAC87F6E-526A-49B5-995D-42DB656594C9}"/>
          </ac:spMkLst>
        </pc:spChg>
      </pc:sldChg>
      <pc:sldChg chg="addSp modSp del mod setBg">
        <pc:chgData name="Amanda Darcangelo" userId="c294b926-d2d0-48de-90e8-6659131a8186" providerId="ADAL" clId="{1300EC34-4AE1-457F-87B0-507F2F842D85}" dt="2021-10-11T12:23:05.154" v="288" actId="47"/>
        <pc:sldMkLst>
          <pc:docMk/>
          <pc:sldMk cId="3248415106" sldId="288"/>
        </pc:sldMkLst>
        <pc:spChg chg="mod">
          <ac:chgData name="Amanda Darcangelo" userId="c294b926-d2d0-48de-90e8-6659131a8186" providerId="ADAL" clId="{1300EC34-4AE1-457F-87B0-507F2F842D85}" dt="2021-09-27T12:21:03.776" v="116" actId="26606"/>
          <ac:spMkLst>
            <pc:docMk/>
            <pc:sldMk cId="3248415106" sldId="288"/>
            <ac:spMk id="2" creationId="{00000000-0000-0000-0000-000000000000}"/>
          </ac:spMkLst>
        </pc:spChg>
        <pc:spChg chg="mod">
          <ac:chgData name="Amanda Darcangelo" userId="c294b926-d2d0-48de-90e8-6659131a8186" providerId="ADAL" clId="{1300EC34-4AE1-457F-87B0-507F2F842D85}" dt="2021-09-27T12:21:03.776" v="116" actId="26606"/>
          <ac:spMkLst>
            <pc:docMk/>
            <pc:sldMk cId="3248415106" sldId="288"/>
            <ac:spMk id="3" creationId="{00000000-0000-0000-0000-000000000000}"/>
          </ac:spMkLst>
        </pc:spChg>
        <pc:spChg chg="add">
          <ac:chgData name="Amanda Darcangelo" userId="c294b926-d2d0-48de-90e8-6659131a8186" providerId="ADAL" clId="{1300EC34-4AE1-457F-87B0-507F2F842D85}" dt="2021-09-27T12:21:03.776" v="116" actId="26606"/>
          <ac:spMkLst>
            <pc:docMk/>
            <pc:sldMk cId="3248415106" sldId="288"/>
            <ac:spMk id="8" creationId="{2AEFFFF2-9EB4-4B6C-B9F8-2BA3EF89A21C}"/>
          </ac:spMkLst>
        </pc:spChg>
        <pc:spChg chg="add">
          <ac:chgData name="Amanda Darcangelo" userId="c294b926-d2d0-48de-90e8-6659131a8186" providerId="ADAL" clId="{1300EC34-4AE1-457F-87B0-507F2F842D85}" dt="2021-09-27T12:21:03.776" v="116" actId="26606"/>
          <ac:spMkLst>
            <pc:docMk/>
            <pc:sldMk cId="3248415106" sldId="288"/>
            <ac:spMk id="10" creationId="{0D65299F-028F-4AFC-B46A-8DB33E20FE4A}"/>
          </ac:spMkLst>
        </pc:spChg>
        <pc:spChg chg="add">
          <ac:chgData name="Amanda Darcangelo" userId="c294b926-d2d0-48de-90e8-6659131a8186" providerId="ADAL" clId="{1300EC34-4AE1-457F-87B0-507F2F842D85}" dt="2021-09-27T12:21:03.776" v="116" actId="26606"/>
          <ac:spMkLst>
            <pc:docMk/>
            <pc:sldMk cId="3248415106" sldId="288"/>
            <ac:spMk id="12" creationId="{BAC87F6E-526A-49B5-995D-42DB656594C9}"/>
          </ac:spMkLst>
        </pc:spChg>
      </pc:sldChg>
      <pc:sldChg chg="modSp mod ord">
        <pc:chgData name="Amanda Darcangelo" userId="c294b926-d2d0-48de-90e8-6659131a8186" providerId="ADAL" clId="{1300EC34-4AE1-457F-87B0-507F2F842D85}" dt="2021-10-28T23:05:43.849" v="808" actId="6549"/>
        <pc:sldMkLst>
          <pc:docMk/>
          <pc:sldMk cId="2736958133" sldId="289"/>
        </pc:sldMkLst>
        <pc:spChg chg="mod">
          <ac:chgData name="Amanda Darcangelo" userId="c294b926-d2d0-48de-90e8-6659131a8186" providerId="ADAL" clId="{1300EC34-4AE1-457F-87B0-507F2F842D85}" dt="2021-09-27T12:13:54.616" v="14" actId="20577"/>
          <ac:spMkLst>
            <pc:docMk/>
            <pc:sldMk cId="2736958133" sldId="289"/>
            <ac:spMk id="2" creationId="{00000000-0000-0000-0000-000000000000}"/>
          </ac:spMkLst>
        </pc:spChg>
        <pc:spChg chg="mod">
          <ac:chgData name="Amanda Darcangelo" userId="c294b926-d2d0-48de-90e8-6659131a8186" providerId="ADAL" clId="{1300EC34-4AE1-457F-87B0-507F2F842D85}" dt="2021-10-28T23:05:43.849" v="808" actId="6549"/>
          <ac:spMkLst>
            <pc:docMk/>
            <pc:sldMk cId="2736958133" sldId="289"/>
            <ac:spMk id="3" creationId="{00000000-0000-0000-0000-000000000000}"/>
          </ac:spMkLst>
        </pc:spChg>
      </pc:sldChg>
      <pc:sldChg chg="addSp delSp modSp add mod setBg addAnim delAnim setClrOvrMap">
        <pc:chgData name="Amanda Darcangelo" userId="c294b926-d2d0-48de-90e8-6659131a8186" providerId="ADAL" clId="{1300EC34-4AE1-457F-87B0-507F2F842D85}" dt="2021-10-25T14:44:24.248" v="400" actId="26606"/>
        <pc:sldMkLst>
          <pc:docMk/>
          <pc:sldMk cId="764635802" sldId="290"/>
        </pc:sldMkLst>
        <pc:spChg chg="mod ord">
          <ac:chgData name="Amanda Darcangelo" userId="c294b926-d2d0-48de-90e8-6659131a8186" providerId="ADAL" clId="{1300EC34-4AE1-457F-87B0-507F2F842D85}" dt="2021-10-25T14:44:24.248" v="400" actId="26606"/>
          <ac:spMkLst>
            <pc:docMk/>
            <pc:sldMk cId="764635802" sldId="290"/>
            <ac:spMk id="2" creationId="{00000000-0000-0000-0000-000000000000}"/>
          </ac:spMkLst>
        </pc:spChg>
        <pc:spChg chg="del">
          <ac:chgData name="Amanda Darcangelo" userId="c294b926-d2d0-48de-90e8-6659131a8186" providerId="ADAL" clId="{1300EC34-4AE1-457F-87B0-507F2F842D85}" dt="2021-10-25T14:43:03.418" v="385" actId="478"/>
          <ac:spMkLst>
            <pc:docMk/>
            <pc:sldMk cId="764635802" sldId="290"/>
            <ac:spMk id="3" creationId="{00000000-0000-0000-0000-000000000000}"/>
          </ac:spMkLst>
        </pc:spChg>
        <pc:spChg chg="add del mod">
          <ac:chgData name="Amanda Darcangelo" userId="c294b926-d2d0-48de-90e8-6659131a8186" providerId="ADAL" clId="{1300EC34-4AE1-457F-87B0-507F2F842D85}" dt="2021-10-25T14:43:14.819" v="386" actId="478"/>
          <ac:spMkLst>
            <pc:docMk/>
            <pc:sldMk cId="764635802" sldId="290"/>
            <ac:spMk id="5" creationId="{6AD5AA33-7128-4714-98F0-72588FFE2D33}"/>
          </ac:spMkLst>
        </pc:spChg>
        <pc:spChg chg="add del">
          <ac:chgData name="Amanda Darcangelo" userId="c294b926-d2d0-48de-90e8-6659131a8186" providerId="ADAL" clId="{1300EC34-4AE1-457F-87B0-507F2F842D85}" dt="2021-10-25T14:43:57.699" v="389" actId="26606"/>
          <ac:spMkLst>
            <pc:docMk/>
            <pc:sldMk cId="764635802" sldId="290"/>
            <ac:spMk id="71" creationId="{419501C6-F015-4273-AF88-E0F6C853899F}"/>
          </ac:spMkLst>
        </pc:spChg>
        <pc:spChg chg="add del">
          <ac:chgData name="Amanda Darcangelo" userId="c294b926-d2d0-48de-90e8-6659131a8186" providerId="ADAL" clId="{1300EC34-4AE1-457F-87B0-507F2F842D85}" dt="2021-10-25T14:43:57.699" v="389" actId="26606"/>
          <ac:spMkLst>
            <pc:docMk/>
            <pc:sldMk cId="764635802" sldId="290"/>
            <ac:spMk id="73" creationId="{CA677DB7-5829-45BD-9754-5EC484CC4253}"/>
          </ac:spMkLst>
        </pc:spChg>
        <pc:spChg chg="add del">
          <ac:chgData name="Amanda Darcangelo" userId="c294b926-d2d0-48de-90e8-6659131a8186" providerId="ADAL" clId="{1300EC34-4AE1-457F-87B0-507F2F842D85}" dt="2021-10-25T14:44:00.639" v="391" actId="26606"/>
          <ac:spMkLst>
            <pc:docMk/>
            <pc:sldMk cId="764635802" sldId="290"/>
            <ac:spMk id="1028" creationId="{CB94C45D-FCB1-4B86-967A-2C9EDB637F0C}"/>
          </ac:spMkLst>
        </pc:spChg>
        <pc:spChg chg="add del">
          <ac:chgData name="Amanda Darcangelo" userId="c294b926-d2d0-48de-90e8-6659131a8186" providerId="ADAL" clId="{1300EC34-4AE1-457F-87B0-507F2F842D85}" dt="2021-10-25T14:44:00.639" v="391" actId="26606"/>
          <ac:spMkLst>
            <pc:docMk/>
            <pc:sldMk cId="764635802" sldId="290"/>
            <ac:spMk id="1029" creationId="{232C4A34-762E-40DF-A8AF-0D811BC0258B}"/>
          </ac:spMkLst>
        </pc:spChg>
        <pc:spChg chg="add del">
          <ac:chgData name="Amanda Darcangelo" userId="c294b926-d2d0-48de-90e8-6659131a8186" providerId="ADAL" clId="{1300EC34-4AE1-457F-87B0-507F2F842D85}" dt="2021-10-25T14:44:24.248" v="399" actId="26606"/>
          <ac:spMkLst>
            <pc:docMk/>
            <pc:sldMk cId="764635802" sldId="290"/>
            <ac:spMk id="1030" creationId="{C2AD7556-C90D-4946-8E4E-1E79D5B3D2F5}"/>
          </ac:spMkLst>
        </pc:spChg>
        <pc:spChg chg="add del">
          <ac:chgData name="Amanda Darcangelo" userId="c294b926-d2d0-48de-90e8-6659131a8186" providerId="ADAL" clId="{1300EC34-4AE1-457F-87B0-507F2F842D85}" dt="2021-10-25T14:44:24.248" v="399" actId="26606"/>
          <ac:spMkLst>
            <pc:docMk/>
            <pc:sldMk cId="764635802" sldId="290"/>
            <ac:spMk id="1031" creationId="{DBB0CC56-54B2-4AE0-87C5-296E78A028BA}"/>
          </ac:spMkLst>
        </pc:spChg>
        <pc:spChg chg="add">
          <ac:chgData name="Amanda Darcangelo" userId="c294b926-d2d0-48de-90e8-6659131a8186" providerId="ADAL" clId="{1300EC34-4AE1-457F-87B0-507F2F842D85}" dt="2021-10-25T14:44:24.248" v="400" actId="26606"/>
          <ac:spMkLst>
            <pc:docMk/>
            <pc:sldMk cId="764635802" sldId="290"/>
            <ac:spMk id="1033" creationId="{5FA21C72-692C-49FD-9EB4-DDDDDEBD4BD6}"/>
          </ac:spMkLst>
        </pc:spChg>
        <pc:spChg chg="add">
          <ac:chgData name="Amanda Darcangelo" userId="c294b926-d2d0-48de-90e8-6659131a8186" providerId="ADAL" clId="{1300EC34-4AE1-457F-87B0-507F2F842D85}" dt="2021-10-25T14:44:24.248" v="400" actId="26606"/>
          <ac:spMkLst>
            <pc:docMk/>
            <pc:sldMk cId="764635802" sldId="290"/>
            <ac:spMk id="1034" creationId="{FBAF941A-6830-47A3-B63C-7C7B66AEA73B}"/>
          </ac:spMkLst>
        </pc:spChg>
        <pc:picChg chg="add mod">
          <ac:chgData name="Amanda Darcangelo" userId="c294b926-d2d0-48de-90e8-6659131a8186" providerId="ADAL" clId="{1300EC34-4AE1-457F-87B0-507F2F842D85}" dt="2021-10-25T14:44:24.248" v="400" actId="26606"/>
          <ac:picMkLst>
            <pc:docMk/>
            <pc:sldMk cId="764635802" sldId="290"/>
            <ac:picMk id="1026" creationId="{3A94FC0A-03E9-4A88-9DFB-13ABDC6A16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839192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2120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96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175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64017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65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274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31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1542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7DE6118-2437-4B30-8E3C-4D2BE6020583}" type="datetimeFigureOut">
              <a:rPr lang="en-US" smtClean="0"/>
              <a:pPr/>
              <a:t>10/25/2021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1319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7DE6118-2437-4B30-8E3C-4D2BE6020583}" type="datetimeFigureOut">
              <a:rPr lang="en-US" smtClean="0"/>
              <a:pPr/>
              <a:t>10/25/2021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1024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7DE6118-2437-4B30-8E3C-4D2BE6020583}" type="datetimeFigureOut">
              <a:rPr lang="en-US" smtClean="0"/>
              <a:pPr/>
              <a:t>10/25/2021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77012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729" y="5499895"/>
            <a:ext cx="9638443" cy="484633"/>
          </a:xfrm>
        </p:spPr>
        <p:txBody>
          <a:bodyPr>
            <a:normAutofit/>
          </a:bodyPr>
          <a:lstStyle/>
          <a:p>
            <a:r>
              <a:rPr lang="en-US"/>
              <a:t>WiMLDS Syracuse Presents Data Basics Training Arc</a:t>
            </a:r>
            <a:endParaRPr lang="en-US" dirty="0"/>
          </a:p>
        </p:txBody>
      </p:sp>
      <p:sp>
        <p:nvSpPr>
          <p:cNvPr id="12"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2729" y="1289303"/>
            <a:ext cx="9638443" cy="3339303"/>
          </a:xfrm>
          <a:ln>
            <a:noFill/>
          </a:ln>
        </p:spPr>
        <p:txBody>
          <a:bodyPr>
            <a:normAutofit/>
          </a:bodyPr>
          <a:lstStyle/>
          <a:p>
            <a:r>
              <a:rPr lang="en-US" sz="5000" dirty="0"/>
              <a:t>Why Data?</a:t>
            </a:r>
          </a:p>
        </p:txBody>
      </p:sp>
    </p:spTree>
    <p:extLst>
      <p:ext uri="{BB962C8B-B14F-4D97-AF65-F5344CB8AC3E}">
        <p14:creationId xmlns:p14="http://schemas.microsoft.com/office/powerpoint/2010/main" val="86979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Architecture (Bottom Layer)</a:t>
            </a:r>
          </a:p>
        </p:txBody>
      </p:sp>
      <p:sp>
        <p:nvSpPr>
          <p:cNvPr id="3" name="Content Placeholder 2"/>
          <p:cNvSpPr>
            <a:spLocks noGrp="1"/>
          </p:cNvSpPr>
          <p:nvPr>
            <p:ph idx="1"/>
          </p:nvPr>
        </p:nvSpPr>
        <p:spPr>
          <a:xfrm>
            <a:off x="643468" y="2638044"/>
            <a:ext cx="3363974" cy="3415622"/>
          </a:xfrm>
        </p:spPr>
        <p:txBody>
          <a:bodyPr>
            <a:normAutofit/>
          </a:bodyPr>
          <a:lstStyle/>
          <a:p>
            <a:pPr lvl="1"/>
            <a:r>
              <a:rPr lang="en-US" b="1">
                <a:solidFill>
                  <a:schemeClr val="bg1"/>
                </a:solidFill>
              </a:rPr>
              <a:t>Design, Components, Strategy, and Theory</a:t>
            </a:r>
          </a:p>
          <a:p>
            <a:pPr lvl="1"/>
            <a:endParaRPr lang="en-US">
              <a:solidFill>
                <a:schemeClr val="bg1"/>
              </a:solidFill>
            </a:endParaRPr>
          </a:p>
        </p:txBody>
      </p:sp>
      <p:pic>
        <p:nvPicPr>
          <p:cNvPr id="3074" name="Picture 2" descr="https://lh6.googleusercontent.com/QUih0tpAmhPLQFLfteifxiYC97DYHjEc-AYYxrZiqTypp5yW4hqOTTE6hTIvOqRf0RVCvxAW9ge-gEvmVE9SvXVQQ4VIhpKNJ4w4r3WnKhvQUfsoFHGfjqbRKh8vCPw9w28x22xXYM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5255" y="1447780"/>
            <a:ext cx="7075785" cy="396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5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p:txBody>
          <a:bodyPr>
            <a:normAutofit fontScale="92500" lnSpcReduction="10000"/>
          </a:bodyPr>
          <a:lstStyle/>
          <a:p>
            <a:pPr lvl="1"/>
            <a:r>
              <a:rPr lang="en-US" sz="2000" b="1" dirty="0"/>
              <a:t>Data Infrastructure Mapping: </a:t>
            </a:r>
            <a:r>
              <a:rPr lang="en-US" sz="2000" dirty="0"/>
              <a:t>Visual representations of a database or larger server that show the connections between different elements of that data resource. Allows for scalability of data use as more individuals are able to digest the high level layout of the data infrastructure.</a:t>
            </a:r>
          </a:p>
          <a:p>
            <a:pPr lvl="1"/>
            <a:r>
              <a:rPr lang="en-US" sz="2000" b="1" dirty="0"/>
              <a:t>Schema Development: </a:t>
            </a:r>
            <a:r>
              <a:rPr lang="en-US" sz="2000" dirty="0"/>
              <a:t>Technical and physical layout of tables within a data resource. This is the system by which the actual data will be accessed through querying, and is a key part of the operational functionality of any data resource. Improper schema development or setup has the potential to be detrimental to a data system.</a:t>
            </a:r>
          </a:p>
        </p:txBody>
      </p:sp>
    </p:spTree>
    <p:extLst>
      <p:ext uri="{BB962C8B-B14F-4D97-AF65-F5344CB8AC3E}">
        <p14:creationId xmlns:p14="http://schemas.microsoft.com/office/powerpoint/2010/main" val="183888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Storage/Operations</a:t>
            </a:r>
          </a:p>
        </p:txBody>
      </p:sp>
      <p:sp>
        <p:nvSpPr>
          <p:cNvPr id="3" name="Content Placeholder 2"/>
          <p:cNvSpPr>
            <a:spLocks noGrp="1"/>
          </p:cNvSpPr>
          <p:nvPr>
            <p:ph idx="1"/>
          </p:nvPr>
        </p:nvSpPr>
        <p:spPr/>
        <p:txBody>
          <a:bodyPr>
            <a:normAutofit fontScale="70000" lnSpcReduction="20000"/>
          </a:bodyPr>
          <a:lstStyle/>
          <a:p>
            <a:pPr lvl="1"/>
            <a:r>
              <a:rPr lang="en-US" sz="2000" b="1" dirty="0"/>
              <a:t>Administration: </a:t>
            </a:r>
            <a:r>
              <a:rPr lang="en-US" sz="2000" dirty="0"/>
              <a:t>This aspect of data systems tends to be more technical in nature and supports the overall usage of any data resource. Responsibilities include user management, setup of any additional data software and integrations, maintain licenses, identify best practices in implementation, and build out ETL/ELT or Data Factory solutions.</a:t>
            </a:r>
            <a:endParaRPr lang="en-US" sz="2000" b="1" dirty="0"/>
          </a:p>
          <a:p>
            <a:pPr lvl="1"/>
            <a:r>
              <a:rPr lang="en-US" sz="2000" b="1" dirty="0"/>
              <a:t>Technical Theory/Layout: </a:t>
            </a:r>
            <a:r>
              <a:rPr lang="en-US" sz="2000" dirty="0"/>
              <a:t>Storage and operations involves developing the larger environment that a data resource lives in. Similar to the data architecture, this larger architecture has to be designed and can include firewall, data resources, application containers, bridges to external organizations, ETL/ELT, data factory, code containers, and automation resources in a basic system.</a:t>
            </a:r>
            <a:endParaRPr lang="en-US" sz="2000" b="1" dirty="0"/>
          </a:p>
          <a:p>
            <a:pPr lvl="1"/>
            <a:r>
              <a:rPr lang="en-US" sz="2000" b="1" dirty="0"/>
              <a:t>Resource Management: </a:t>
            </a:r>
            <a:r>
              <a:rPr lang="en-US" sz="2000" dirty="0"/>
              <a:t>Administration of these environments includes a large amount of resource management. This walks a thin line of spending the least amount possible on hosting costs while ensuring the system is able to run without crashing. There is a significant amount of analytics within this system style itself that support this effort.</a:t>
            </a:r>
          </a:p>
        </p:txBody>
      </p:sp>
    </p:spTree>
    <p:extLst>
      <p:ext uri="{BB962C8B-B14F-4D97-AF65-F5344CB8AC3E}">
        <p14:creationId xmlns:p14="http://schemas.microsoft.com/office/powerpoint/2010/main" val="328884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Resource Management Analytics</a:t>
            </a:r>
          </a:p>
        </p:txBody>
      </p:sp>
      <p:pic>
        <p:nvPicPr>
          <p:cNvPr id="5" name="Picture 4"/>
          <p:cNvPicPr>
            <a:picLocks noChangeAspect="1"/>
          </p:cNvPicPr>
          <p:nvPr/>
        </p:nvPicPr>
        <p:blipFill>
          <a:blip r:embed="rId2"/>
          <a:stretch>
            <a:fillRect/>
          </a:stretch>
        </p:blipFill>
        <p:spPr>
          <a:xfrm>
            <a:off x="1943411" y="640078"/>
            <a:ext cx="8305177" cy="3301307"/>
          </a:xfrm>
          <a:prstGeom prst="rect">
            <a:avLst/>
          </a:prstGeom>
        </p:spPr>
      </p:pic>
    </p:spTree>
    <p:extLst>
      <p:ext uri="{BB962C8B-B14F-4D97-AF65-F5344CB8AC3E}">
        <p14:creationId xmlns:p14="http://schemas.microsoft.com/office/powerpoint/2010/main" val="17339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70000" lnSpcReduction="20000"/>
          </a:bodyPr>
          <a:lstStyle/>
          <a:p>
            <a:pPr lvl="1"/>
            <a:r>
              <a:rPr lang="en-US" sz="2000" b="1" dirty="0"/>
              <a:t>PII: </a:t>
            </a:r>
            <a:r>
              <a:rPr lang="en-US" sz="2000" dirty="0"/>
              <a:t>Personally identifiable information, metrics or combinations of metrics that have the potential to identify a specific person either outright or through descriptive data points within a population. This can be identified in three levels:</a:t>
            </a:r>
          </a:p>
          <a:p>
            <a:pPr lvl="2"/>
            <a:r>
              <a:rPr lang="en-US" sz="1600" b="1" dirty="0"/>
              <a:t>Low Risk</a:t>
            </a:r>
          </a:p>
          <a:p>
            <a:pPr lvl="2"/>
            <a:r>
              <a:rPr lang="en-US" sz="1600" b="1" dirty="0"/>
              <a:t>Medium Risk </a:t>
            </a:r>
          </a:p>
          <a:p>
            <a:pPr lvl="2"/>
            <a:r>
              <a:rPr lang="en-US" sz="1600" b="1" dirty="0"/>
              <a:t>High Risk</a:t>
            </a:r>
          </a:p>
          <a:p>
            <a:pPr lvl="1"/>
            <a:r>
              <a:rPr lang="en-US" sz="2000" b="1" dirty="0"/>
              <a:t>Transparency v Security: </a:t>
            </a:r>
            <a:r>
              <a:rPr lang="en-US" sz="2000" dirty="0"/>
              <a:t>Historically institutions have gone to great lengths to ensure their data remains extremely private. Within the last five years or so this method has changed and more organizations are offering open data, hackathons, and third party data partnerships. This shift towards transparency has made security even more important as the security has to be fine tuned to continue protecting information required by law or organizational need.</a:t>
            </a:r>
            <a:endParaRPr lang="en-US" sz="2000" b="1" dirty="0"/>
          </a:p>
          <a:p>
            <a:pPr lvl="1"/>
            <a:r>
              <a:rPr lang="en-US" sz="2000" b="1" dirty="0"/>
              <a:t>Data Sharing Agreements, NDAs, MOUs: </a:t>
            </a:r>
            <a:r>
              <a:rPr lang="en-US" sz="2000" dirty="0"/>
              <a:t>These documents allow different organizations to come together in partnerships or collectives to contribute to the other’s data growth.</a:t>
            </a:r>
          </a:p>
        </p:txBody>
      </p:sp>
    </p:spTree>
    <p:extLst>
      <p:ext uri="{BB962C8B-B14F-4D97-AF65-F5344CB8AC3E}">
        <p14:creationId xmlns:p14="http://schemas.microsoft.com/office/powerpoint/2010/main" val="264016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Doco</a:t>
            </a:r>
            <a:r>
              <a:rPr lang="en-US" dirty="0"/>
              <a:t>/Content</a:t>
            </a:r>
          </a:p>
        </p:txBody>
      </p:sp>
      <p:sp>
        <p:nvSpPr>
          <p:cNvPr id="3" name="Content Placeholder 2"/>
          <p:cNvSpPr>
            <a:spLocks noGrp="1"/>
          </p:cNvSpPr>
          <p:nvPr>
            <p:ph idx="1"/>
          </p:nvPr>
        </p:nvSpPr>
        <p:spPr/>
        <p:txBody>
          <a:bodyPr>
            <a:normAutofit fontScale="77500" lnSpcReduction="20000"/>
          </a:bodyPr>
          <a:lstStyle/>
          <a:p>
            <a:pPr lvl="1"/>
            <a:r>
              <a:rPr lang="en-US" sz="2000" b="1" dirty="0"/>
              <a:t>Data Dictionary: </a:t>
            </a:r>
            <a:r>
              <a:rPr lang="en-US" sz="2000" dirty="0"/>
              <a:t>A consolidation of all metrics across a data resource with definitions, data type, table location, any notes on the metric, and other information an organization might want to collect on those metrics. The key goals of a data dictionary is to create standardization across a data resource and to provide a single source of definition for users of the system.</a:t>
            </a:r>
          </a:p>
          <a:p>
            <a:pPr lvl="1"/>
            <a:r>
              <a:rPr lang="en-US" sz="2000" b="1" dirty="0"/>
              <a:t>Trainings: </a:t>
            </a:r>
            <a:r>
              <a:rPr lang="en-US" sz="2000" dirty="0"/>
              <a:t>User training is necessary for any type of data use. Organizations are beginning to hold trainings not only for technical users but for the end users of those reports, dashboards, and other analysis. As a data professional you will need to be able to translate complex data topics to a number of data literacy levels.</a:t>
            </a:r>
            <a:endParaRPr lang="en-US" sz="2000" b="1" dirty="0"/>
          </a:p>
          <a:p>
            <a:pPr lvl="1"/>
            <a:r>
              <a:rPr lang="en-US" sz="2000" b="1" dirty="0"/>
              <a:t>Workshops: </a:t>
            </a:r>
            <a:r>
              <a:rPr lang="en-US" sz="2000" dirty="0"/>
              <a:t>Unlike trainings, workshops are much more hands on and meant to engage those within the session. These are used to help develop use cases, identify gaps in knowledge, break down silos, build data strategy, and answer other larger data related questions.</a:t>
            </a:r>
          </a:p>
        </p:txBody>
      </p:sp>
    </p:spTree>
    <p:extLst>
      <p:ext uri="{BB962C8B-B14F-4D97-AF65-F5344CB8AC3E}">
        <p14:creationId xmlns:p14="http://schemas.microsoft.com/office/powerpoint/2010/main" val="36579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Warehouse/Business Intelligence</a:t>
            </a:r>
          </a:p>
        </p:txBody>
      </p:sp>
      <p:sp>
        <p:nvSpPr>
          <p:cNvPr id="3" name="Content Placeholder 2"/>
          <p:cNvSpPr>
            <a:spLocks noGrp="1"/>
          </p:cNvSpPr>
          <p:nvPr>
            <p:ph idx="1"/>
          </p:nvPr>
        </p:nvSpPr>
        <p:spPr/>
        <p:txBody>
          <a:bodyPr>
            <a:normAutofit fontScale="70000" lnSpcReduction="20000"/>
          </a:bodyPr>
          <a:lstStyle/>
          <a:p>
            <a:pPr lvl="1"/>
            <a:r>
              <a:rPr lang="en-US" sz="2000" b="1" dirty="0"/>
              <a:t>Consolidation of Data</a:t>
            </a:r>
            <a:r>
              <a:rPr lang="en-US" sz="2000" dirty="0"/>
              <a:t>: DW is meant to bring data from different resources into a single database for cross-departmental and higher level analytics.</a:t>
            </a:r>
          </a:p>
          <a:p>
            <a:pPr lvl="1"/>
            <a:r>
              <a:rPr lang="en-US" sz="2000" b="1" dirty="0"/>
              <a:t>Scalability:</a:t>
            </a:r>
            <a:r>
              <a:rPr lang="en-US" sz="2000" dirty="0"/>
              <a:t> DW requires an organization to critically look at their data governance, stewardship, and processes during development ensuring an environment that can be scalable.</a:t>
            </a:r>
            <a:endParaRPr lang="en-US" sz="2000" b="1" dirty="0"/>
          </a:p>
          <a:p>
            <a:pPr lvl="1"/>
            <a:r>
              <a:rPr lang="en-US" sz="2000" b="1" dirty="0"/>
              <a:t>Types of Data Warehouse Schema:</a:t>
            </a:r>
          </a:p>
          <a:p>
            <a:pPr lvl="2"/>
            <a:r>
              <a:rPr lang="en-US" sz="1600" b="1" dirty="0"/>
              <a:t>Star: </a:t>
            </a:r>
            <a:r>
              <a:rPr lang="en-US" dirty="0"/>
              <a:t>All dimension tables relate back directly and only to the fact table</a:t>
            </a:r>
            <a:endParaRPr lang="en-US" sz="1600" dirty="0"/>
          </a:p>
          <a:p>
            <a:pPr lvl="2"/>
            <a:r>
              <a:rPr lang="en-US" sz="1600" b="1" dirty="0"/>
              <a:t>Snowflake: </a:t>
            </a:r>
            <a:r>
              <a:rPr lang="en-US" sz="1600" dirty="0"/>
              <a:t>Dimension tables and fact tables interconnect, often with multiple fact tables in a single schema</a:t>
            </a:r>
          </a:p>
          <a:p>
            <a:pPr lvl="2"/>
            <a:r>
              <a:rPr lang="en-US" sz="1600" b="1" dirty="0"/>
              <a:t>Galaxy: </a:t>
            </a:r>
            <a:r>
              <a:rPr lang="en-US" sz="1600" dirty="0"/>
              <a:t>Multiple fact tables connect to each other across the dimension tables. Dimension tables do not connect to one anothe</a:t>
            </a:r>
            <a:r>
              <a:rPr lang="en-US" sz="1600" b="1" dirty="0"/>
              <a:t>r</a:t>
            </a:r>
          </a:p>
          <a:p>
            <a:pPr lvl="1"/>
            <a:r>
              <a:rPr lang="en-US" sz="2000" b="1" dirty="0"/>
              <a:t>Algorithms/Operations/Predictive: </a:t>
            </a:r>
            <a:r>
              <a:rPr lang="en-US" sz="2000" dirty="0"/>
              <a:t>This type of BI relies on back end development to support processes and are often not intrinsically seen by the end user. </a:t>
            </a:r>
            <a:endParaRPr lang="en-US" sz="2000" b="1" dirty="0"/>
          </a:p>
          <a:p>
            <a:pPr lvl="1"/>
            <a:r>
              <a:rPr lang="en-US" sz="2000" b="1" dirty="0" err="1"/>
              <a:t>Dashboarding</a:t>
            </a:r>
            <a:r>
              <a:rPr lang="en-US" sz="2000" b="1" dirty="0"/>
              <a:t> &amp; Reporting: </a:t>
            </a:r>
            <a:r>
              <a:rPr lang="en-US" sz="2000" dirty="0"/>
              <a:t>Visualizations and reports are the most referenced form of BI. These allow for self serve analytics further down the data literacy chain.</a:t>
            </a:r>
            <a:endParaRPr lang="en-US" sz="2000" b="1" dirty="0"/>
          </a:p>
        </p:txBody>
      </p:sp>
    </p:spTree>
    <p:extLst>
      <p:ext uri="{BB962C8B-B14F-4D97-AF65-F5344CB8AC3E}">
        <p14:creationId xmlns:p14="http://schemas.microsoft.com/office/powerpoint/2010/main" val="290214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Questions</a:t>
            </a:r>
          </a:p>
        </p:txBody>
      </p:sp>
      <p:pic>
        <p:nvPicPr>
          <p:cNvPr id="8" name="Graphic 7" descr="Help">
            <a:extLst>
              <a:ext uri="{FF2B5EF4-FFF2-40B4-BE49-F238E27FC236}">
                <a16:creationId xmlns:a16="http://schemas.microsoft.com/office/drawing/2014/main" id="{354AF54C-461A-4C4D-A51A-EF6016F57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74826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231136" y="2638044"/>
            <a:ext cx="7729728" cy="3813090"/>
          </a:xfrm>
        </p:spPr>
        <p:txBody>
          <a:bodyPr>
            <a:normAutofit fontScale="92500" lnSpcReduction="20000"/>
          </a:bodyPr>
          <a:lstStyle/>
          <a:p>
            <a:pPr marL="342900" indent="-342900">
              <a:buFont typeface="+mj-lt"/>
              <a:buAutoNum type="arabicPeriod"/>
            </a:pPr>
            <a:r>
              <a:rPr lang="en-US" dirty="0"/>
              <a:t>Intros and Warm Up</a:t>
            </a:r>
          </a:p>
          <a:p>
            <a:pPr marL="342900" indent="-342900">
              <a:buFont typeface="+mj-lt"/>
              <a:buAutoNum type="arabicPeriod"/>
            </a:pPr>
            <a:r>
              <a:rPr lang="en-US" dirty="0"/>
              <a:t>Why Data?</a:t>
            </a:r>
          </a:p>
          <a:p>
            <a:pPr marL="342900" indent="-342900">
              <a:buFont typeface="+mj-lt"/>
              <a:buAutoNum type="arabicPeriod"/>
            </a:pPr>
            <a:r>
              <a:rPr lang="en-US" dirty="0"/>
              <a:t>Areas of Data</a:t>
            </a:r>
          </a:p>
          <a:p>
            <a:pPr marL="342900" indent="-342900">
              <a:buFont typeface="+mj-lt"/>
              <a:buAutoNum type="arabicPeriod"/>
            </a:pPr>
            <a:r>
              <a:rPr lang="en-US" dirty="0"/>
              <a:t>Architecture</a:t>
            </a:r>
          </a:p>
          <a:p>
            <a:pPr marL="342900" indent="-342900">
              <a:buFont typeface="+mj-lt"/>
              <a:buAutoNum type="arabicPeriod"/>
            </a:pPr>
            <a:r>
              <a:rPr lang="en-US" dirty="0"/>
              <a:t>Modeling </a:t>
            </a:r>
          </a:p>
          <a:p>
            <a:pPr marL="342900" indent="-342900">
              <a:buFont typeface="+mj-lt"/>
              <a:buAutoNum type="arabicPeriod"/>
            </a:pPr>
            <a:r>
              <a:rPr lang="en-US" dirty="0"/>
              <a:t>Storage Operations</a:t>
            </a:r>
          </a:p>
          <a:p>
            <a:pPr marL="342900" indent="-342900">
              <a:buFont typeface="+mj-lt"/>
              <a:buAutoNum type="arabicPeriod"/>
            </a:pPr>
            <a:r>
              <a:rPr lang="en-US" dirty="0"/>
              <a:t>Resource Management Analytics</a:t>
            </a:r>
          </a:p>
          <a:p>
            <a:pPr marL="342900" indent="-342900">
              <a:buFont typeface="+mj-lt"/>
              <a:buAutoNum type="arabicPeriod"/>
            </a:pPr>
            <a:r>
              <a:rPr lang="en-US" dirty="0"/>
              <a:t>Security</a:t>
            </a:r>
          </a:p>
          <a:p>
            <a:pPr marL="342900" indent="-342900">
              <a:buFont typeface="+mj-lt"/>
              <a:buAutoNum type="arabicPeriod"/>
            </a:pPr>
            <a:r>
              <a:rPr lang="en-US" dirty="0"/>
              <a:t>Documentation</a:t>
            </a:r>
          </a:p>
          <a:p>
            <a:pPr marL="342900" indent="-342900">
              <a:buFont typeface="+mj-lt"/>
              <a:buAutoNum type="arabicPeriod"/>
            </a:pPr>
            <a:r>
              <a:rPr lang="en-US" dirty="0"/>
              <a:t>Data Warehouse/BI</a:t>
            </a:r>
          </a:p>
          <a:p>
            <a:pPr marL="342900" indent="-342900">
              <a:buFont typeface="+mj-lt"/>
              <a:buAutoNum type="arabicPeriod"/>
            </a:pPr>
            <a:r>
              <a:rPr lang="en-US" dirty="0"/>
              <a:t>Questions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7204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Intros &amp; Warm Up</a:t>
            </a:r>
          </a:p>
        </p:txBody>
      </p:sp>
      <p:sp>
        <p:nvSpPr>
          <p:cNvPr id="3" name="Content Placeholder 2"/>
          <p:cNvSpPr>
            <a:spLocks noGrp="1"/>
          </p:cNvSpPr>
          <p:nvPr>
            <p:ph idx="1"/>
          </p:nvPr>
        </p:nvSpPr>
        <p:spPr/>
        <p:txBody>
          <a:bodyPr>
            <a:normAutofit/>
          </a:bodyPr>
          <a:lstStyle/>
          <a:p>
            <a:pPr lvl="1"/>
            <a:endParaRPr lang="en-US" sz="2000" dirty="0"/>
          </a:p>
          <a:p>
            <a:pPr marL="201168" lvl="1" indent="0" algn="ctr">
              <a:buNone/>
            </a:pPr>
            <a:r>
              <a:rPr lang="en-US" sz="4000" dirty="0"/>
              <a:t>One reason you’re passionate about data</a:t>
            </a:r>
          </a:p>
        </p:txBody>
      </p:sp>
    </p:spTree>
    <p:extLst>
      <p:ext uri="{BB962C8B-B14F-4D97-AF65-F5344CB8AC3E}">
        <p14:creationId xmlns:p14="http://schemas.microsoft.com/office/powerpoint/2010/main" val="273695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33" name="Rectangle 7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y Data Is Important for Every Piece of Content You Create - C&amp;amp;EN Media  Group">
            <a:extLst>
              <a:ext uri="{FF2B5EF4-FFF2-40B4-BE49-F238E27FC236}">
                <a16:creationId xmlns:a16="http://schemas.microsoft.com/office/drawing/2014/main" id="{3A94FC0A-03E9-4A88-9DFB-13ABDC6A16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6909" y="1271016"/>
            <a:ext cx="6394026" cy="4315968"/>
          </a:xfrm>
          <a:prstGeom prst="rect">
            <a:avLst/>
          </a:prstGeom>
          <a:noFill/>
          <a:extLst>
            <a:ext uri="{909E8E84-426E-40DD-AFC4-6F175D3DCCD1}">
              <a14:hiddenFill xmlns:a14="http://schemas.microsoft.com/office/drawing/2010/main">
                <a:solidFill>
                  <a:srgbClr val="FFFFFF"/>
                </a:solidFill>
              </a14:hiddenFill>
            </a:ext>
          </a:extLst>
        </p:spPr>
      </p:pic>
      <p:sp>
        <p:nvSpPr>
          <p:cNvPr id="1034" name="Oval 7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Data?</a:t>
            </a:r>
          </a:p>
        </p:txBody>
      </p:sp>
    </p:spTree>
    <p:extLst>
      <p:ext uri="{BB962C8B-B14F-4D97-AF65-F5344CB8AC3E}">
        <p14:creationId xmlns:p14="http://schemas.microsoft.com/office/powerpoint/2010/main" val="76463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a:t>
            </a:r>
          </a:p>
        </p:txBody>
      </p:sp>
      <p:sp>
        <p:nvSpPr>
          <p:cNvPr id="3" name="Content Placeholder 2"/>
          <p:cNvSpPr>
            <a:spLocks noGrp="1"/>
          </p:cNvSpPr>
          <p:nvPr>
            <p:ph idx="1"/>
          </p:nvPr>
        </p:nvSpPr>
        <p:spPr/>
        <p:txBody>
          <a:bodyPr>
            <a:normAutofit fontScale="85000" lnSpcReduction="20000"/>
          </a:bodyPr>
          <a:lstStyle/>
          <a:p>
            <a:pPr lvl="1"/>
            <a:r>
              <a:rPr lang="en-US" sz="2000" dirty="0"/>
              <a:t>Qualitative vs Quantitative</a:t>
            </a:r>
          </a:p>
          <a:p>
            <a:pPr lvl="1"/>
            <a:r>
              <a:rPr lang="en-US" sz="2000" dirty="0"/>
              <a:t>Inherent biases and how data combats that</a:t>
            </a:r>
          </a:p>
          <a:p>
            <a:pPr lvl="1"/>
            <a:r>
              <a:rPr lang="en-US" sz="2000" dirty="0"/>
              <a:t>Using the Null Hypothesis method</a:t>
            </a:r>
          </a:p>
          <a:p>
            <a:pPr lvl="1"/>
            <a:endParaRPr lang="en-US" sz="2000" dirty="0"/>
          </a:p>
          <a:p>
            <a:pPr lvl="1"/>
            <a:endParaRPr lang="en-US" sz="2000" dirty="0"/>
          </a:p>
          <a:p>
            <a:pPr marL="201168" lvl="1" indent="0">
              <a:buNone/>
            </a:pPr>
            <a:r>
              <a:rPr lang="en-US" sz="2000" b="1" dirty="0"/>
              <a:t>Discussion:</a:t>
            </a:r>
          </a:p>
          <a:p>
            <a:pPr lvl="1"/>
            <a:r>
              <a:rPr lang="en-US" sz="2000" dirty="0"/>
              <a:t>What use cases do you see for data in the world?</a:t>
            </a:r>
          </a:p>
          <a:p>
            <a:pPr lvl="1"/>
            <a:r>
              <a:rPr lang="en-US" sz="2000" dirty="0"/>
              <a:t>In what instances could data use prove problematic?</a:t>
            </a:r>
          </a:p>
          <a:p>
            <a:pPr lvl="1"/>
            <a:r>
              <a:rPr lang="en-US" sz="2000" dirty="0"/>
              <a:t>In one sentence how would you communicate the need for data in the world?</a:t>
            </a:r>
          </a:p>
          <a:p>
            <a:pPr lvl="1"/>
            <a:endParaRPr lang="en-US" sz="2000" dirty="0"/>
          </a:p>
        </p:txBody>
      </p:sp>
    </p:spTree>
    <p:extLst>
      <p:ext uri="{BB962C8B-B14F-4D97-AF65-F5344CB8AC3E}">
        <p14:creationId xmlns:p14="http://schemas.microsoft.com/office/powerpoint/2010/main" val="138293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 of Data</a:t>
            </a:r>
          </a:p>
        </p:txBody>
      </p:sp>
      <p:sp>
        <p:nvSpPr>
          <p:cNvPr id="7" name="Content Placeholder 2"/>
          <p:cNvSpPr>
            <a:spLocks noGrp="1"/>
          </p:cNvSpPr>
          <p:nvPr>
            <p:ph idx="1"/>
          </p:nvPr>
        </p:nvSpPr>
        <p:spPr>
          <a:xfrm>
            <a:off x="5635412" y="2491529"/>
            <a:ext cx="5520267" cy="3458264"/>
          </a:xfrm>
        </p:spPr>
        <p:txBody>
          <a:bodyPr>
            <a:normAutofit/>
          </a:bodyPr>
          <a:lstStyle/>
          <a:p>
            <a:pPr marL="201168" lvl="1" indent="0">
              <a:buNone/>
            </a:pPr>
            <a:r>
              <a:rPr lang="en-US" sz="2000" b="1" dirty="0"/>
              <a:t>Data Governance</a:t>
            </a:r>
          </a:p>
          <a:p>
            <a:pPr lvl="1"/>
            <a:r>
              <a:rPr lang="en-US" sz="2000" dirty="0"/>
              <a:t>Holistic structure and implementation of data strategy within an organization</a:t>
            </a:r>
          </a:p>
          <a:p>
            <a:pPr lvl="1"/>
            <a:r>
              <a:rPr lang="en-US" sz="2000" dirty="0"/>
              <a:t>Combination of technology, hardware, and people</a:t>
            </a:r>
          </a:p>
          <a:p>
            <a:pPr lvl="1"/>
            <a:r>
              <a:rPr lang="en-US" sz="2000" dirty="0"/>
              <a:t>Key in creating a comprehensive data solution</a:t>
            </a:r>
          </a:p>
        </p:txBody>
      </p:sp>
      <p:pic>
        <p:nvPicPr>
          <p:cNvPr id="1028" name="Picture 4" descr="Who is responsible for data management architectures? Do data scientists  manage it themselves individually or do they rely on data management  professionals to manage it centrally?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1" y="2491529"/>
            <a:ext cx="3697637" cy="364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 of Data</a:t>
            </a:r>
          </a:p>
        </p:txBody>
      </p:sp>
      <p:sp>
        <p:nvSpPr>
          <p:cNvPr id="3" name="Content Placeholder 2"/>
          <p:cNvSpPr>
            <a:spLocks noGrp="1"/>
          </p:cNvSpPr>
          <p:nvPr>
            <p:ph idx="1"/>
          </p:nvPr>
        </p:nvSpPr>
        <p:spPr/>
        <p:txBody>
          <a:bodyPr>
            <a:normAutofit fontScale="70000" lnSpcReduction="20000"/>
          </a:bodyPr>
          <a:lstStyle/>
          <a:p>
            <a:pPr lvl="1"/>
            <a:r>
              <a:rPr lang="en-US" sz="2000" b="1" dirty="0"/>
              <a:t>Architecture: </a:t>
            </a:r>
            <a:r>
              <a:rPr lang="en-US" sz="2000" dirty="0"/>
              <a:t>Design of the physical and virtual infrastructure by which data is supported.</a:t>
            </a:r>
          </a:p>
          <a:p>
            <a:pPr lvl="1"/>
            <a:r>
              <a:rPr lang="en-US" sz="2000" b="1" dirty="0"/>
              <a:t>Modelling: </a:t>
            </a:r>
            <a:r>
              <a:rPr lang="en-US" sz="2000" dirty="0"/>
              <a:t>Manipulation of data using algorithms to solve problems.</a:t>
            </a:r>
          </a:p>
          <a:p>
            <a:pPr lvl="1"/>
            <a:r>
              <a:rPr lang="en-US" sz="2000" b="1" dirty="0"/>
              <a:t>Storage/Operations:</a:t>
            </a:r>
            <a:r>
              <a:rPr lang="en-US" sz="2000" dirty="0"/>
              <a:t> Management of the physical and virtual infrastructure by which data is supported.</a:t>
            </a:r>
          </a:p>
          <a:p>
            <a:pPr lvl="1"/>
            <a:r>
              <a:rPr lang="en-US" sz="2000" b="1" dirty="0"/>
              <a:t>Security: </a:t>
            </a:r>
            <a:r>
              <a:rPr lang="en-US" sz="2000" dirty="0"/>
              <a:t>Processes, policies, and technology that keeps data safe.</a:t>
            </a:r>
          </a:p>
          <a:p>
            <a:pPr lvl="1"/>
            <a:r>
              <a:rPr lang="en-US" sz="2000" b="1" dirty="0" err="1"/>
              <a:t>Doco</a:t>
            </a:r>
            <a:r>
              <a:rPr lang="en-US" sz="2000" b="1" dirty="0"/>
              <a:t>/Content:</a:t>
            </a:r>
            <a:r>
              <a:rPr lang="en-US" sz="2000" dirty="0"/>
              <a:t> Documentation saves lives.</a:t>
            </a:r>
          </a:p>
          <a:p>
            <a:pPr lvl="1"/>
            <a:r>
              <a:rPr lang="en-US" sz="2000" b="1" dirty="0"/>
              <a:t>DW/BI: </a:t>
            </a:r>
            <a:r>
              <a:rPr lang="en-US" sz="2000" dirty="0"/>
              <a:t>Restructuring and analysis of data for decision making.</a:t>
            </a:r>
          </a:p>
          <a:p>
            <a:pPr lvl="1"/>
            <a:r>
              <a:rPr lang="en-US" sz="2000" b="1" dirty="0"/>
              <a:t>Integration </a:t>
            </a:r>
            <a:r>
              <a:rPr lang="en-US" sz="2000" b="1" dirty="0" err="1"/>
              <a:t>Mgmt</a:t>
            </a:r>
            <a:r>
              <a:rPr lang="en-US" sz="2000" b="1" dirty="0"/>
              <a:t>: </a:t>
            </a:r>
            <a:r>
              <a:rPr lang="en-US" sz="2000" dirty="0"/>
              <a:t>Design of connection between data sources, </a:t>
            </a:r>
            <a:r>
              <a:rPr lang="en-US" sz="2000" dirty="0" err="1"/>
              <a:t>esp</a:t>
            </a:r>
            <a:r>
              <a:rPr lang="en-US" sz="2000" dirty="0"/>
              <a:t> through data factories.</a:t>
            </a:r>
          </a:p>
          <a:p>
            <a:pPr lvl="1"/>
            <a:r>
              <a:rPr lang="en-US" sz="2000" b="1" dirty="0"/>
              <a:t>Quality: </a:t>
            </a:r>
            <a:r>
              <a:rPr lang="en-US" sz="2000" dirty="0"/>
              <a:t>Data cleaning. One of the most integral and time consuming steps of data analysis.</a:t>
            </a:r>
          </a:p>
          <a:p>
            <a:pPr lvl="1"/>
            <a:r>
              <a:rPr lang="en-US" sz="2000" b="1" dirty="0"/>
              <a:t>Refs/</a:t>
            </a:r>
            <a:r>
              <a:rPr lang="en-US" sz="2000" b="1" dirty="0" err="1"/>
              <a:t>MetaData</a:t>
            </a:r>
            <a:r>
              <a:rPr lang="en-US" sz="2000" b="1" dirty="0"/>
              <a:t>: </a:t>
            </a:r>
            <a:r>
              <a:rPr lang="en-US" sz="2000" dirty="0"/>
              <a:t>Descriptive data associated with each column within a dataset as well as the overall dataset itself</a:t>
            </a:r>
          </a:p>
        </p:txBody>
      </p:sp>
    </p:spTree>
    <p:extLst>
      <p:ext uri="{BB962C8B-B14F-4D97-AF65-F5344CB8AC3E}">
        <p14:creationId xmlns:p14="http://schemas.microsoft.com/office/powerpoint/2010/main" val="216131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Architecture (Top Layer)</a:t>
            </a:r>
          </a:p>
        </p:txBody>
      </p:sp>
      <p:sp>
        <p:nvSpPr>
          <p:cNvPr id="3" name="Content Placeholder 2"/>
          <p:cNvSpPr>
            <a:spLocks noGrp="1"/>
          </p:cNvSpPr>
          <p:nvPr>
            <p:ph idx="1"/>
          </p:nvPr>
        </p:nvSpPr>
        <p:spPr>
          <a:xfrm>
            <a:off x="643468" y="2638044"/>
            <a:ext cx="3363974" cy="3415622"/>
          </a:xfrm>
        </p:spPr>
        <p:txBody>
          <a:bodyPr>
            <a:normAutofit/>
          </a:bodyPr>
          <a:lstStyle/>
          <a:p>
            <a:pPr lvl="1"/>
            <a:r>
              <a:rPr lang="en-US" b="1">
                <a:solidFill>
                  <a:schemeClr val="bg1"/>
                </a:solidFill>
              </a:rPr>
              <a:t>Design, Components, Strategy, and Theory</a:t>
            </a:r>
          </a:p>
          <a:p>
            <a:pPr lvl="1"/>
            <a:endParaRPr lang="en-US">
              <a:solidFill>
                <a:schemeClr val="bg1"/>
              </a:solidFill>
            </a:endParaRPr>
          </a:p>
        </p:txBody>
      </p:sp>
      <p:pic>
        <p:nvPicPr>
          <p:cNvPr id="1026" name="Picture 2" descr="https://lh5.googleusercontent.com/5EoyzknAD3JIauuCPTSYZv3onDXEPh31X-SyeWH2YTLnmt1v_t0lkYH4DuPgXX9_3pc_3GnlRJt7cldkx7P54JuXrVGrPugr7jkoVZw7civNA51sqF9AE21hpFNBnQasNWKQ8lshqz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520340"/>
            <a:ext cx="6250769" cy="165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93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Architecture (Middle Layer)</a:t>
            </a:r>
          </a:p>
        </p:txBody>
      </p:sp>
      <p:sp>
        <p:nvSpPr>
          <p:cNvPr id="3" name="Content Placeholder 2"/>
          <p:cNvSpPr>
            <a:spLocks noGrp="1"/>
          </p:cNvSpPr>
          <p:nvPr>
            <p:ph idx="1"/>
          </p:nvPr>
        </p:nvSpPr>
        <p:spPr>
          <a:xfrm>
            <a:off x="643468" y="2638044"/>
            <a:ext cx="3363974" cy="3415622"/>
          </a:xfrm>
        </p:spPr>
        <p:txBody>
          <a:bodyPr>
            <a:normAutofit/>
          </a:bodyPr>
          <a:lstStyle/>
          <a:p>
            <a:pPr lvl="1"/>
            <a:r>
              <a:rPr lang="en-US" b="1">
                <a:solidFill>
                  <a:schemeClr val="bg1"/>
                </a:solidFill>
              </a:rPr>
              <a:t>Design, Components, Strategy, and Theory</a:t>
            </a:r>
          </a:p>
          <a:p>
            <a:pPr lvl="1"/>
            <a:endParaRPr lang="en-US">
              <a:solidFill>
                <a:schemeClr val="bg1"/>
              </a:solidFill>
            </a:endParaRPr>
          </a:p>
        </p:txBody>
      </p:sp>
      <p:pic>
        <p:nvPicPr>
          <p:cNvPr id="2050" name="Picture 2" descr="https://lh5.googleusercontent.com/KP_Wcx1qNBONbvopswPWYZj_NGc6wiyg4xxgmRqJnaFXiP16GfLETzdH_KWVSXAV9bo7qLrqquC9fNgkkJ9eZn19dnAwiOhYETI6OEiXAPfA2RFfeJpFZisfo_9TvnnT0CCOnQFZYtI"/>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418642"/>
            <a:ext cx="6250769" cy="385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833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11602</TotalTime>
  <Words>1108</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Why Data?</vt:lpstr>
      <vt:lpstr>Agenda</vt:lpstr>
      <vt:lpstr>Intros &amp; Warm Up</vt:lpstr>
      <vt:lpstr>Why Data?</vt:lpstr>
      <vt:lpstr>Why Data?</vt:lpstr>
      <vt:lpstr>Areas of Data</vt:lpstr>
      <vt:lpstr>Areas of Data</vt:lpstr>
      <vt:lpstr>Architecture (Top Layer)</vt:lpstr>
      <vt:lpstr>Architecture (Middle Layer)</vt:lpstr>
      <vt:lpstr>Architecture (Bottom Layer)</vt:lpstr>
      <vt:lpstr>Modeling</vt:lpstr>
      <vt:lpstr>Storage/Operations</vt:lpstr>
      <vt:lpstr>Resource Management Analytics</vt:lpstr>
      <vt:lpstr>Security</vt:lpstr>
      <vt:lpstr>Doco/Content</vt:lpstr>
      <vt:lpstr>Data Warehouse/Business Intelligence</vt:lpstr>
      <vt:lpstr>Questions</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40</cp:revision>
  <dcterms:created xsi:type="dcterms:W3CDTF">2021-05-17T11:57:58Z</dcterms:created>
  <dcterms:modified xsi:type="dcterms:W3CDTF">2021-10-28T23:05:49Z</dcterms:modified>
</cp:coreProperties>
</file>