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89" r:id="rId4"/>
    <p:sldId id="270" r:id="rId5"/>
    <p:sldId id="288" r:id="rId6"/>
    <p:sldId id="287" r:id="rId7"/>
    <p:sldId id="278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237BC-0513-48BF-96F7-F6D5DB655221}" v="19" dt="2021-11-18T23:53:58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a Darcangelo" userId="c294b926-d2d0-48de-90e8-6659131a8186" providerId="ADAL" clId="{528BEAAB-BFAD-4A0C-9B9F-4B39BE1312A8}"/>
    <pc:docChg chg="delSld">
      <pc:chgData name="Amanda Darcangelo" userId="c294b926-d2d0-48de-90e8-6659131a8186" providerId="ADAL" clId="{528BEAAB-BFAD-4A0C-9B9F-4B39BE1312A8}" dt="2021-09-27T12:23:10.231" v="13" actId="47"/>
      <pc:docMkLst>
        <pc:docMk/>
      </pc:docMkLst>
      <pc:sldChg chg="del">
        <pc:chgData name="Amanda Darcangelo" userId="c294b926-d2d0-48de-90e8-6659131a8186" providerId="ADAL" clId="{528BEAAB-BFAD-4A0C-9B9F-4B39BE1312A8}" dt="2021-09-27T12:22:57.467" v="0" actId="47"/>
        <pc:sldMkLst>
          <pc:docMk/>
          <pc:sldMk cId="1382930559" sldId="268"/>
        </pc:sldMkLst>
      </pc:sldChg>
      <pc:sldChg chg="del">
        <pc:chgData name="Amanda Darcangelo" userId="c294b926-d2d0-48de-90e8-6659131a8186" providerId="ADAL" clId="{528BEAAB-BFAD-4A0C-9B9F-4B39BE1312A8}" dt="2021-09-27T12:22:58.508" v="1" actId="47"/>
        <pc:sldMkLst>
          <pc:docMk/>
          <pc:sldMk cId="3188138079" sldId="269"/>
        </pc:sldMkLst>
      </pc:sldChg>
      <pc:sldChg chg="del">
        <pc:chgData name="Amanda Darcangelo" userId="c294b926-d2d0-48de-90e8-6659131a8186" providerId="ADAL" clId="{528BEAAB-BFAD-4A0C-9B9F-4B39BE1312A8}" dt="2021-09-27T12:23:07.106" v="8" actId="47"/>
        <pc:sldMkLst>
          <pc:docMk/>
          <pc:sldMk cId="2640169549" sldId="271"/>
        </pc:sldMkLst>
      </pc:sldChg>
      <pc:sldChg chg="del">
        <pc:chgData name="Amanda Darcangelo" userId="c294b926-d2d0-48de-90e8-6659131a8186" providerId="ADAL" clId="{528BEAAB-BFAD-4A0C-9B9F-4B39BE1312A8}" dt="2021-09-27T12:23:05.919" v="6" actId="47"/>
        <pc:sldMkLst>
          <pc:docMk/>
          <pc:sldMk cId="3288849065" sldId="272"/>
        </pc:sldMkLst>
      </pc:sldChg>
      <pc:sldChg chg="del">
        <pc:chgData name="Amanda Darcangelo" userId="c294b926-d2d0-48de-90e8-6659131a8186" providerId="ADAL" clId="{528BEAAB-BFAD-4A0C-9B9F-4B39BE1312A8}" dt="2021-09-27T12:23:05.424" v="5" actId="47"/>
        <pc:sldMkLst>
          <pc:docMk/>
          <pc:sldMk cId="1838881035" sldId="273"/>
        </pc:sldMkLst>
      </pc:sldChg>
      <pc:sldChg chg="del">
        <pc:chgData name="Amanda Darcangelo" userId="c294b926-d2d0-48de-90e8-6659131a8186" providerId="ADAL" clId="{528BEAAB-BFAD-4A0C-9B9F-4B39BE1312A8}" dt="2021-09-27T12:23:01.275" v="2" actId="47"/>
        <pc:sldMkLst>
          <pc:docMk/>
          <pc:sldMk cId="4037938973" sldId="274"/>
        </pc:sldMkLst>
      </pc:sldChg>
      <pc:sldChg chg="del">
        <pc:chgData name="Amanda Darcangelo" userId="c294b926-d2d0-48de-90e8-6659131a8186" providerId="ADAL" clId="{528BEAAB-BFAD-4A0C-9B9F-4B39BE1312A8}" dt="2021-09-27T12:23:07.626" v="9" actId="47"/>
        <pc:sldMkLst>
          <pc:docMk/>
          <pc:sldMk cId="365790987" sldId="275"/>
        </pc:sldMkLst>
      </pc:sldChg>
      <pc:sldChg chg="del">
        <pc:chgData name="Amanda Darcangelo" userId="c294b926-d2d0-48de-90e8-6659131a8186" providerId="ADAL" clId="{528BEAAB-BFAD-4A0C-9B9F-4B39BE1312A8}" dt="2021-09-27T12:23:08.227" v="10" actId="47"/>
        <pc:sldMkLst>
          <pc:docMk/>
          <pc:sldMk cId="2902145378" sldId="276"/>
        </pc:sldMkLst>
      </pc:sldChg>
      <pc:sldChg chg="del">
        <pc:chgData name="Amanda Darcangelo" userId="c294b926-d2d0-48de-90e8-6659131a8186" providerId="ADAL" clId="{528BEAAB-BFAD-4A0C-9B9F-4B39BE1312A8}" dt="2021-09-27T12:23:08.872" v="11" actId="47"/>
        <pc:sldMkLst>
          <pc:docMk/>
          <pc:sldMk cId="2880598401" sldId="277"/>
        </pc:sldMkLst>
      </pc:sldChg>
      <pc:sldChg chg="del">
        <pc:chgData name="Amanda Darcangelo" userId="c294b926-d2d0-48de-90e8-6659131a8186" providerId="ADAL" clId="{528BEAAB-BFAD-4A0C-9B9F-4B39BE1312A8}" dt="2021-09-27T12:23:10.231" v="13" actId="47"/>
        <pc:sldMkLst>
          <pc:docMk/>
          <pc:sldMk cId="2092005455" sldId="279"/>
        </pc:sldMkLst>
      </pc:sldChg>
      <pc:sldChg chg="del">
        <pc:chgData name="Amanda Darcangelo" userId="c294b926-d2d0-48de-90e8-6659131a8186" providerId="ADAL" clId="{528BEAAB-BFAD-4A0C-9B9F-4B39BE1312A8}" dt="2021-09-27T12:23:09.440" v="12" actId="47"/>
        <pc:sldMkLst>
          <pc:docMk/>
          <pc:sldMk cId="478280631" sldId="280"/>
        </pc:sldMkLst>
      </pc:sldChg>
      <pc:sldChg chg="del">
        <pc:chgData name="Amanda Darcangelo" userId="c294b926-d2d0-48de-90e8-6659131a8186" providerId="ADAL" clId="{528BEAAB-BFAD-4A0C-9B9F-4B39BE1312A8}" dt="2021-09-27T12:23:02.715" v="4" actId="47"/>
        <pc:sldMkLst>
          <pc:docMk/>
          <pc:sldMk cId="1655953152" sldId="284"/>
        </pc:sldMkLst>
      </pc:sldChg>
      <pc:sldChg chg="del">
        <pc:chgData name="Amanda Darcangelo" userId="c294b926-d2d0-48de-90e8-6659131a8186" providerId="ADAL" clId="{528BEAAB-BFAD-4A0C-9B9F-4B39BE1312A8}" dt="2021-09-27T12:23:01.972" v="3" actId="47"/>
        <pc:sldMkLst>
          <pc:docMk/>
          <pc:sldMk cId="4241783377" sldId="285"/>
        </pc:sldMkLst>
      </pc:sldChg>
      <pc:sldChg chg="del">
        <pc:chgData name="Amanda Darcangelo" userId="c294b926-d2d0-48de-90e8-6659131a8186" providerId="ADAL" clId="{528BEAAB-BFAD-4A0C-9B9F-4B39BE1312A8}" dt="2021-09-27T12:23:06.541" v="7" actId="47"/>
        <pc:sldMkLst>
          <pc:docMk/>
          <pc:sldMk cId="173399952" sldId="286"/>
        </pc:sldMkLst>
      </pc:sldChg>
    </pc:docChg>
  </pc:docChgLst>
  <pc:docChgLst>
    <pc:chgData name="Amanda Darcangelo" userId="c294b926-d2d0-48de-90e8-6659131a8186" providerId="ADAL" clId="{0B6237BC-0513-48BF-96F7-F6D5DB655221}"/>
    <pc:docChg chg="delSld modSld">
      <pc:chgData name="Amanda Darcangelo" userId="c294b926-d2d0-48de-90e8-6659131a8186" providerId="ADAL" clId="{0B6237BC-0513-48BF-96F7-F6D5DB655221}" dt="2021-11-18T23:53:58.463" v="52" actId="20577"/>
      <pc:docMkLst>
        <pc:docMk/>
      </pc:docMkLst>
      <pc:sldChg chg="modSp">
        <pc:chgData name="Amanda Darcangelo" userId="c294b926-d2d0-48de-90e8-6659131a8186" providerId="ADAL" clId="{0B6237BC-0513-48BF-96F7-F6D5DB655221}" dt="2021-11-18T23:53:58.463" v="52" actId="20577"/>
        <pc:sldMkLst>
          <pc:docMk/>
          <pc:sldMk cId="869796959" sldId="256"/>
        </pc:sldMkLst>
        <pc:spChg chg="mod">
          <ac:chgData name="Amanda Darcangelo" userId="c294b926-d2d0-48de-90e8-6659131a8186" providerId="ADAL" clId="{0B6237BC-0513-48BF-96F7-F6D5DB655221}" dt="2021-11-18T23:53:58.463" v="52" actId="20577"/>
          <ac:spMkLst>
            <pc:docMk/>
            <pc:sldMk cId="869796959" sldId="256"/>
            <ac:spMk id="2" creationId="{00000000-0000-0000-0000-000000000000}"/>
          </ac:spMkLst>
        </pc:spChg>
      </pc:sldChg>
      <pc:sldChg chg="del">
        <pc:chgData name="Amanda Darcangelo" userId="c294b926-d2d0-48de-90e8-6659131a8186" providerId="ADAL" clId="{0B6237BC-0513-48BF-96F7-F6D5DB655221}" dt="2021-11-18T15:40:16.496" v="0" actId="47"/>
        <pc:sldMkLst>
          <pc:docMk/>
          <pc:sldMk cId="2806702590" sldId="281"/>
        </pc:sldMkLst>
      </pc:sldChg>
      <pc:sldChg chg="del">
        <pc:chgData name="Amanda Darcangelo" userId="c294b926-d2d0-48de-90e8-6659131a8186" providerId="ADAL" clId="{0B6237BC-0513-48BF-96F7-F6D5DB655221}" dt="2021-11-18T15:40:24.845" v="1" actId="47"/>
        <pc:sldMkLst>
          <pc:docMk/>
          <pc:sldMk cId="3806500554" sldId="282"/>
        </pc:sldMkLst>
      </pc:sldChg>
      <pc:sldChg chg="modSp mod">
        <pc:chgData name="Amanda Darcangelo" userId="c294b926-d2d0-48de-90e8-6659131a8186" providerId="ADAL" clId="{0B6237BC-0513-48BF-96F7-F6D5DB655221}" dt="2021-11-18T15:40:53.440" v="33" actId="20577"/>
        <pc:sldMkLst>
          <pc:docMk/>
          <pc:sldMk cId="2736958133" sldId="289"/>
        </pc:sldMkLst>
        <pc:spChg chg="mod">
          <ac:chgData name="Amanda Darcangelo" userId="c294b926-d2d0-48de-90e8-6659131a8186" providerId="ADAL" clId="{0B6237BC-0513-48BF-96F7-F6D5DB655221}" dt="2021-11-18T15:40:53.440" v="33" actId="20577"/>
          <ac:spMkLst>
            <pc:docMk/>
            <pc:sldMk cId="2736958133" sldId="28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19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0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96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4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17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7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4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9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2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9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DE6118-2437-4B30-8E3C-4D2BE6020583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4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0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/>
              <a:t>WiMLDS Syracuse Presents Data Basics Training Arc</a:t>
            </a:r>
            <a:endParaRPr 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 dirty="0"/>
              <a:t>Theory Discussion</a:t>
            </a:r>
          </a:p>
        </p:txBody>
      </p:sp>
    </p:spTree>
    <p:extLst>
      <p:ext uri="{BB962C8B-B14F-4D97-AF65-F5344CB8AC3E}">
        <p14:creationId xmlns:p14="http://schemas.microsoft.com/office/powerpoint/2010/main" val="86979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Introductions</a:t>
            </a:r>
          </a:p>
          <a:p>
            <a:r>
              <a:rPr lang="en-US" dirty="0"/>
              <a:t>2. Administrative Details</a:t>
            </a:r>
          </a:p>
          <a:p>
            <a:r>
              <a:rPr lang="en-US" dirty="0"/>
              <a:t>3. Goal Setting</a:t>
            </a:r>
          </a:p>
          <a:p>
            <a:r>
              <a:rPr lang="en-US" dirty="0"/>
              <a:t>4. Start of Course Survey</a:t>
            </a:r>
          </a:p>
        </p:txBody>
      </p:sp>
    </p:spTree>
    <p:extLst>
      <p:ext uri="{BB962C8B-B14F-4D97-AF65-F5344CB8AC3E}">
        <p14:creationId xmlns:p14="http://schemas.microsoft.com/office/powerpoint/2010/main" val="372046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 &amp; Warm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/>
          </a:p>
          <a:p>
            <a:pPr marL="201168" lvl="1" indent="0" algn="ctr">
              <a:buNone/>
            </a:pPr>
            <a:r>
              <a:rPr lang="en-US" sz="4000" dirty="0"/>
              <a:t>How were you introduced to data?</a:t>
            </a:r>
          </a:p>
        </p:txBody>
      </p:sp>
    </p:spTree>
    <p:extLst>
      <p:ext uri="{BB962C8B-B14F-4D97-AF65-F5344CB8AC3E}">
        <p14:creationId xmlns:p14="http://schemas.microsoft.com/office/powerpoint/2010/main" val="273695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sz="2000" b="1" dirty="0"/>
              <a:t>Architecture: </a:t>
            </a:r>
            <a:r>
              <a:rPr lang="en-US" sz="2000" dirty="0"/>
              <a:t>Design of the physical and virtual infrastructure by which data is supported.</a:t>
            </a:r>
          </a:p>
          <a:p>
            <a:pPr lvl="1"/>
            <a:r>
              <a:rPr lang="en-US" sz="2000" b="1" dirty="0"/>
              <a:t>Modelling: </a:t>
            </a:r>
            <a:r>
              <a:rPr lang="en-US" sz="2000" dirty="0"/>
              <a:t>Manipulation of data using algorithms to solve problems.</a:t>
            </a:r>
          </a:p>
          <a:p>
            <a:pPr lvl="1"/>
            <a:r>
              <a:rPr lang="en-US" sz="2000" b="1" dirty="0"/>
              <a:t>Storage/Operations:</a:t>
            </a:r>
            <a:r>
              <a:rPr lang="en-US" sz="2000" dirty="0"/>
              <a:t> Management of the physical and virtual infrastructure by which data is supported.</a:t>
            </a:r>
          </a:p>
          <a:p>
            <a:pPr lvl="1"/>
            <a:r>
              <a:rPr lang="en-US" sz="2000" b="1" dirty="0"/>
              <a:t>Security: </a:t>
            </a:r>
            <a:r>
              <a:rPr lang="en-US" sz="2000" dirty="0"/>
              <a:t>Processes, policies, and technology that keeps data safe.</a:t>
            </a:r>
          </a:p>
          <a:p>
            <a:pPr lvl="1"/>
            <a:r>
              <a:rPr lang="en-US" sz="2000" b="1" dirty="0" err="1"/>
              <a:t>Doco</a:t>
            </a:r>
            <a:r>
              <a:rPr lang="en-US" sz="2000" b="1" dirty="0"/>
              <a:t>/Content:</a:t>
            </a:r>
            <a:r>
              <a:rPr lang="en-US" sz="2000" dirty="0"/>
              <a:t> Documentation saves lives.</a:t>
            </a:r>
          </a:p>
          <a:p>
            <a:pPr lvl="1"/>
            <a:r>
              <a:rPr lang="en-US" sz="2000" b="1" dirty="0"/>
              <a:t>DW/BI: </a:t>
            </a:r>
            <a:r>
              <a:rPr lang="en-US" sz="2000" dirty="0"/>
              <a:t>Restructuring and analysis of data for decision making.</a:t>
            </a:r>
          </a:p>
          <a:p>
            <a:pPr lvl="1"/>
            <a:r>
              <a:rPr lang="en-US" sz="2000" b="1" dirty="0"/>
              <a:t>Integration </a:t>
            </a:r>
            <a:r>
              <a:rPr lang="en-US" sz="2000" b="1" dirty="0" err="1"/>
              <a:t>Mgmt</a:t>
            </a:r>
            <a:r>
              <a:rPr lang="en-US" sz="2000" b="1" dirty="0"/>
              <a:t>: </a:t>
            </a:r>
            <a:r>
              <a:rPr lang="en-US" sz="2000" dirty="0"/>
              <a:t>Design of connection between data sources, </a:t>
            </a:r>
            <a:r>
              <a:rPr lang="en-US" sz="2000" dirty="0" err="1"/>
              <a:t>esp</a:t>
            </a:r>
            <a:r>
              <a:rPr lang="en-US" sz="2000" dirty="0"/>
              <a:t> through data factories.</a:t>
            </a:r>
          </a:p>
          <a:p>
            <a:pPr lvl="1"/>
            <a:r>
              <a:rPr lang="en-US" sz="2000" b="1" dirty="0"/>
              <a:t>Quality: </a:t>
            </a:r>
            <a:r>
              <a:rPr lang="en-US" sz="2000" dirty="0"/>
              <a:t>Data cleaning. One of the most integral and time consuming steps of data analysis.</a:t>
            </a:r>
          </a:p>
          <a:p>
            <a:pPr lvl="1"/>
            <a:r>
              <a:rPr lang="en-US" sz="2000" b="1" dirty="0"/>
              <a:t>Refs/</a:t>
            </a:r>
            <a:r>
              <a:rPr lang="en-US" sz="2000" b="1" dirty="0" err="1"/>
              <a:t>MetaData</a:t>
            </a:r>
            <a:r>
              <a:rPr lang="en-US" sz="2000" b="1" dirty="0"/>
              <a:t>: </a:t>
            </a:r>
            <a:r>
              <a:rPr lang="en-US" sz="2000" dirty="0"/>
              <a:t>Descriptive data associated with each column within a dataset as well as the overall dataset itself</a:t>
            </a:r>
          </a:p>
        </p:txBody>
      </p:sp>
    </p:spTree>
    <p:extLst>
      <p:ext uri="{BB962C8B-B14F-4D97-AF65-F5344CB8AC3E}">
        <p14:creationId xmlns:p14="http://schemas.microsoft.com/office/powerpoint/2010/main" val="216131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lvl="1"/>
            <a:r>
              <a:rPr lang="en-US" b="1"/>
              <a:t>On first introduction, which of these areas of data science do you find most appealing?</a:t>
            </a:r>
          </a:p>
          <a:p>
            <a:pPr lvl="1"/>
            <a:r>
              <a:rPr lang="en-US" b="1"/>
              <a:t>Can you think of any aspects of data science that may not fit into these categories?</a:t>
            </a:r>
          </a:p>
          <a:p>
            <a:pPr lvl="1"/>
            <a:endParaRPr lang="en-US" b="1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1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lvl="1"/>
            <a:r>
              <a:rPr lang="en-US" b="1"/>
              <a:t>How do different data types impact the types of analysis being done?</a:t>
            </a:r>
          </a:p>
          <a:p>
            <a:pPr lvl="1"/>
            <a:r>
              <a:rPr lang="en-US" b="1"/>
              <a:t>What data type do you personally find most insightful?</a:t>
            </a:r>
          </a:p>
          <a:p>
            <a:pPr lvl="1"/>
            <a:r>
              <a:rPr lang="en-US" b="1"/>
              <a:t>What are examples of questions that could be used to collect data and which data types would you associate with those 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lvl="1"/>
            <a:r>
              <a:rPr lang="en-US" b="1"/>
              <a:t>Why do you think it’s important to effectively communicate data?</a:t>
            </a:r>
          </a:p>
          <a:p>
            <a:pPr lvl="1"/>
            <a:r>
              <a:rPr lang="en-US" b="1"/>
              <a:t>What is an aspect of data literacy you find challenging?</a:t>
            </a:r>
          </a:p>
          <a:p>
            <a:pPr lvl="1"/>
            <a:r>
              <a:rPr lang="en-US" b="1"/>
              <a:t>How do you think you would communicate heavily technical data solutions to a non-technical audience?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3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Questions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354AF54C-461A-4C4D-A51A-EF6016F5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346" y="64007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624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6772</TotalTime>
  <Words>293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Theory Discussion</vt:lpstr>
      <vt:lpstr>Agenda</vt:lpstr>
      <vt:lpstr>Intros &amp; Warm Up</vt:lpstr>
      <vt:lpstr>Areas of Data</vt:lpstr>
      <vt:lpstr>Discussion</vt:lpstr>
      <vt:lpstr>Discussion</vt:lpstr>
      <vt:lpstr>Discussion</vt:lpstr>
      <vt:lpstr>Questions</vt:lpstr>
    </vt:vector>
  </TitlesOfParts>
  <Company>City of Syracuse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</dc:title>
  <dc:creator>Darcangelo, Amanda</dc:creator>
  <cp:lastModifiedBy>Amanda Darcangelo</cp:lastModifiedBy>
  <cp:revision>41</cp:revision>
  <dcterms:created xsi:type="dcterms:W3CDTF">2021-05-17T11:57:58Z</dcterms:created>
  <dcterms:modified xsi:type="dcterms:W3CDTF">2021-11-18T23:54:14Z</dcterms:modified>
</cp:coreProperties>
</file>