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sldIdLst>
    <p:sldId id="256" r:id="rId2"/>
    <p:sldId id="275" r:id="rId3"/>
    <p:sldId id="277" r:id="rId4"/>
    <p:sldId id="284" r:id="rId5"/>
    <p:sldId id="278" r:id="rId6"/>
    <p:sldId id="279" r:id="rId7"/>
    <p:sldId id="280" r:id="rId8"/>
    <p:sldId id="281" r:id="rId9"/>
    <p:sldId id="282" r:id="rId10"/>
    <p:sldId id="283" r:id="rId11"/>
    <p:sldId id="266" r:id="rId12"/>
    <p:sldId id="27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AF781E-CD85-46B1-9D46-A006283F6036}" v="7" dt="2021-12-03T14:44:38.9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81" autoAdjust="0"/>
    <p:restoredTop sz="94660"/>
  </p:normalViewPr>
  <p:slideViewPr>
    <p:cSldViewPr snapToGrid="0">
      <p:cViewPr varScale="1">
        <p:scale>
          <a:sx n="114" d="100"/>
          <a:sy n="114" d="100"/>
        </p:scale>
        <p:origin x="49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anda Darcangelo" userId="c294b926-d2d0-48de-90e8-6659131a8186" providerId="ADAL" clId="{03AF781E-CD85-46B1-9D46-A006283F6036}"/>
    <pc:docChg chg="undo redo custSel addSld delSld modSld sldOrd">
      <pc:chgData name="Amanda Darcangelo" userId="c294b926-d2d0-48de-90e8-6659131a8186" providerId="ADAL" clId="{03AF781E-CD85-46B1-9D46-A006283F6036}" dt="2021-12-06T17:03:17.635" v="1048" actId="20577"/>
      <pc:docMkLst>
        <pc:docMk/>
      </pc:docMkLst>
      <pc:sldChg chg="modSp mod">
        <pc:chgData name="Amanda Darcangelo" userId="c294b926-d2d0-48de-90e8-6659131a8186" providerId="ADAL" clId="{03AF781E-CD85-46B1-9D46-A006283F6036}" dt="2021-12-03T13:39:48.055" v="47" actId="20577"/>
        <pc:sldMkLst>
          <pc:docMk/>
          <pc:sldMk cId="869796959" sldId="256"/>
        </pc:sldMkLst>
        <pc:spChg chg="mod">
          <ac:chgData name="Amanda Darcangelo" userId="c294b926-d2d0-48de-90e8-6659131a8186" providerId="ADAL" clId="{03AF781E-CD85-46B1-9D46-A006283F6036}" dt="2021-12-03T13:39:33.771" v="10" actId="20577"/>
          <ac:spMkLst>
            <pc:docMk/>
            <pc:sldMk cId="869796959" sldId="256"/>
            <ac:spMk id="2" creationId="{00000000-0000-0000-0000-000000000000}"/>
          </ac:spMkLst>
        </pc:spChg>
        <pc:spChg chg="mod">
          <ac:chgData name="Amanda Darcangelo" userId="c294b926-d2d0-48de-90e8-6659131a8186" providerId="ADAL" clId="{03AF781E-CD85-46B1-9D46-A006283F6036}" dt="2021-12-03T13:39:48.055" v="47" actId="20577"/>
          <ac:spMkLst>
            <pc:docMk/>
            <pc:sldMk cId="869796959" sldId="256"/>
            <ac:spMk id="3" creationId="{00000000-0000-0000-0000-000000000000}"/>
          </ac:spMkLst>
        </pc:spChg>
      </pc:sldChg>
      <pc:sldChg chg="modSp">
        <pc:chgData name="Amanda Darcangelo" userId="c294b926-d2d0-48de-90e8-6659131a8186" providerId="ADAL" clId="{03AF781E-CD85-46B1-9D46-A006283F6036}" dt="2021-12-03T13:39:24.631" v="0"/>
        <pc:sldMkLst>
          <pc:docMk/>
          <pc:sldMk cId="2052471731" sldId="266"/>
        </pc:sldMkLst>
        <pc:spChg chg="mod">
          <ac:chgData name="Amanda Darcangelo" userId="c294b926-d2d0-48de-90e8-6659131a8186" providerId="ADAL" clId="{03AF781E-CD85-46B1-9D46-A006283F6036}" dt="2021-12-03T13:39:24.631" v="0"/>
          <ac:spMkLst>
            <pc:docMk/>
            <pc:sldMk cId="2052471731" sldId="266"/>
            <ac:spMk id="2" creationId="{00000000-0000-0000-0000-000000000000}"/>
          </ac:spMkLst>
        </pc:spChg>
        <pc:spChg chg="mod">
          <ac:chgData name="Amanda Darcangelo" userId="c294b926-d2d0-48de-90e8-6659131a8186" providerId="ADAL" clId="{03AF781E-CD85-46B1-9D46-A006283F6036}" dt="2021-12-03T13:39:24.631" v="0"/>
          <ac:spMkLst>
            <pc:docMk/>
            <pc:sldMk cId="2052471731" sldId="266"/>
            <ac:spMk id="4" creationId="{00000000-0000-0000-0000-000000000000}"/>
          </ac:spMkLst>
        </pc:spChg>
      </pc:sldChg>
      <pc:sldChg chg="modSp mod">
        <pc:chgData name="Amanda Darcangelo" userId="c294b926-d2d0-48de-90e8-6659131a8186" providerId="ADAL" clId="{03AF781E-CD85-46B1-9D46-A006283F6036}" dt="2021-12-03T13:43:27.951" v="62" actId="6549"/>
        <pc:sldMkLst>
          <pc:docMk/>
          <pc:sldMk cId="1687644168" sldId="275"/>
        </pc:sldMkLst>
        <pc:spChg chg="mod">
          <ac:chgData name="Amanda Darcangelo" userId="c294b926-d2d0-48de-90e8-6659131a8186" providerId="ADAL" clId="{03AF781E-CD85-46B1-9D46-A006283F6036}" dt="2021-12-03T13:39:24.631" v="0"/>
          <ac:spMkLst>
            <pc:docMk/>
            <pc:sldMk cId="1687644168" sldId="275"/>
            <ac:spMk id="2" creationId="{00000000-0000-0000-0000-000000000000}"/>
          </ac:spMkLst>
        </pc:spChg>
        <pc:spChg chg="mod">
          <ac:chgData name="Amanda Darcangelo" userId="c294b926-d2d0-48de-90e8-6659131a8186" providerId="ADAL" clId="{03AF781E-CD85-46B1-9D46-A006283F6036}" dt="2021-12-03T13:43:27.951" v="62" actId="6549"/>
          <ac:spMkLst>
            <pc:docMk/>
            <pc:sldMk cId="1687644168" sldId="275"/>
            <ac:spMk id="3" creationId="{00000000-0000-0000-0000-000000000000}"/>
          </ac:spMkLst>
        </pc:spChg>
      </pc:sldChg>
      <pc:sldChg chg="modSp ord">
        <pc:chgData name="Amanda Darcangelo" userId="c294b926-d2d0-48de-90e8-6659131a8186" providerId="ADAL" clId="{03AF781E-CD85-46B1-9D46-A006283F6036}" dt="2021-12-03T13:45:13.517" v="114"/>
        <pc:sldMkLst>
          <pc:docMk/>
          <pc:sldMk cId="4037332657" sldId="276"/>
        </pc:sldMkLst>
        <pc:spChg chg="mod">
          <ac:chgData name="Amanda Darcangelo" userId="c294b926-d2d0-48de-90e8-6659131a8186" providerId="ADAL" clId="{03AF781E-CD85-46B1-9D46-A006283F6036}" dt="2021-12-03T13:39:24.631" v="0"/>
          <ac:spMkLst>
            <pc:docMk/>
            <pc:sldMk cId="4037332657" sldId="276"/>
            <ac:spMk id="2" creationId="{00000000-0000-0000-0000-000000000000}"/>
          </ac:spMkLst>
        </pc:spChg>
        <pc:spChg chg="mod">
          <ac:chgData name="Amanda Darcangelo" userId="c294b926-d2d0-48de-90e8-6659131a8186" providerId="ADAL" clId="{03AF781E-CD85-46B1-9D46-A006283F6036}" dt="2021-12-03T13:39:24.631" v="0"/>
          <ac:spMkLst>
            <pc:docMk/>
            <pc:sldMk cId="4037332657" sldId="276"/>
            <ac:spMk id="3" creationId="{00000000-0000-0000-0000-000000000000}"/>
          </ac:spMkLst>
        </pc:spChg>
      </pc:sldChg>
      <pc:sldChg chg="modSp mod">
        <pc:chgData name="Amanda Darcangelo" userId="c294b926-d2d0-48de-90e8-6659131a8186" providerId="ADAL" clId="{03AF781E-CD85-46B1-9D46-A006283F6036}" dt="2021-12-03T13:44:48.531" v="112" actId="20577"/>
        <pc:sldMkLst>
          <pc:docMk/>
          <pc:sldMk cId="4177305102" sldId="277"/>
        </pc:sldMkLst>
        <pc:spChg chg="mod">
          <ac:chgData name="Amanda Darcangelo" userId="c294b926-d2d0-48de-90e8-6659131a8186" providerId="ADAL" clId="{03AF781E-CD85-46B1-9D46-A006283F6036}" dt="2021-12-03T13:39:24.631" v="0"/>
          <ac:spMkLst>
            <pc:docMk/>
            <pc:sldMk cId="4177305102" sldId="277"/>
            <ac:spMk id="2" creationId="{00000000-0000-0000-0000-000000000000}"/>
          </ac:spMkLst>
        </pc:spChg>
        <pc:spChg chg="mod">
          <ac:chgData name="Amanda Darcangelo" userId="c294b926-d2d0-48de-90e8-6659131a8186" providerId="ADAL" clId="{03AF781E-CD85-46B1-9D46-A006283F6036}" dt="2021-12-03T13:44:48.531" v="112" actId="20577"/>
          <ac:spMkLst>
            <pc:docMk/>
            <pc:sldMk cId="4177305102" sldId="277"/>
            <ac:spMk id="3" creationId="{00000000-0000-0000-0000-000000000000}"/>
          </ac:spMkLst>
        </pc:spChg>
      </pc:sldChg>
      <pc:sldChg chg="modSp mod">
        <pc:chgData name="Amanda Darcangelo" userId="c294b926-d2d0-48de-90e8-6659131a8186" providerId="ADAL" clId="{03AF781E-CD85-46B1-9D46-A006283F6036}" dt="2021-12-03T13:56:19.127" v="281" actId="20577"/>
        <pc:sldMkLst>
          <pc:docMk/>
          <pc:sldMk cId="306626034" sldId="278"/>
        </pc:sldMkLst>
        <pc:spChg chg="mod">
          <ac:chgData name="Amanda Darcangelo" userId="c294b926-d2d0-48de-90e8-6659131a8186" providerId="ADAL" clId="{03AF781E-CD85-46B1-9D46-A006283F6036}" dt="2021-12-03T13:56:19.127" v="281" actId="20577"/>
          <ac:spMkLst>
            <pc:docMk/>
            <pc:sldMk cId="306626034" sldId="278"/>
            <ac:spMk id="2" creationId="{00000000-0000-0000-0000-000000000000}"/>
          </ac:spMkLst>
        </pc:spChg>
        <pc:spChg chg="mod">
          <ac:chgData name="Amanda Darcangelo" userId="c294b926-d2d0-48de-90e8-6659131a8186" providerId="ADAL" clId="{03AF781E-CD85-46B1-9D46-A006283F6036}" dt="2021-12-03T13:39:24.631" v="0"/>
          <ac:spMkLst>
            <pc:docMk/>
            <pc:sldMk cId="306626034" sldId="278"/>
            <ac:spMk id="3" creationId="{00000000-0000-0000-0000-000000000000}"/>
          </ac:spMkLst>
        </pc:spChg>
      </pc:sldChg>
      <pc:sldChg chg="modSp mod">
        <pc:chgData name="Amanda Darcangelo" userId="c294b926-d2d0-48de-90e8-6659131a8186" providerId="ADAL" clId="{03AF781E-CD85-46B1-9D46-A006283F6036}" dt="2021-12-06T16:56:50.159" v="647" actId="20577"/>
        <pc:sldMkLst>
          <pc:docMk/>
          <pc:sldMk cId="3323424909" sldId="279"/>
        </pc:sldMkLst>
        <pc:spChg chg="mod">
          <ac:chgData name="Amanda Darcangelo" userId="c294b926-d2d0-48de-90e8-6659131a8186" providerId="ADAL" clId="{03AF781E-CD85-46B1-9D46-A006283F6036}" dt="2021-12-03T13:39:24.631" v="0"/>
          <ac:spMkLst>
            <pc:docMk/>
            <pc:sldMk cId="3323424909" sldId="279"/>
            <ac:spMk id="2" creationId="{00000000-0000-0000-0000-000000000000}"/>
          </ac:spMkLst>
        </pc:spChg>
        <pc:spChg chg="mod">
          <ac:chgData name="Amanda Darcangelo" userId="c294b926-d2d0-48de-90e8-6659131a8186" providerId="ADAL" clId="{03AF781E-CD85-46B1-9D46-A006283F6036}" dt="2021-12-06T16:56:50.159" v="647" actId="20577"/>
          <ac:spMkLst>
            <pc:docMk/>
            <pc:sldMk cId="3323424909" sldId="279"/>
            <ac:spMk id="3" creationId="{00000000-0000-0000-0000-000000000000}"/>
          </ac:spMkLst>
        </pc:spChg>
      </pc:sldChg>
      <pc:sldChg chg="modSp mod">
        <pc:chgData name="Amanda Darcangelo" userId="c294b926-d2d0-48de-90e8-6659131a8186" providerId="ADAL" clId="{03AF781E-CD85-46B1-9D46-A006283F6036}" dt="2021-12-03T13:47:41.237" v="123" actId="11"/>
        <pc:sldMkLst>
          <pc:docMk/>
          <pc:sldMk cId="1685169215" sldId="280"/>
        </pc:sldMkLst>
        <pc:spChg chg="mod">
          <ac:chgData name="Amanda Darcangelo" userId="c294b926-d2d0-48de-90e8-6659131a8186" providerId="ADAL" clId="{03AF781E-CD85-46B1-9D46-A006283F6036}" dt="2021-12-03T13:39:24.631" v="0"/>
          <ac:spMkLst>
            <pc:docMk/>
            <pc:sldMk cId="1685169215" sldId="280"/>
            <ac:spMk id="2" creationId="{00000000-0000-0000-0000-000000000000}"/>
          </ac:spMkLst>
        </pc:spChg>
        <pc:spChg chg="mod">
          <ac:chgData name="Amanda Darcangelo" userId="c294b926-d2d0-48de-90e8-6659131a8186" providerId="ADAL" clId="{03AF781E-CD85-46B1-9D46-A006283F6036}" dt="2021-12-03T13:47:41.237" v="123" actId="11"/>
          <ac:spMkLst>
            <pc:docMk/>
            <pc:sldMk cId="1685169215" sldId="280"/>
            <ac:spMk id="3" creationId="{00000000-0000-0000-0000-000000000000}"/>
          </ac:spMkLst>
        </pc:spChg>
      </pc:sldChg>
      <pc:sldChg chg="modSp mod">
        <pc:chgData name="Amanda Darcangelo" userId="c294b926-d2d0-48de-90e8-6659131a8186" providerId="ADAL" clId="{03AF781E-CD85-46B1-9D46-A006283F6036}" dt="2021-12-03T13:47:56.502" v="124" actId="11"/>
        <pc:sldMkLst>
          <pc:docMk/>
          <pc:sldMk cId="47474990" sldId="281"/>
        </pc:sldMkLst>
        <pc:spChg chg="mod">
          <ac:chgData name="Amanda Darcangelo" userId="c294b926-d2d0-48de-90e8-6659131a8186" providerId="ADAL" clId="{03AF781E-CD85-46B1-9D46-A006283F6036}" dt="2021-12-03T13:39:24.631" v="0"/>
          <ac:spMkLst>
            <pc:docMk/>
            <pc:sldMk cId="47474990" sldId="281"/>
            <ac:spMk id="2" creationId="{00000000-0000-0000-0000-000000000000}"/>
          </ac:spMkLst>
        </pc:spChg>
        <pc:spChg chg="mod">
          <ac:chgData name="Amanda Darcangelo" userId="c294b926-d2d0-48de-90e8-6659131a8186" providerId="ADAL" clId="{03AF781E-CD85-46B1-9D46-A006283F6036}" dt="2021-12-03T13:47:56.502" v="124" actId="11"/>
          <ac:spMkLst>
            <pc:docMk/>
            <pc:sldMk cId="47474990" sldId="281"/>
            <ac:spMk id="3" creationId="{00000000-0000-0000-0000-000000000000}"/>
          </ac:spMkLst>
        </pc:spChg>
      </pc:sldChg>
      <pc:sldChg chg="modSp mod">
        <pc:chgData name="Amanda Darcangelo" userId="c294b926-d2d0-48de-90e8-6659131a8186" providerId="ADAL" clId="{03AF781E-CD85-46B1-9D46-A006283F6036}" dt="2021-12-03T13:46:48.192" v="121" actId="207"/>
        <pc:sldMkLst>
          <pc:docMk/>
          <pc:sldMk cId="3600979466" sldId="282"/>
        </pc:sldMkLst>
        <pc:spChg chg="mod">
          <ac:chgData name="Amanda Darcangelo" userId="c294b926-d2d0-48de-90e8-6659131a8186" providerId="ADAL" clId="{03AF781E-CD85-46B1-9D46-A006283F6036}" dt="2021-12-03T13:39:24.631" v="0"/>
          <ac:spMkLst>
            <pc:docMk/>
            <pc:sldMk cId="3600979466" sldId="282"/>
            <ac:spMk id="2" creationId="{00000000-0000-0000-0000-000000000000}"/>
          </ac:spMkLst>
        </pc:spChg>
        <pc:spChg chg="mod">
          <ac:chgData name="Amanda Darcangelo" userId="c294b926-d2d0-48de-90e8-6659131a8186" providerId="ADAL" clId="{03AF781E-CD85-46B1-9D46-A006283F6036}" dt="2021-12-03T13:46:48.192" v="121" actId="207"/>
          <ac:spMkLst>
            <pc:docMk/>
            <pc:sldMk cId="3600979466" sldId="282"/>
            <ac:spMk id="3" creationId="{00000000-0000-0000-0000-000000000000}"/>
          </ac:spMkLst>
        </pc:spChg>
      </pc:sldChg>
      <pc:sldChg chg="addSp delSp modSp new mod">
        <pc:chgData name="Amanda Darcangelo" userId="c294b926-d2d0-48de-90e8-6659131a8186" providerId="ADAL" clId="{03AF781E-CD85-46B1-9D46-A006283F6036}" dt="2021-12-03T15:00:44.245" v="635" actId="20577"/>
        <pc:sldMkLst>
          <pc:docMk/>
          <pc:sldMk cId="3087070723" sldId="283"/>
        </pc:sldMkLst>
        <pc:spChg chg="mod">
          <ac:chgData name="Amanda Darcangelo" userId="c294b926-d2d0-48de-90e8-6659131a8186" providerId="ADAL" clId="{03AF781E-CD85-46B1-9D46-A006283F6036}" dt="2021-12-03T14:58:18.687" v="582" actId="255"/>
          <ac:spMkLst>
            <pc:docMk/>
            <pc:sldMk cId="3087070723" sldId="283"/>
            <ac:spMk id="3" creationId="{F41C7C0F-6B58-49AB-86E0-57D077016CEB}"/>
          </ac:spMkLst>
        </pc:spChg>
        <pc:spChg chg="add mod">
          <ac:chgData name="Amanda Darcangelo" userId="c294b926-d2d0-48de-90e8-6659131a8186" providerId="ADAL" clId="{03AF781E-CD85-46B1-9D46-A006283F6036}" dt="2021-12-03T15:00:44.245" v="635" actId="20577"/>
          <ac:spMkLst>
            <pc:docMk/>
            <pc:sldMk cId="3087070723" sldId="283"/>
            <ac:spMk id="4" creationId="{DCF1FDDE-EDB5-482A-B6C8-9B3FC4D38074}"/>
          </ac:spMkLst>
        </pc:spChg>
        <pc:spChg chg="add del">
          <ac:chgData name="Amanda Darcangelo" userId="c294b926-d2d0-48de-90e8-6659131a8186" providerId="ADAL" clId="{03AF781E-CD85-46B1-9D46-A006283F6036}" dt="2021-12-03T14:43:44.334" v="511" actId="34122"/>
          <ac:spMkLst>
            <pc:docMk/>
            <pc:sldMk cId="3087070723" sldId="283"/>
            <ac:spMk id="21" creationId="{EB7380A4-97DF-4A41-8A51-4E80C4B85F1B}"/>
          </ac:spMkLst>
        </pc:spChg>
        <pc:spChg chg="add mod">
          <ac:chgData name="Amanda Darcangelo" userId="c294b926-d2d0-48de-90e8-6659131a8186" providerId="ADAL" clId="{03AF781E-CD85-46B1-9D46-A006283F6036}" dt="2021-12-03T14:45:00.808" v="530" actId="1076"/>
          <ac:spMkLst>
            <pc:docMk/>
            <pc:sldMk cId="3087070723" sldId="283"/>
            <ac:spMk id="29" creationId="{0FE24993-9650-4890-ABA8-009A9090A944}"/>
          </ac:spMkLst>
        </pc:spChg>
        <pc:grpChg chg="mod">
          <ac:chgData name="Amanda Darcangelo" userId="c294b926-d2d0-48de-90e8-6659131a8186" providerId="ADAL" clId="{03AF781E-CD85-46B1-9D46-A006283F6036}" dt="2021-12-03T14:44:38.974" v="528"/>
          <ac:grpSpMkLst>
            <pc:docMk/>
            <pc:sldMk cId="3087070723" sldId="283"/>
            <ac:grpSpMk id="28" creationId="{378974D8-8DE3-4D6F-ABAD-1132232B636F}"/>
          </ac:grpSpMkLst>
        </pc:grpChg>
        <pc:inkChg chg="add del">
          <ac:chgData name="Amanda Darcangelo" userId="c294b926-d2d0-48de-90e8-6659131a8186" providerId="ADAL" clId="{03AF781E-CD85-46B1-9D46-A006283F6036}" dt="2021-12-03T14:43:53.407" v="512" actId="478"/>
          <ac:inkMkLst>
            <pc:docMk/>
            <pc:sldMk cId="3087070723" sldId="283"/>
            <ac:inkMk id="17" creationId="{6848DC42-5CF5-4973-95D5-D64550D32907}"/>
          </ac:inkMkLst>
        </pc:inkChg>
        <pc:inkChg chg="add del">
          <ac:chgData name="Amanda Darcangelo" userId="c294b926-d2d0-48de-90e8-6659131a8186" providerId="ADAL" clId="{03AF781E-CD85-46B1-9D46-A006283F6036}" dt="2021-12-03T14:43:55.844" v="513" actId="478"/>
          <ac:inkMkLst>
            <pc:docMk/>
            <pc:sldMk cId="3087070723" sldId="283"/>
            <ac:inkMk id="18" creationId="{A2A34D77-7738-4771-9887-B1B68194CE28}"/>
          </ac:inkMkLst>
        </pc:inkChg>
        <pc:inkChg chg="add del">
          <ac:chgData name="Amanda Darcangelo" userId="c294b926-d2d0-48de-90e8-6659131a8186" providerId="ADAL" clId="{03AF781E-CD85-46B1-9D46-A006283F6036}" dt="2021-12-03T14:43:58.628" v="514" actId="478"/>
          <ac:inkMkLst>
            <pc:docMk/>
            <pc:sldMk cId="3087070723" sldId="283"/>
            <ac:inkMk id="19" creationId="{F1AFB9D2-9465-4BB7-A26B-2EA0D93D610C}"/>
          </ac:inkMkLst>
        </pc:inkChg>
        <pc:inkChg chg="add del">
          <ac:chgData name="Amanda Darcangelo" userId="c294b926-d2d0-48de-90e8-6659131a8186" providerId="ADAL" clId="{03AF781E-CD85-46B1-9D46-A006283F6036}" dt="2021-12-03T14:44:11.164" v="516" actId="9405"/>
          <ac:inkMkLst>
            <pc:docMk/>
            <pc:sldMk cId="3087070723" sldId="283"/>
            <ac:inkMk id="20" creationId="{22D91999-C488-445D-9CC7-988E1E486757}"/>
          </ac:inkMkLst>
        </pc:inkChg>
        <pc:inkChg chg="add del">
          <ac:chgData name="Amanda Darcangelo" userId="c294b926-d2d0-48de-90e8-6659131a8186" providerId="ADAL" clId="{03AF781E-CD85-46B1-9D46-A006283F6036}" dt="2021-12-03T14:44:19.084" v="518" actId="9405"/>
          <ac:inkMkLst>
            <pc:docMk/>
            <pc:sldMk cId="3087070723" sldId="283"/>
            <ac:inkMk id="22" creationId="{C6957648-E406-47E6-B7A9-47FB6F641023}"/>
          </ac:inkMkLst>
        </pc:inkChg>
        <pc:inkChg chg="add del">
          <ac:chgData name="Amanda Darcangelo" userId="c294b926-d2d0-48de-90e8-6659131a8186" providerId="ADAL" clId="{03AF781E-CD85-46B1-9D46-A006283F6036}" dt="2021-12-03T14:44:32.682" v="522" actId="9405"/>
          <ac:inkMkLst>
            <pc:docMk/>
            <pc:sldMk cId="3087070723" sldId="283"/>
            <ac:inkMk id="23" creationId="{698FF0EE-747E-4986-8785-93081D2E953C}"/>
          </ac:inkMkLst>
        </pc:inkChg>
        <pc:inkChg chg="add del">
          <ac:chgData name="Amanda Darcangelo" userId="c294b926-d2d0-48de-90e8-6659131a8186" providerId="ADAL" clId="{03AF781E-CD85-46B1-9D46-A006283F6036}" dt="2021-12-03T14:44:32.046" v="521" actId="9405"/>
          <ac:inkMkLst>
            <pc:docMk/>
            <pc:sldMk cId="3087070723" sldId="283"/>
            <ac:inkMk id="24" creationId="{52BA44A9-FDDC-43DE-A6C9-A56958D926FF}"/>
          </ac:inkMkLst>
        </pc:inkChg>
        <pc:inkChg chg="add">
          <ac:chgData name="Amanda Darcangelo" userId="c294b926-d2d0-48de-90e8-6659131a8186" providerId="ADAL" clId="{03AF781E-CD85-46B1-9D46-A006283F6036}" dt="2021-12-03T14:44:36.419" v="523" actId="9405"/>
          <ac:inkMkLst>
            <pc:docMk/>
            <pc:sldMk cId="3087070723" sldId="283"/>
            <ac:inkMk id="25" creationId="{803A9831-4599-4B81-92DB-BC588F326149}"/>
          </ac:inkMkLst>
        </pc:inkChg>
        <pc:inkChg chg="add mod">
          <ac:chgData name="Amanda Darcangelo" userId="c294b926-d2d0-48de-90e8-6659131a8186" providerId="ADAL" clId="{03AF781E-CD85-46B1-9D46-A006283F6036}" dt="2021-12-03T14:44:38.974" v="528"/>
          <ac:inkMkLst>
            <pc:docMk/>
            <pc:sldMk cId="3087070723" sldId="283"/>
            <ac:inkMk id="26" creationId="{594B002F-FF37-4CE3-B5B2-D3E892F52123}"/>
          </ac:inkMkLst>
        </pc:inkChg>
        <pc:inkChg chg="add del mod">
          <ac:chgData name="Amanda Darcangelo" userId="c294b926-d2d0-48de-90e8-6659131a8186" providerId="ADAL" clId="{03AF781E-CD85-46B1-9D46-A006283F6036}" dt="2021-12-03T14:44:38.974" v="528"/>
          <ac:inkMkLst>
            <pc:docMk/>
            <pc:sldMk cId="3087070723" sldId="283"/>
            <ac:inkMk id="27" creationId="{4B855CC0-343B-4E9B-8693-717AFDBF699B}"/>
          </ac:inkMkLst>
        </pc:inkChg>
        <pc:cxnChg chg="add del mod">
          <ac:chgData name="Amanda Darcangelo" userId="c294b926-d2d0-48de-90e8-6659131a8186" providerId="ADAL" clId="{03AF781E-CD85-46B1-9D46-A006283F6036}" dt="2021-12-03T14:41:59.340" v="496" actId="21"/>
          <ac:cxnSpMkLst>
            <pc:docMk/>
            <pc:sldMk cId="3087070723" sldId="283"/>
            <ac:cxnSpMk id="6" creationId="{75C9C565-85CD-4609-A72A-6997F12C674C}"/>
          </ac:cxnSpMkLst>
        </pc:cxnChg>
        <pc:cxnChg chg="add del mod">
          <ac:chgData name="Amanda Darcangelo" userId="c294b926-d2d0-48de-90e8-6659131a8186" providerId="ADAL" clId="{03AF781E-CD85-46B1-9D46-A006283F6036}" dt="2021-12-03T14:42:29.526" v="502" actId="478"/>
          <ac:cxnSpMkLst>
            <pc:docMk/>
            <pc:sldMk cId="3087070723" sldId="283"/>
            <ac:cxnSpMk id="9" creationId="{32AE821A-27DB-4AC8-8500-C0EB5083C4AC}"/>
          </ac:cxnSpMkLst>
        </pc:cxnChg>
        <pc:cxnChg chg="add del mod">
          <ac:chgData name="Amanda Darcangelo" userId="c294b926-d2d0-48de-90e8-6659131a8186" providerId="ADAL" clId="{03AF781E-CD85-46B1-9D46-A006283F6036}" dt="2021-12-03T14:42:54.441" v="506" actId="478"/>
          <ac:cxnSpMkLst>
            <pc:docMk/>
            <pc:sldMk cId="3087070723" sldId="283"/>
            <ac:cxnSpMk id="14" creationId="{7D9AEFAF-6439-468F-A62E-B930C505DF6C}"/>
          </ac:cxnSpMkLst>
        </pc:cxnChg>
      </pc:sldChg>
      <pc:sldChg chg="modSp add mod">
        <pc:chgData name="Amanda Darcangelo" userId="c294b926-d2d0-48de-90e8-6659131a8186" providerId="ADAL" clId="{03AF781E-CD85-46B1-9D46-A006283F6036}" dt="2021-12-06T17:03:17.635" v="1048" actId="20577"/>
        <pc:sldMkLst>
          <pc:docMk/>
          <pc:sldMk cId="1375344680" sldId="284"/>
        </pc:sldMkLst>
        <pc:spChg chg="mod">
          <ac:chgData name="Amanda Darcangelo" userId="c294b926-d2d0-48de-90e8-6659131a8186" providerId="ADAL" clId="{03AF781E-CD85-46B1-9D46-A006283F6036}" dt="2021-12-06T17:02:53.679" v="1020" actId="20577"/>
          <ac:spMkLst>
            <pc:docMk/>
            <pc:sldMk cId="1375344680" sldId="284"/>
            <ac:spMk id="2" creationId="{00000000-0000-0000-0000-000000000000}"/>
          </ac:spMkLst>
        </pc:spChg>
        <pc:spChg chg="mod">
          <ac:chgData name="Amanda Darcangelo" userId="c294b926-d2d0-48de-90e8-6659131a8186" providerId="ADAL" clId="{03AF781E-CD85-46B1-9D46-A006283F6036}" dt="2021-12-06T17:03:17.635" v="1048" actId="20577"/>
          <ac:spMkLst>
            <pc:docMk/>
            <pc:sldMk cId="1375344680" sldId="284"/>
            <ac:spMk id="3" creationId="{00000000-0000-0000-0000-000000000000}"/>
          </ac:spMkLst>
        </pc:spChg>
      </pc:sldChg>
      <pc:sldChg chg="add del">
        <pc:chgData name="Amanda Darcangelo" userId="c294b926-d2d0-48de-90e8-6659131a8186" providerId="ADAL" clId="{03AF781E-CD85-46B1-9D46-A006283F6036}" dt="2021-12-03T13:57:14.070" v="356"/>
        <pc:sldMkLst>
          <pc:docMk/>
          <pc:sldMk cId="3874086435" sldId="285"/>
        </pc:sldMkLst>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3T14:44:36.419"/>
    </inkml:context>
    <inkml:brush xml:id="br0">
      <inkml:brushProperty name="width" value="0.05" units="cm"/>
      <inkml:brushProperty name="height" value="0.05" units="cm"/>
    </inkml:brush>
  </inkml:definitions>
  <inkml:trace contextRef="#ctx0" brushRef="#br0">1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3T14:44:37.347"/>
    </inkml:context>
    <inkml:brush xml:id="br0">
      <inkml:brushProperty name="width" value="0.05" units="cm"/>
      <inkml:brushProperty name="height" value="0.05" units="cm"/>
    </inkml:brush>
  </inkml:definitions>
  <inkml:trace contextRef="#ctx0" brushRef="#br0">0 1 24575,'0'0'-8191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pPr/>
              <a:t>12/3/2021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69061133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665140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863142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12/3/2021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590825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87DE6118-2437-4B30-8E3C-4D2BE6020583}" type="datetimeFigureOut">
              <a:rPr lang="en-US" smtClean="0"/>
              <a:pPr/>
              <a:t>12/3/2021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98095590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87DE6118-2437-4B30-8E3C-4D2BE6020583}" type="datetimeFigureOut">
              <a:rPr lang="en-US" smtClean="0"/>
              <a:t>12/3/2021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848823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87DE6118-2437-4B30-8E3C-4D2BE6020583}" type="datetimeFigureOut">
              <a:rPr lang="en-US" smtClean="0"/>
              <a:pPr/>
              <a:t>12/3/2021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pPr/>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037444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12/3/2021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967302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12/3/2021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898556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87DE6118-2437-4B30-8E3C-4D2BE6020583}" type="datetimeFigureOut">
              <a:rPr lang="en-US" smtClean="0"/>
              <a:pPr/>
              <a:t>12/3/2021</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945253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87DE6118-2437-4B30-8E3C-4D2BE6020583}" type="datetimeFigureOut">
              <a:rPr lang="en-US" smtClean="0"/>
              <a:pPr/>
              <a:t>12/3/2021</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295207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87DE6118-2437-4B30-8E3C-4D2BE6020583}" type="datetimeFigureOut">
              <a:rPr lang="en-US" smtClean="0"/>
              <a:pPr/>
              <a:t>12/3/2021</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72417730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2.xml"/><Relationship Id="rId4" Type="http://schemas.openxmlformats.org/officeDocument/2006/relationships/customXml" Target="../ink/ink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anaconda.com/products/individual" TargetMode="External"/><Relationship Id="rId2" Type="http://schemas.openxmlformats.org/officeDocument/2006/relationships/hyperlink" Target="https://atom.io/"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600" dirty="0"/>
              <a:t>Python</a:t>
            </a:r>
          </a:p>
        </p:txBody>
      </p:sp>
      <p:sp>
        <p:nvSpPr>
          <p:cNvPr id="3" name="Subtitle 2"/>
          <p:cNvSpPr>
            <a:spLocks noGrp="1"/>
          </p:cNvSpPr>
          <p:nvPr>
            <p:ph type="subTitle" idx="1"/>
          </p:nvPr>
        </p:nvSpPr>
        <p:spPr/>
        <p:txBody>
          <a:bodyPr/>
          <a:lstStyle/>
          <a:p>
            <a:r>
              <a:rPr lang="en-US" dirty="0"/>
              <a:t>Syracuse </a:t>
            </a:r>
            <a:r>
              <a:rPr lang="en-US" dirty="0" err="1"/>
              <a:t>WiMLDS</a:t>
            </a:r>
            <a:r>
              <a:rPr lang="en-US" dirty="0"/>
              <a:t> Presents: Data Basics</a:t>
            </a:r>
          </a:p>
        </p:txBody>
      </p:sp>
    </p:spTree>
    <p:extLst>
      <p:ext uri="{BB962C8B-B14F-4D97-AF65-F5344CB8AC3E}">
        <p14:creationId xmlns:p14="http://schemas.microsoft.com/office/powerpoint/2010/main" val="869796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F92A0-0C0D-4524-B8B5-5420CD0AF40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41C7C0F-6B58-49AB-86E0-57D077016CEB}"/>
              </a:ext>
            </a:extLst>
          </p:cNvPr>
          <p:cNvSpPr>
            <a:spLocks noGrp="1"/>
          </p:cNvSpPr>
          <p:nvPr>
            <p:ph idx="1"/>
          </p:nvPr>
        </p:nvSpPr>
        <p:spPr>
          <a:xfrm>
            <a:off x="1095658" y="2153412"/>
            <a:ext cx="4355607" cy="4314500"/>
          </a:xfrm>
        </p:spPr>
        <p:txBody>
          <a:bodyPr>
            <a:normAutofit fontScale="62500" lnSpcReduction="20000"/>
          </a:bodyPr>
          <a:lstStyle/>
          <a:p>
            <a:pPr marL="0" indent="0">
              <a:spcBef>
                <a:spcPts val="0"/>
              </a:spcBef>
              <a:buNone/>
            </a:pPr>
            <a:r>
              <a:rPr lang="en-US" dirty="0">
                <a:latin typeface="Courier New" panose="02070309020205020404" pitchFamily="49" charset="0"/>
                <a:cs typeface="Courier New" panose="02070309020205020404" pitchFamily="49" charset="0"/>
              </a:rPr>
              <a:t>##open anaconda</a:t>
            </a:r>
          </a:p>
          <a:p>
            <a:pPr marL="0" indent="0">
              <a:spcBef>
                <a:spcPts val="0"/>
              </a:spcBef>
              <a:buNone/>
            </a:pPr>
            <a:endParaRPr lang="en-US" dirty="0">
              <a:latin typeface="Courier New" panose="02070309020205020404" pitchFamily="49" charset="0"/>
              <a:cs typeface="Courier New" panose="02070309020205020404" pitchFamily="49" charset="0"/>
            </a:endParaRPr>
          </a:p>
          <a:p>
            <a:pPr marL="0" indent="0">
              <a:spcBef>
                <a:spcPts val="0"/>
              </a:spcBef>
              <a:buNone/>
            </a:pPr>
            <a:r>
              <a:rPr lang="en-US" dirty="0" err="1">
                <a:latin typeface="Courier New" panose="02070309020205020404" pitchFamily="49" charset="0"/>
                <a:cs typeface="Courier New" panose="02070309020205020404" pitchFamily="49" charset="0"/>
              </a:rPr>
              <a:t>conda</a:t>
            </a:r>
            <a:r>
              <a:rPr lang="en-US" dirty="0">
                <a:latin typeface="Courier New" panose="02070309020205020404" pitchFamily="49" charset="0"/>
                <a:cs typeface="Courier New" panose="02070309020205020404" pitchFamily="49" charset="0"/>
              </a:rPr>
              <a:t> install pandas</a:t>
            </a:r>
          </a:p>
          <a:p>
            <a:pPr marL="0" indent="0">
              <a:spcBef>
                <a:spcPts val="0"/>
              </a:spcBef>
              <a:buNone/>
            </a:pPr>
            <a:r>
              <a:rPr lang="en-US" dirty="0" err="1">
                <a:latin typeface="Courier New" panose="02070309020205020404" pitchFamily="49" charset="0"/>
                <a:cs typeface="Courier New" panose="02070309020205020404" pitchFamily="49" charset="0"/>
              </a:rPr>
              <a:t>conda</a:t>
            </a:r>
            <a:r>
              <a:rPr lang="en-US" dirty="0">
                <a:latin typeface="Courier New" panose="02070309020205020404" pitchFamily="49" charset="0"/>
                <a:cs typeface="Courier New" panose="02070309020205020404" pitchFamily="49" charset="0"/>
              </a:rPr>
              <a:t> install requests</a:t>
            </a:r>
          </a:p>
          <a:p>
            <a:pPr marL="0" indent="0">
              <a:spcBef>
                <a:spcPts val="0"/>
              </a:spcBef>
              <a:buNone/>
            </a:pPr>
            <a:r>
              <a:rPr lang="en-US" dirty="0" err="1">
                <a:latin typeface="Courier New" panose="02070309020205020404" pitchFamily="49" charset="0"/>
                <a:cs typeface="Courier New" panose="02070309020205020404" pitchFamily="49" charset="0"/>
              </a:rPr>
              <a:t>conda</a:t>
            </a:r>
            <a:r>
              <a:rPr lang="en-US" dirty="0">
                <a:latin typeface="Courier New" panose="02070309020205020404" pitchFamily="49" charset="0"/>
                <a:cs typeface="Courier New" panose="02070309020205020404" pitchFamily="49" charset="0"/>
              </a:rPr>
              <a:t> install json</a:t>
            </a:r>
          </a:p>
          <a:p>
            <a:pPr marL="0" indent="0">
              <a:spcBef>
                <a:spcPts val="0"/>
              </a:spcBef>
              <a:buNone/>
            </a:pPr>
            <a:r>
              <a:rPr lang="en-US" dirty="0">
                <a:latin typeface="Courier New" panose="02070309020205020404" pitchFamily="49" charset="0"/>
                <a:cs typeface="Courier New" panose="02070309020205020404" pitchFamily="49" charset="0"/>
              </a:rPr>
              <a:t>pip install folium </a:t>
            </a:r>
          </a:p>
          <a:p>
            <a:pPr marL="0" indent="0">
              <a:spcBef>
                <a:spcPts val="0"/>
              </a:spcBef>
              <a:buNone/>
            </a:pPr>
            <a:r>
              <a:rPr lang="en-US" dirty="0" err="1">
                <a:latin typeface="Courier New" panose="02070309020205020404" pitchFamily="49" charset="0"/>
                <a:cs typeface="Courier New" panose="02070309020205020404" pitchFamily="49" charset="0"/>
              </a:rPr>
              <a:t>conda</a:t>
            </a:r>
            <a:r>
              <a:rPr lang="en-US" dirty="0">
                <a:latin typeface="Courier New" panose="02070309020205020404" pitchFamily="49" charset="0"/>
                <a:cs typeface="Courier New" panose="02070309020205020404" pitchFamily="49" charset="0"/>
              </a:rPr>
              <a:t> install </a:t>
            </a:r>
            <a:r>
              <a:rPr lang="en-US" dirty="0" err="1">
                <a:latin typeface="Courier New" panose="02070309020205020404" pitchFamily="49" charset="0"/>
                <a:cs typeface="Courier New" panose="02070309020205020404" pitchFamily="49" charset="0"/>
              </a:rPr>
              <a:t>os</a:t>
            </a:r>
            <a:endParaRPr lang="en-US" dirty="0">
              <a:latin typeface="Courier New" panose="02070309020205020404" pitchFamily="49" charset="0"/>
              <a:cs typeface="Courier New" panose="02070309020205020404" pitchFamily="49" charset="0"/>
            </a:endParaRPr>
          </a:p>
          <a:p>
            <a:pPr marL="0" indent="0">
              <a:spcBef>
                <a:spcPts val="0"/>
              </a:spcBef>
              <a:buNone/>
            </a:pPr>
            <a:endParaRPr lang="en-US" dirty="0">
              <a:latin typeface="Courier New" panose="02070309020205020404" pitchFamily="49" charset="0"/>
              <a:cs typeface="Courier New" panose="02070309020205020404" pitchFamily="49" charset="0"/>
            </a:endParaRPr>
          </a:p>
          <a:p>
            <a:pPr marL="0" indent="0">
              <a:spcBef>
                <a:spcPts val="0"/>
              </a:spcBef>
              <a:buNone/>
            </a:pPr>
            <a:r>
              <a:rPr lang="en-US" dirty="0">
                <a:latin typeface="Courier New" panose="02070309020205020404" pitchFamily="49" charset="0"/>
                <a:cs typeface="Courier New" panose="02070309020205020404" pitchFamily="49" charset="0"/>
              </a:rPr>
              <a:t>python()</a:t>
            </a:r>
          </a:p>
          <a:p>
            <a:pPr marL="0" indent="0">
              <a:spcBef>
                <a:spcPts val="0"/>
              </a:spcBef>
              <a:buNone/>
            </a:pPr>
            <a:endParaRPr lang="en-US" dirty="0">
              <a:latin typeface="Courier New" panose="02070309020205020404" pitchFamily="49" charset="0"/>
              <a:cs typeface="Courier New" panose="02070309020205020404" pitchFamily="49" charset="0"/>
            </a:endParaRPr>
          </a:p>
          <a:p>
            <a:pPr marL="0" indent="0">
              <a:spcBef>
                <a:spcPts val="0"/>
              </a:spcBef>
              <a:buNone/>
            </a:pPr>
            <a:r>
              <a:rPr lang="en-US" dirty="0">
                <a:latin typeface="Courier New" panose="02070309020205020404" pitchFamily="49" charset="0"/>
                <a:cs typeface="Courier New" panose="02070309020205020404" pitchFamily="49" charset="0"/>
              </a:rPr>
              <a:t>import pandas as pd</a:t>
            </a:r>
          </a:p>
          <a:p>
            <a:pPr marL="0" indent="0">
              <a:spcBef>
                <a:spcPts val="0"/>
              </a:spcBef>
              <a:buNone/>
            </a:pPr>
            <a:r>
              <a:rPr lang="en-US" dirty="0">
                <a:latin typeface="Courier New" panose="02070309020205020404" pitchFamily="49" charset="0"/>
                <a:cs typeface="Courier New" panose="02070309020205020404" pitchFamily="49" charset="0"/>
              </a:rPr>
              <a:t>import requests</a:t>
            </a:r>
          </a:p>
          <a:p>
            <a:pPr marL="0" indent="0">
              <a:spcBef>
                <a:spcPts val="0"/>
              </a:spcBef>
              <a:buNone/>
            </a:pPr>
            <a:r>
              <a:rPr lang="en-US" dirty="0">
                <a:latin typeface="Courier New" panose="02070309020205020404" pitchFamily="49" charset="0"/>
                <a:cs typeface="Courier New" panose="02070309020205020404" pitchFamily="49" charset="0"/>
              </a:rPr>
              <a:t>import json</a:t>
            </a:r>
          </a:p>
          <a:p>
            <a:pPr marL="0" indent="0">
              <a:spcBef>
                <a:spcPts val="0"/>
              </a:spcBef>
              <a:buNone/>
            </a:pPr>
            <a:r>
              <a:rPr lang="en-US" dirty="0">
                <a:latin typeface="Courier New" panose="02070309020205020404" pitchFamily="49" charset="0"/>
                <a:cs typeface="Courier New" panose="02070309020205020404" pitchFamily="49" charset="0"/>
              </a:rPr>
              <a:t>import folium </a:t>
            </a:r>
          </a:p>
          <a:p>
            <a:pPr marL="0" indent="0">
              <a:spcBef>
                <a:spcPts val="0"/>
              </a:spcBef>
              <a:buNone/>
            </a:pPr>
            <a:r>
              <a:rPr lang="en-US" dirty="0">
                <a:latin typeface="Courier New" panose="02070309020205020404" pitchFamily="49" charset="0"/>
                <a:cs typeface="Courier New" panose="02070309020205020404" pitchFamily="49" charset="0"/>
              </a:rPr>
              <a:t>import </a:t>
            </a:r>
            <a:r>
              <a:rPr lang="en-US" dirty="0" err="1">
                <a:latin typeface="Courier New" panose="02070309020205020404" pitchFamily="49" charset="0"/>
                <a:cs typeface="Courier New" panose="02070309020205020404" pitchFamily="49" charset="0"/>
              </a:rPr>
              <a:t>os</a:t>
            </a:r>
            <a:endParaRPr lang="en-US" dirty="0">
              <a:latin typeface="Courier New" panose="02070309020205020404" pitchFamily="49" charset="0"/>
              <a:cs typeface="Courier New" panose="02070309020205020404" pitchFamily="49" charset="0"/>
            </a:endParaRPr>
          </a:p>
          <a:p>
            <a:pPr marL="0" indent="0">
              <a:spcBef>
                <a:spcPts val="0"/>
              </a:spcBef>
              <a:buNone/>
            </a:pPr>
            <a:endParaRPr lang="en-US" dirty="0">
              <a:latin typeface="Courier New" panose="02070309020205020404" pitchFamily="49" charset="0"/>
              <a:cs typeface="Courier New" panose="02070309020205020404" pitchFamily="49" charset="0"/>
            </a:endParaRPr>
          </a:p>
          <a:p>
            <a:pPr marL="0" indent="0">
              <a:spcBef>
                <a:spcPts val="0"/>
              </a:spcBef>
              <a:buNone/>
            </a:pPr>
            <a:r>
              <a:rPr lang="en-US" dirty="0" err="1">
                <a:latin typeface="Courier New" panose="02070309020205020404" pitchFamily="49" charset="0"/>
                <a:cs typeface="Courier New" panose="02070309020205020404" pitchFamily="49" charset="0"/>
              </a:rPr>
              <a:t>os.chdir</a:t>
            </a:r>
            <a:r>
              <a:rPr lang="en-US" dirty="0">
                <a:latin typeface="Courier New" panose="02070309020205020404" pitchFamily="49" charset="0"/>
                <a:cs typeface="Courier New" panose="02070309020205020404" pitchFamily="49" charset="0"/>
              </a:rPr>
              <a:t>(“[YOUR FILEPATH HERE]”)</a:t>
            </a:r>
          </a:p>
          <a:p>
            <a:pPr marL="0" indent="0">
              <a:spcBef>
                <a:spcPts val="0"/>
              </a:spcBef>
              <a:buNone/>
            </a:pPr>
            <a:r>
              <a:rPr lang="en-US" dirty="0">
                <a:latin typeface="Courier New" panose="02070309020205020404" pitchFamily="49" charset="0"/>
                <a:cs typeface="Courier New" panose="02070309020205020404" pitchFamily="49" charset="0"/>
              </a:rPr>
              <a:t>data = </a:t>
            </a:r>
            <a:r>
              <a:rPr lang="en-US" dirty="0" err="1">
                <a:latin typeface="Courier New" panose="02070309020205020404" pitchFamily="49" charset="0"/>
                <a:cs typeface="Courier New" panose="02070309020205020404" pitchFamily="49" charset="0"/>
              </a:rPr>
              <a:t>pd.read_csv</a:t>
            </a:r>
            <a:r>
              <a:rPr lang="en-US" dirty="0">
                <a:latin typeface="Courier New" panose="02070309020205020404" pitchFamily="49" charset="0"/>
                <a:cs typeface="Courier New" panose="02070309020205020404" pitchFamily="49" charset="0"/>
              </a:rPr>
              <a:t>(“Water_Main_Breaks.csv”)</a:t>
            </a:r>
          </a:p>
          <a:p>
            <a:pPr marL="0" indent="0">
              <a:spcBef>
                <a:spcPts val="0"/>
              </a:spcBef>
              <a:buNone/>
            </a:pPr>
            <a:r>
              <a:rPr lang="en-US" dirty="0" err="1">
                <a:latin typeface="Courier New" panose="02070309020205020404" pitchFamily="49" charset="0"/>
                <a:cs typeface="Courier New" panose="02070309020205020404" pitchFamily="49" charset="0"/>
              </a:rPr>
              <a:t>data.head</a:t>
            </a:r>
            <a:r>
              <a:rPr lang="en-US" dirty="0">
                <a:latin typeface="Courier New" panose="02070309020205020404" pitchFamily="49" charset="0"/>
                <a:cs typeface="Courier New" panose="02070309020205020404" pitchFamily="49" charset="0"/>
              </a:rPr>
              <a:t>()</a:t>
            </a:r>
          </a:p>
          <a:p>
            <a:pPr marL="0" indent="0">
              <a:spcBef>
                <a:spcPts val="0"/>
              </a:spcBef>
              <a:buNone/>
            </a:pPr>
            <a:r>
              <a:rPr lang="en-US" dirty="0">
                <a:latin typeface="Courier New" panose="02070309020205020404" pitchFamily="49" charset="0"/>
                <a:cs typeface="Courier New" panose="02070309020205020404" pitchFamily="49" charset="0"/>
              </a:rPr>
              <a:t>response = </a:t>
            </a:r>
            <a:r>
              <a:rPr lang="en-US" dirty="0" err="1">
                <a:latin typeface="Courier New" panose="02070309020205020404" pitchFamily="49" charset="0"/>
                <a:cs typeface="Courier New" panose="02070309020205020404" pitchFamily="49" charset="0"/>
              </a:rPr>
              <a:t>requests.get</a:t>
            </a:r>
            <a:r>
              <a:rPr lang="en-US" dirty="0">
                <a:latin typeface="Courier New" panose="02070309020205020404" pitchFamily="49" charset="0"/>
                <a:cs typeface="Courier New" panose="02070309020205020404" pitchFamily="49" charset="0"/>
              </a:rPr>
              <a:t>(“https://services6.arcgis.com/</a:t>
            </a:r>
            <a:r>
              <a:rPr lang="en-US" dirty="0" err="1">
                <a:latin typeface="Courier New" panose="02070309020205020404" pitchFamily="49" charset="0"/>
                <a:cs typeface="Courier New" panose="02070309020205020404" pitchFamily="49" charset="0"/>
              </a:rPr>
              <a:t>bdPqSfflsdgFRVVM</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arcgis</a:t>
            </a:r>
            <a:r>
              <a:rPr lang="en-US" dirty="0">
                <a:latin typeface="Courier New" panose="02070309020205020404" pitchFamily="49" charset="0"/>
                <a:cs typeface="Courier New" panose="02070309020205020404" pitchFamily="49" charset="0"/>
              </a:rPr>
              <a:t>/rest/services/</a:t>
            </a:r>
            <a:r>
              <a:rPr lang="en-US" dirty="0" err="1">
                <a:latin typeface="Courier New" panose="02070309020205020404" pitchFamily="49" charset="0"/>
                <a:cs typeface="Courier New" panose="02070309020205020404" pitchFamily="49" charset="0"/>
              </a:rPr>
              <a:t>Water_Main_Breaks</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FeatureServer</a:t>
            </a:r>
            <a:r>
              <a:rPr lang="en-US" dirty="0">
                <a:latin typeface="Courier New" panose="02070309020205020404" pitchFamily="49" charset="0"/>
                <a:cs typeface="Courier New" panose="02070309020205020404" pitchFamily="49" charset="0"/>
              </a:rPr>
              <a:t>/0/</a:t>
            </a:r>
            <a:r>
              <a:rPr lang="en-US" dirty="0" err="1">
                <a:latin typeface="Courier New" panose="02070309020205020404" pitchFamily="49" charset="0"/>
                <a:cs typeface="Courier New" panose="02070309020205020404" pitchFamily="49" charset="0"/>
              </a:rPr>
              <a:t>query?where</a:t>
            </a:r>
            <a:r>
              <a:rPr lang="en-US" dirty="0">
                <a:latin typeface="Courier New" panose="02070309020205020404" pitchFamily="49" charset="0"/>
                <a:cs typeface="Courier New" panose="02070309020205020404" pitchFamily="49" charset="0"/>
              </a:rPr>
              <a:t>=1%3D1&amp;outFields=*&amp;</a:t>
            </a:r>
            <a:r>
              <a:rPr lang="en-US" dirty="0" err="1">
                <a:latin typeface="Courier New" panose="02070309020205020404" pitchFamily="49" charset="0"/>
                <a:cs typeface="Courier New" panose="02070309020205020404" pitchFamily="49" charset="0"/>
              </a:rPr>
              <a:t>outSR</a:t>
            </a:r>
            <a:r>
              <a:rPr lang="en-US" dirty="0">
                <a:latin typeface="Courier New" panose="02070309020205020404" pitchFamily="49" charset="0"/>
                <a:cs typeface="Courier New" panose="02070309020205020404" pitchFamily="49" charset="0"/>
              </a:rPr>
              <a:t>=4326&amp;f=json”)</a:t>
            </a:r>
          </a:p>
          <a:p>
            <a:pPr marL="0" indent="0">
              <a:spcBef>
                <a:spcPts val="0"/>
              </a:spcBef>
              <a:buNone/>
            </a:pPr>
            <a:r>
              <a:rPr lang="en-US" dirty="0" err="1">
                <a:latin typeface="Courier New" panose="02070309020205020404" pitchFamily="49" charset="0"/>
                <a:cs typeface="Courier New" panose="02070309020205020404" pitchFamily="49" charset="0"/>
              </a:rPr>
              <a:t>response.status_code</a:t>
            </a:r>
            <a:endParaRPr lang="en-US" dirty="0">
              <a:latin typeface="Courier New" panose="02070309020205020404" pitchFamily="49" charset="0"/>
              <a:cs typeface="Courier New" panose="02070309020205020404" pitchFamily="49" charset="0"/>
            </a:endParaRPr>
          </a:p>
          <a:p>
            <a:pPr marL="0" indent="0">
              <a:spcBef>
                <a:spcPts val="0"/>
              </a:spcBef>
              <a:buNone/>
            </a:pPr>
            <a:r>
              <a:rPr lang="en-US" dirty="0">
                <a:latin typeface="Courier New" panose="02070309020205020404" pitchFamily="49" charset="0"/>
                <a:cs typeface="Courier New" panose="02070309020205020404" pitchFamily="49" charset="0"/>
              </a:rPr>
              <a:t>data2 = </a:t>
            </a:r>
            <a:r>
              <a:rPr lang="en-US" dirty="0" err="1">
                <a:latin typeface="Courier New" panose="02070309020205020404" pitchFamily="49" charset="0"/>
                <a:cs typeface="Courier New" panose="02070309020205020404" pitchFamily="49" charset="0"/>
              </a:rPr>
              <a:t>response.json</a:t>
            </a:r>
            <a:r>
              <a:rPr lang="en-US" dirty="0">
                <a:latin typeface="Courier New" panose="02070309020205020404" pitchFamily="49" charset="0"/>
                <a:cs typeface="Courier New" panose="02070309020205020404" pitchFamily="49" charset="0"/>
              </a:rPr>
              <a:t>() </a:t>
            </a:r>
          </a:p>
          <a:p>
            <a:pPr marL="0" indent="0">
              <a:spcBef>
                <a:spcPts val="0"/>
              </a:spcBef>
              <a:buNone/>
            </a:pPr>
            <a:r>
              <a:rPr lang="en-US" dirty="0">
                <a:latin typeface="Courier New" panose="02070309020205020404" pitchFamily="49" charset="0"/>
                <a:cs typeface="Courier New" panose="02070309020205020404" pitchFamily="49" charset="0"/>
              </a:rPr>
              <a:t>print(str(data2)[:1000])</a:t>
            </a:r>
          </a:p>
          <a:p>
            <a:pPr marL="0" indent="0">
              <a:spcBef>
                <a:spcPts val="0"/>
              </a:spcBef>
              <a:buNone/>
            </a:pPr>
            <a:r>
              <a:rPr lang="en-US" dirty="0">
                <a:latin typeface="Courier New" panose="02070309020205020404" pitchFamily="49" charset="0"/>
                <a:cs typeface="Courier New" panose="02070309020205020404" pitchFamily="49" charset="0"/>
              </a:rPr>
              <a:t>data2 = </a:t>
            </a:r>
            <a:r>
              <a:rPr lang="en-US" dirty="0" err="1">
                <a:latin typeface="Courier New" panose="02070309020205020404" pitchFamily="49" charset="0"/>
                <a:cs typeface="Courier New" panose="02070309020205020404" pitchFamily="49" charset="0"/>
              </a:rPr>
              <a:t>pd.io.json.json_normalize</a:t>
            </a:r>
            <a:r>
              <a:rPr lang="en-US" dirty="0">
                <a:latin typeface="Courier New" panose="02070309020205020404" pitchFamily="49" charset="0"/>
                <a:cs typeface="Courier New" panose="02070309020205020404" pitchFamily="49" charset="0"/>
              </a:rPr>
              <a:t>(data2[“features”])</a:t>
            </a:r>
          </a:p>
        </p:txBody>
      </p:sp>
      <p:sp>
        <p:nvSpPr>
          <p:cNvPr id="4" name="Content Placeholder 2">
            <a:extLst>
              <a:ext uri="{FF2B5EF4-FFF2-40B4-BE49-F238E27FC236}">
                <a16:creationId xmlns:a16="http://schemas.microsoft.com/office/drawing/2014/main" id="{DCF1FDDE-EDB5-482A-B6C8-9B3FC4D38074}"/>
              </a:ext>
            </a:extLst>
          </p:cNvPr>
          <p:cNvSpPr txBox="1">
            <a:spLocks/>
          </p:cNvSpPr>
          <p:nvPr/>
        </p:nvSpPr>
        <p:spPr>
          <a:xfrm>
            <a:off x="6740013" y="2153412"/>
            <a:ext cx="5667303" cy="4314500"/>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228600" lvl="1" indent="0">
              <a:spcBef>
                <a:spcPts val="0"/>
              </a:spcBef>
              <a:buNone/>
            </a:pPr>
            <a:r>
              <a:rPr lang="en-US" sz="1100" dirty="0">
                <a:latin typeface="Courier New" panose="02070309020205020404" pitchFamily="49" charset="0"/>
                <a:cs typeface="Courier New" panose="02070309020205020404" pitchFamily="49" charset="0"/>
              </a:rPr>
              <a:t>data2.rename(columns={</a:t>
            </a:r>
          </a:p>
          <a:p>
            <a:pPr marL="228600" lvl="1" indent="0">
              <a:spcBef>
                <a:spcPts val="0"/>
              </a:spcBef>
              <a:buNone/>
            </a:pP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attributes.FID</a:t>
            </a:r>
            <a:r>
              <a:rPr lang="en-US" sz="1100" dirty="0">
                <a:latin typeface="Courier New" panose="02070309020205020404" pitchFamily="49" charset="0"/>
                <a:cs typeface="Courier New" panose="02070309020205020404" pitchFamily="49" charset="0"/>
              </a:rPr>
              <a:t>': 'FID',</a:t>
            </a:r>
          </a:p>
          <a:p>
            <a:pPr marL="228600" lvl="1" indent="0">
              <a:spcBef>
                <a:spcPts val="0"/>
              </a:spcBef>
              <a:buNone/>
            </a:pP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attributes.TNT_NAME</a:t>
            </a:r>
            <a:r>
              <a:rPr lang="en-US" sz="1100" dirty="0">
                <a:latin typeface="Courier New" panose="02070309020205020404" pitchFamily="49" charset="0"/>
                <a:cs typeface="Courier New" panose="02070309020205020404" pitchFamily="49" charset="0"/>
              </a:rPr>
              <a:t>': 'TNT_NAME',</a:t>
            </a:r>
          </a:p>
          <a:p>
            <a:pPr marL="228600" lvl="1" indent="0">
              <a:spcBef>
                <a:spcPts val="0"/>
              </a:spcBef>
              <a:buNone/>
            </a:pP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attributes.date</a:t>
            </a:r>
            <a:r>
              <a:rPr lang="en-US" sz="1100" dirty="0">
                <a:latin typeface="Courier New" panose="02070309020205020404" pitchFamily="49" charset="0"/>
                <a:cs typeface="Courier New" panose="02070309020205020404" pitchFamily="49" charset="0"/>
              </a:rPr>
              <a:t>': 'date',</a:t>
            </a:r>
          </a:p>
          <a:p>
            <a:pPr marL="228600" lvl="1" indent="0">
              <a:spcBef>
                <a:spcPts val="0"/>
              </a:spcBef>
              <a:buNone/>
            </a:pP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attributes.fullDate</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fullDate</a:t>
            </a:r>
            <a:r>
              <a:rPr lang="en-US" sz="1100" dirty="0">
                <a:latin typeface="Courier New" panose="02070309020205020404" pitchFamily="49" charset="0"/>
                <a:cs typeface="Courier New" panose="02070309020205020404" pitchFamily="49" charset="0"/>
              </a:rPr>
              <a:t>',</a:t>
            </a:r>
          </a:p>
          <a:p>
            <a:pPr marL="228600" lvl="1" indent="0">
              <a:spcBef>
                <a:spcPts val="0"/>
              </a:spcBef>
              <a:buNone/>
            </a:pP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attributes.lat</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lat</a:t>
            </a:r>
            <a:r>
              <a:rPr lang="en-US" sz="1100" dirty="0">
                <a:latin typeface="Courier New" panose="02070309020205020404" pitchFamily="49" charset="0"/>
                <a:cs typeface="Courier New" panose="02070309020205020404" pitchFamily="49" charset="0"/>
              </a:rPr>
              <a:t>',</a:t>
            </a:r>
          </a:p>
          <a:p>
            <a:pPr marL="228600" lvl="1" indent="0">
              <a:spcBef>
                <a:spcPts val="0"/>
              </a:spcBef>
              <a:buNone/>
            </a:pP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attributes.leakClasss</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leakClass</a:t>
            </a:r>
            <a:r>
              <a:rPr lang="en-US" sz="1100" dirty="0">
                <a:latin typeface="Courier New" panose="02070309020205020404" pitchFamily="49" charset="0"/>
                <a:cs typeface="Courier New" panose="02070309020205020404" pitchFamily="49" charset="0"/>
              </a:rPr>
              <a:t>',</a:t>
            </a:r>
          </a:p>
          <a:p>
            <a:pPr marL="228600" lvl="1" indent="0">
              <a:spcBef>
                <a:spcPts val="0"/>
              </a:spcBef>
              <a:buNone/>
            </a:pP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attributes.location</a:t>
            </a:r>
            <a:r>
              <a:rPr lang="en-US" sz="1100" dirty="0">
                <a:latin typeface="Courier New" panose="02070309020205020404" pitchFamily="49" charset="0"/>
                <a:cs typeface="Courier New" panose="02070309020205020404" pitchFamily="49" charset="0"/>
              </a:rPr>
              <a:t>': 'location',</a:t>
            </a:r>
          </a:p>
          <a:p>
            <a:pPr marL="228600" lvl="1" indent="0">
              <a:spcBef>
                <a:spcPts val="0"/>
              </a:spcBef>
              <a:buNone/>
            </a:pP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attributes.lon</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lon</a:t>
            </a:r>
            <a:r>
              <a:rPr lang="en-US" sz="1100" dirty="0">
                <a:latin typeface="Courier New" panose="02070309020205020404" pitchFamily="49" charset="0"/>
                <a:cs typeface="Courier New" panose="02070309020205020404" pitchFamily="49" charset="0"/>
              </a:rPr>
              <a:t>',</a:t>
            </a:r>
          </a:p>
          <a:p>
            <a:pPr marL="228600" lvl="1" indent="0">
              <a:spcBef>
                <a:spcPts val="0"/>
              </a:spcBef>
              <a:buNone/>
            </a:pP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attributes.month</a:t>
            </a:r>
            <a:r>
              <a:rPr lang="en-US" sz="1100" dirty="0">
                <a:latin typeface="Courier New" panose="02070309020205020404" pitchFamily="49" charset="0"/>
                <a:cs typeface="Courier New" panose="02070309020205020404" pitchFamily="49" charset="0"/>
              </a:rPr>
              <a:t>': 'month',</a:t>
            </a:r>
          </a:p>
          <a:p>
            <a:pPr marL="228600" lvl="1" indent="0">
              <a:spcBef>
                <a:spcPts val="0"/>
              </a:spcBef>
              <a:buNone/>
            </a:pP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attributes.week</a:t>
            </a:r>
            <a:r>
              <a:rPr lang="en-US" sz="1100" dirty="0">
                <a:latin typeface="Courier New" panose="02070309020205020404" pitchFamily="49" charset="0"/>
                <a:cs typeface="Courier New" panose="02070309020205020404" pitchFamily="49" charset="0"/>
              </a:rPr>
              <a:t>': 'week',</a:t>
            </a:r>
          </a:p>
          <a:p>
            <a:pPr marL="228600" lvl="1" indent="0">
              <a:spcBef>
                <a:spcPts val="0"/>
              </a:spcBef>
              <a:buNone/>
            </a:pP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attributes.weekday</a:t>
            </a:r>
            <a:r>
              <a:rPr lang="en-US" sz="1100" dirty="0">
                <a:latin typeface="Courier New" panose="02070309020205020404" pitchFamily="49" charset="0"/>
                <a:cs typeface="Courier New" panose="02070309020205020404" pitchFamily="49" charset="0"/>
              </a:rPr>
              <a:t>': 'weekday',</a:t>
            </a:r>
          </a:p>
          <a:p>
            <a:pPr marL="228600" lvl="1" indent="0">
              <a:spcBef>
                <a:spcPts val="0"/>
              </a:spcBef>
              <a:buNone/>
            </a:pP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attributes.year</a:t>
            </a:r>
            <a:r>
              <a:rPr lang="en-US" sz="1100" dirty="0">
                <a:latin typeface="Courier New" panose="02070309020205020404" pitchFamily="49" charset="0"/>
                <a:cs typeface="Courier New" panose="02070309020205020404" pitchFamily="49" charset="0"/>
              </a:rPr>
              <a:t>': 'year',</a:t>
            </a:r>
          </a:p>
          <a:p>
            <a:pPr marL="228600" lvl="1" indent="0">
              <a:spcBef>
                <a:spcPts val="0"/>
              </a:spcBef>
              <a:buNone/>
            </a:pP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geometry.x</a:t>
            </a:r>
            <a:r>
              <a:rPr lang="en-US" sz="1100" dirty="0">
                <a:latin typeface="Courier New" panose="02070309020205020404" pitchFamily="49" charset="0"/>
                <a:cs typeface="Courier New" panose="02070309020205020404" pitchFamily="49" charset="0"/>
              </a:rPr>
              <a:t>': 'x',</a:t>
            </a:r>
          </a:p>
          <a:p>
            <a:pPr marL="228600" lvl="1" indent="0">
              <a:spcBef>
                <a:spcPts val="0"/>
              </a:spcBef>
              <a:buNone/>
            </a:pP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geometry.y</a:t>
            </a:r>
            <a:r>
              <a:rPr lang="en-US" sz="1100" dirty="0">
                <a:latin typeface="Courier New" panose="02070309020205020404" pitchFamily="49" charset="0"/>
                <a:cs typeface="Courier New" panose="02070309020205020404" pitchFamily="49" charset="0"/>
              </a:rPr>
              <a:t>': 'y'}, </a:t>
            </a:r>
            <a:r>
              <a:rPr lang="en-US" sz="1100" dirty="0" err="1">
                <a:latin typeface="Courier New" panose="02070309020205020404" pitchFamily="49" charset="0"/>
                <a:cs typeface="Courier New" panose="02070309020205020404" pitchFamily="49" charset="0"/>
              </a:rPr>
              <a:t>inplace</a:t>
            </a:r>
            <a:r>
              <a:rPr lang="en-US" sz="1100" dirty="0">
                <a:latin typeface="Courier New" panose="02070309020205020404" pitchFamily="49" charset="0"/>
                <a:cs typeface="Courier New" panose="02070309020205020404" pitchFamily="49" charset="0"/>
              </a:rPr>
              <a:t>=True)</a:t>
            </a:r>
          </a:p>
          <a:p>
            <a:pPr marL="228600" lvl="1" indent="0">
              <a:spcBef>
                <a:spcPts val="0"/>
              </a:spcBef>
              <a:buNone/>
            </a:pPr>
            <a:r>
              <a:rPr lang="en-US" sz="1100" dirty="0">
                <a:latin typeface="Courier New" panose="02070309020205020404" pitchFamily="49" charset="0"/>
                <a:cs typeface="Courier New" panose="02070309020205020404" pitchFamily="49" charset="0"/>
              </a:rPr>
              <a:t>data2.head()</a:t>
            </a:r>
          </a:p>
          <a:p>
            <a:pPr marL="228600" lvl="1" indent="0">
              <a:spcBef>
                <a:spcPts val="0"/>
              </a:spcBef>
              <a:buNone/>
            </a:pPr>
            <a:r>
              <a:rPr lang="en-US" sz="1100" dirty="0" err="1">
                <a:latin typeface="Courier New" panose="02070309020205020404" pitchFamily="49" charset="0"/>
                <a:cs typeface="Courier New" panose="02070309020205020404" pitchFamily="49" charset="0"/>
              </a:rPr>
              <a:t>breaks_map</a:t>
            </a:r>
            <a:r>
              <a:rPr lang="en-US" sz="1100" dirty="0">
                <a:latin typeface="Courier New" panose="02070309020205020404" pitchFamily="49" charset="0"/>
                <a:cs typeface="Courier New" panose="02070309020205020404" pitchFamily="49" charset="0"/>
              </a:rPr>
              <a:t> = </a:t>
            </a:r>
            <a:r>
              <a:rPr lang="en-US" sz="1100" dirty="0" err="1">
                <a:latin typeface="Courier New" panose="02070309020205020404" pitchFamily="49" charset="0"/>
                <a:cs typeface="Courier New" panose="02070309020205020404" pitchFamily="49" charset="0"/>
              </a:rPr>
              <a:t>folium.Map</a:t>
            </a:r>
            <a:r>
              <a:rPr lang="en-US" sz="1100" dirty="0">
                <a:latin typeface="Courier New" panose="02070309020205020404" pitchFamily="49" charset="0"/>
                <a:cs typeface="Courier New" panose="02070309020205020404" pitchFamily="49" charset="0"/>
              </a:rPr>
              <a:t>(location=[43.0493, -76.1455], </a:t>
            </a:r>
            <a:r>
              <a:rPr lang="en-US" sz="1100" dirty="0" err="1">
                <a:latin typeface="Courier New" panose="02070309020205020404" pitchFamily="49" charset="0"/>
                <a:cs typeface="Courier New" panose="02070309020205020404" pitchFamily="49" charset="0"/>
              </a:rPr>
              <a:t>zoom_start</a:t>
            </a:r>
            <a:r>
              <a:rPr lang="en-US" sz="1100" dirty="0">
                <a:latin typeface="Courier New" panose="02070309020205020404" pitchFamily="49" charset="0"/>
                <a:cs typeface="Courier New" panose="02070309020205020404" pitchFamily="49" charset="0"/>
              </a:rPr>
              <a:t>=12)</a:t>
            </a:r>
          </a:p>
          <a:p>
            <a:pPr marL="228600" lvl="1" indent="0">
              <a:spcBef>
                <a:spcPts val="0"/>
              </a:spcBef>
              <a:buNone/>
            </a:pPr>
            <a:r>
              <a:rPr lang="en-US" sz="1100" dirty="0" err="1">
                <a:latin typeface="Courier New" panose="02070309020205020404" pitchFamily="49" charset="0"/>
                <a:cs typeface="Courier New" panose="02070309020205020404" pitchFamily="49" charset="0"/>
              </a:rPr>
              <a:t>breaks_map</a:t>
            </a:r>
            <a:endParaRPr lang="en-US" sz="1100" dirty="0">
              <a:latin typeface="Courier New" panose="02070309020205020404" pitchFamily="49" charset="0"/>
              <a:cs typeface="Courier New" panose="02070309020205020404" pitchFamily="49" charset="0"/>
            </a:endParaRPr>
          </a:p>
          <a:p>
            <a:pPr marL="228600" lvl="1" indent="0">
              <a:spcBef>
                <a:spcPts val="0"/>
              </a:spcBef>
              <a:buNone/>
            </a:pPr>
            <a:r>
              <a:rPr lang="en-US" sz="1100" dirty="0">
                <a:latin typeface="Courier New" panose="02070309020205020404" pitchFamily="49" charset="0"/>
                <a:cs typeface="Courier New" panose="02070309020205020404" pitchFamily="49" charset="0"/>
              </a:rPr>
              <a:t>for index, row in data2.iterrows():</a:t>
            </a:r>
          </a:p>
          <a:p>
            <a:pPr marL="228600" lvl="1" indent="0">
              <a:spcBef>
                <a:spcPts val="0"/>
              </a:spcBef>
              <a:buNone/>
            </a:pP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folium.features.CircleMarker</a:t>
            </a:r>
            <a:r>
              <a:rPr lang="en-US" sz="1100" dirty="0">
                <a:latin typeface="Courier New" panose="02070309020205020404" pitchFamily="49" charset="0"/>
                <a:cs typeface="Courier New" panose="02070309020205020404" pitchFamily="49" charset="0"/>
              </a:rPr>
              <a:t>([row[“</a:t>
            </a:r>
            <a:r>
              <a:rPr lang="en-US" sz="1100" dirty="0" err="1">
                <a:latin typeface="Courier New" panose="02070309020205020404" pitchFamily="49" charset="0"/>
                <a:cs typeface="Courier New" panose="02070309020205020404" pitchFamily="49" charset="0"/>
              </a:rPr>
              <a:t>lat</a:t>
            </a:r>
            <a:r>
              <a:rPr lang="en-US" sz="1100" dirty="0">
                <a:latin typeface="Courier New" panose="02070309020205020404" pitchFamily="49" charset="0"/>
                <a:cs typeface="Courier New" panose="02070309020205020404" pitchFamily="49" charset="0"/>
              </a:rPr>
              <a:t>”], 	row[“</a:t>
            </a:r>
            <a:r>
              <a:rPr lang="en-US" sz="1100" dirty="0" err="1">
                <a:latin typeface="Courier New" panose="02070309020205020404" pitchFamily="49" charset="0"/>
                <a:cs typeface="Courier New" panose="02070309020205020404" pitchFamily="49" charset="0"/>
              </a:rPr>
              <a:t>lon</a:t>
            </a:r>
            <a:r>
              <a:rPr lang="en-US" sz="1100" dirty="0">
                <a:latin typeface="Courier New" panose="02070309020205020404" pitchFamily="49" charset="0"/>
                <a:cs typeface="Courier New" panose="02070309020205020404" pitchFamily="49" charset="0"/>
              </a:rPr>
              <a:t>”]], radius=7, </a:t>
            </a:r>
            <a:r>
              <a:rPr lang="en-US" sz="1100" dirty="0" err="1">
                <a:latin typeface="Courier New" panose="02070309020205020404" pitchFamily="49" charset="0"/>
                <a:cs typeface="Courier New" panose="02070309020205020404" pitchFamily="49" charset="0"/>
              </a:rPr>
              <a:t>fill_color</a:t>
            </a:r>
            <a:r>
              <a:rPr lang="en-US" sz="1100" dirty="0">
                <a:latin typeface="Courier New" panose="02070309020205020404" pitchFamily="49" charset="0"/>
                <a:cs typeface="Courier New" panose="02070309020205020404" pitchFamily="49" charset="0"/>
              </a:rPr>
              <a:t>=“blue”, 	</a:t>
            </a:r>
            <a:r>
              <a:rPr lang="en-US" sz="1100" dirty="0" err="1">
                <a:latin typeface="Courier New" panose="02070309020205020404" pitchFamily="49" charset="0"/>
                <a:cs typeface="Courier New" panose="02070309020205020404" pitchFamily="49" charset="0"/>
              </a:rPr>
              <a:t>fill_opacity</a:t>
            </a:r>
            <a:r>
              <a:rPr lang="en-US" sz="1100" dirty="0">
                <a:latin typeface="Courier New" panose="02070309020205020404" pitchFamily="49" charset="0"/>
                <a:cs typeface="Courier New" panose="02070309020205020404" pitchFamily="49" charset="0"/>
              </a:rPr>
              <a:t>=0.3,</a:t>
            </a:r>
          </a:p>
          <a:p>
            <a:pPr marL="228600" lvl="1" indent="0">
              <a:spcBef>
                <a:spcPts val="0"/>
              </a:spcBef>
              <a:buNone/>
            </a:pPr>
            <a:r>
              <a:rPr lang="en-US" sz="1100" dirty="0">
                <a:latin typeface="Courier New" panose="02070309020205020404" pitchFamily="49" charset="0"/>
                <a:cs typeface="Courier New" panose="02070309020205020404" pitchFamily="49" charset="0"/>
              </a:rPr>
              <a:t>	popup=“Location: “ + 			str(row['location'])).</a:t>
            </a:r>
            <a:r>
              <a:rPr lang="en-US" sz="1100" dirty="0" err="1">
                <a:latin typeface="Courier New" panose="02070309020205020404" pitchFamily="49" charset="0"/>
                <a:cs typeface="Courier New" panose="02070309020205020404" pitchFamily="49" charset="0"/>
              </a:rPr>
              <a:t>add_to</a:t>
            </a:r>
            <a:r>
              <a:rPr lang="en-US" sz="1100" dirty="0">
                <a:latin typeface="Courier New" panose="02070309020205020404" pitchFamily="49" charset="0"/>
                <a:cs typeface="Courier New" panose="02070309020205020404" pitchFamily="49" charset="0"/>
              </a:rPr>
              <a:t>(</a:t>
            </a:r>
            <a:r>
              <a:rPr lang="en-US" sz="1100" dirty="0" err="1">
                <a:latin typeface="Courier New" panose="02070309020205020404" pitchFamily="49" charset="0"/>
                <a:cs typeface="Courier New" panose="02070309020205020404" pitchFamily="49" charset="0"/>
              </a:rPr>
              <a:t>breaks_map</a:t>
            </a:r>
            <a:r>
              <a:rPr lang="en-US" sz="1100" dirty="0">
                <a:latin typeface="Courier New" panose="02070309020205020404" pitchFamily="49" charset="0"/>
                <a:cs typeface="Courier New" panose="02070309020205020404" pitchFamily="49" charset="0"/>
              </a:rPr>
              <a:t>)</a:t>
            </a:r>
          </a:p>
          <a:p>
            <a:pPr marL="228600" lvl="1" indent="0">
              <a:spcBef>
                <a:spcPts val="0"/>
              </a:spcBef>
              <a:buNone/>
            </a:pPr>
            <a:r>
              <a:rPr lang="en-US" sz="1100" dirty="0" err="1">
                <a:latin typeface="Courier New" panose="02070309020205020404" pitchFamily="49" charset="0"/>
                <a:cs typeface="Courier New" panose="02070309020205020404" pitchFamily="49" charset="0"/>
              </a:rPr>
              <a:t>breaks_map</a:t>
            </a:r>
            <a:endParaRPr lang="en-US" sz="1100" dirty="0">
              <a:latin typeface="Courier New" panose="02070309020205020404" pitchFamily="49" charset="0"/>
              <a:cs typeface="Courier New" panose="02070309020205020404" pitchFamily="49" charset="0"/>
            </a:endParaRPr>
          </a:p>
          <a:p>
            <a:pPr marL="228600" lvl="1" indent="0">
              <a:spcBef>
                <a:spcPts val="0"/>
              </a:spcBef>
              <a:buNone/>
            </a:pPr>
            <a:endParaRPr lang="en-US" sz="1100" dirty="0">
              <a:latin typeface="Courier New" panose="02070309020205020404" pitchFamily="49" charset="0"/>
              <a:cs typeface="Courier New" panose="02070309020205020404" pitchFamily="49" charset="0"/>
            </a:endParaRPr>
          </a:p>
          <a:p>
            <a:pPr marL="0" indent="0">
              <a:spcBef>
                <a:spcPts val="0"/>
              </a:spcBef>
              <a:buFont typeface="Arial" panose="020B0604020202020204" pitchFamily="34" charset="0"/>
              <a:buNone/>
            </a:pPr>
            <a:endParaRPr lang="en-US" sz="1100" dirty="0">
              <a:latin typeface="Courier New" panose="02070309020205020404" pitchFamily="49" charset="0"/>
              <a:cs typeface="Courier New" panose="02070309020205020404" pitchFamily="49" charset="0"/>
            </a:endParaRPr>
          </a:p>
        </p:txBody>
      </p:sp>
      <mc:AlternateContent xmlns:mc="http://schemas.openxmlformats.org/markup-compatibility/2006">
        <mc:Choice xmlns:p14="http://schemas.microsoft.com/office/powerpoint/2010/main" Requires="p14">
          <p:contentPart p14:bwMode="auto" r:id="rId2">
            <p14:nvContentPartPr>
              <p14:cNvPr id="25" name="Ink 24">
                <a:extLst>
                  <a:ext uri="{FF2B5EF4-FFF2-40B4-BE49-F238E27FC236}">
                    <a16:creationId xmlns:a16="http://schemas.microsoft.com/office/drawing/2014/main" id="{803A9831-4599-4B81-92DB-BC588F326149}"/>
                  </a:ext>
                </a:extLst>
              </p14:cNvPr>
              <p14:cNvContentPartPr/>
              <p14:nvPr/>
            </p14:nvContentPartPr>
            <p14:xfrm>
              <a:off x="2902023" y="4462507"/>
              <a:ext cx="360" cy="360"/>
            </p14:xfrm>
          </p:contentPart>
        </mc:Choice>
        <mc:Fallback>
          <p:pic>
            <p:nvPicPr>
              <p:cNvPr id="25" name="Ink 24">
                <a:extLst>
                  <a:ext uri="{FF2B5EF4-FFF2-40B4-BE49-F238E27FC236}">
                    <a16:creationId xmlns:a16="http://schemas.microsoft.com/office/drawing/2014/main" id="{803A9831-4599-4B81-92DB-BC588F326149}"/>
                  </a:ext>
                </a:extLst>
              </p:cNvPr>
              <p:cNvPicPr/>
              <p:nvPr/>
            </p:nvPicPr>
            <p:blipFill>
              <a:blip r:embed="rId3"/>
              <a:stretch>
                <a:fillRect/>
              </a:stretch>
            </p:blipFill>
            <p:spPr>
              <a:xfrm>
                <a:off x="2893383" y="4453867"/>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26" name="Ink 25">
                <a:extLst>
                  <a:ext uri="{FF2B5EF4-FFF2-40B4-BE49-F238E27FC236}">
                    <a16:creationId xmlns:a16="http://schemas.microsoft.com/office/drawing/2014/main" id="{594B002F-FF37-4CE3-B5B2-D3E892F52123}"/>
                  </a:ext>
                </a:extLst>
              </p14:cNvPr>
              <p14:cNvContentPartPr/>
              <p14:nvPr/>
            </p14:nvContentPartPr>
            <p14:xfrm>
              <a:off x="2021463" y="3489427"/>
              <a:ext cx="360" cy="360"/>
            </p14:xfrm>
          </p:contentPart>
        </mc:Choice>
        <mc:Fallback>
          <p:pic>
            <p:nvPicPr>
              <p:cNvPr id="26" name="Ink 25">
                <a:extLst>
                  <a:ext uri="{FF2B5EF4-FFF2-40B4-BE49-F238E27FC236}">
                    <a16:creationId xmlns:a16="http://schemas.microsoft.com/office/drawing/2014/main" id="{594B002F-FF37-4CE3-B5B2-D3E892F52123}"/>
                  </a:ext>
                </a:extLst>
              </p:cNvPr>
              <p:cNvPicPr/>
              <p:nvPr/>
            </p:nvPicPr>
            <p:blipFill>
              <a:blip r:embed="rId3"/>
              <a:stretch>
                <a:fillRect/>
              </a:stretch>
            </p:blipFill>
            <p:spPr>
              <a:xfrm>
                <a:off x="2012463" y="3480787"/>
                <a:ext cx="18000" cy="18000"/>
              </a:xfrm>
              <a:prstGeom prst="rect">
                <a:avLst/>
              </a:prstGeom>
            </p:spPr>
          </p:pic>
        </mc:Fallback>
      </mc:AlternateContent>
      <p:sp>
        <p:nvSpPr>
          <p:cNvPr id="29" name="Arrow: Right 28">
            <a:extLst>
              <a:ext uri="{FF2B5EF4-FFF2-40B4-BE49-F238E27FC236}">
                <a16:creationId xmlns:a16="http://schemas.microsoft.com/office/drawing/2014/main" id="{0FE24993-9650-4890-ABA8-009A9090A944}"/>
              </a:ext>
            </a:extLst>
          </p:cNvPr>
          <p:cNvSpPr/>
          <p:nvPr/>
        </p:nvSpPr>
        <p:spPr>
          <a:xfrm>
            <a:off x="5451266" y="3554835"/>
            <a:ext cx="1288748" cy="10331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70707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4" name="Content Placeholder 3"/>
          <p:cNvSpPr>
            <a:spLocks noGrp="1"/>
          </p:cNvSpPr>
          <p:nvPr>
            <p:ph idx="1"/>
          </p:nvPr>
        </p:nvSpPr>
        <p:spPr/>
        <p:txBody>
          <a:bodyPr/>
          <a:lstStyle/>
          <a:p>
            <a:endParaRPr lang="en-US" dirty="0"/>
          </a:p>
        </p:txBody>
      </p:sp>
    </p:spTree>
    <p:extLst>
      <p:ext uri="{BB962C8B-B14F-4D97-AF65-F5344CB8AC3E}">
        <p14:creationId xmlns:p14="http://schemas.microsoft.com/office/powerpoint/2010/main" val="20524717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a:t>
            </a:r>
          </a:p>
        </p:txBody>
      </p:sp>
      <p:sp>
        <p:nvSpPr>
          <p:cNvPr id="3" name="Content Placeholder 2"/>
          <p:cNvSpPr>
            <a:spLocks noGrp="1"/>
          </p:cNvSpPr>
          <p:nvPr>
            <p:ph idx="1"/>
          </p:nvPr>
        </p:nvSpPr>
        <p:spPr/>
        <p:txBody>
          <a:bodyPr>
            <a:normAutofit/>
          </a:bodyPr>
          <a:lstStyle/>
          <a:p>
            <a:pPr marL="201168" lvl="1" indent="0" algn="ctr">
              <a:buNone/>
            </a:pPr>
            <a:r>
              <a:rPr lang="en-US" sz="2400" dirty="0"/>
              <a:t>Design a Survey!</a:t>
            </a:r>
          </a:p>
          <a:p>
            <a:pPr lvl="1"/>
            <a:r>
              <a:rPr lang="en-US" sz="2400" dirty="0"/>
              <a:t>Pick a business</a:t>
            </a:r>
          </a:p>
          <a:p>
            <a:pPr lvl="1"/>
            <a:r>
              <a:rPr lang="en-US" sz="2400" dirty="0"/>
              <a:t>What is an issue that might impact that business?</a:t>
            </a:r>
          </a:p>
          <a:p>
            <a:pPr lvl="1"/>
            <a:r>
              <a:rPr lang="en-US" sz="2400" dirty="0"/>
              <a:t>What questions would you ask your customers to fix that issue?</a:t>
            </a:r>
          </a:p>
          <a:p>
            <a:pPr lvl="1"/>
            <a:r>
              <a:rPr lang="en-US" sz="2400" dirty="0"/>
              <a:t>How would you analyze?</a:t>
            </a:r>
          </a:p>
          <a:p>
            <a:pPr lvl="1"/>
            <a:endParaRPr lang="en-US" sz="2400" dirty="0"/>
          </a:p>
          <a:p>
            <a:pPr lvl="1"/>
            <a:endParaRPr lang="en-US" sz="2400" dirty="0"/>
          </a:p>
        </p:txBody>
      </p:sp>
    </p:spTree>
    <p:extLst>
      <p:ext uri="{BB962C8B-B14F-4D97-AF65-F5344CB8AC3E}">
        <p14:creationId xmlns:p14="http://schemas.microsoft.com/office/powerpoint/2010/main" val="4037332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 Thursday Session</a:t>
            </a:r>
          </a:p>
        </p:txBody>
      </p:sp>
      <p:sp>
        <p:nvSpPr>
          <p:cNvPr id="3" name="Content Placeholder 2"/>
          <p:cNvSpPr>
            <a:spLocks noGrp="1"/>
          </p:cNvSpPr>
          <p:nvPr>
            <p:ph idx="1"/>
          </p:nvPr>
        </p:nvSpPr>
        <p:spPr/>
        <p:txBody>
          <a:bodyPr/>
          <a:lstStyle/>
          <a:p>
            <a:r>
              <a:rPr lang="en-US" dirty="0"/>
              <a:t>Warm Up</a:t>
            </a:r>
          </a:p>
          <a:p>
            <a:r>
              <a:rPr lang="en-US" dirty="0"/>
              <a:t>Activity</a:t>
            </a:r>
          </a:p>
          <a:p>
            <a:r>
              <a:rPr lang="en-US" dirty="0"/>
              <a:t>Python</a:t>
            </a:r>
          </a:p>
          <a:p>
            <a:r>
              <a:rPr lang="en-US" dirty="0"/>
              <a:t>Activity</a:t>
            </a:r>
          </a:p>
          <a:p>
            <a:r>
              <a:rPr lang="en-US" dirty="0"/>
              <a:t>Different </a:t>
            </a:r>
            <a:r>
              <a:rPr lang="en-US" dirty="0" err="1"/>
              <a:t>Envs</a:t>
            </a:r>
            <a:r>
              <a:rPr lang="en-US" dirty="0"/>
              <a:t> in Python</a:t>
            </a:r>
          </a:p>
        </p:txBody>
      </p:sp>
    </p:spTree>
    <p:extLst>
      <p:ext uri="{BB962C8B-B14F-4D97-AF65-F5344CB8AC3E}">
        <p14:creationId xmlns:p14="http://schemas.microsoft.com/office/powerpoint/2010/main" val="1687644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Warm Up</a:t>
            </a:r>
          </a:p>
        </p:txBody>
      </p:sp>
      <p:sp>
        <p:nvSpPr>
          <p:cNvPr id="3" name="Content Placeholder 2"/>
          <p:cNvSpPr>
            <a:spLocks noGrp="1"/>
          </p:cNvSpPr>
          <p:nvPr>
            <p:ph idx="1"/>
          </p:nvPr>
        </p:nvSpPr>
        <p:spPr/>
        <p:txBody>
          <a:bodyPr/>
          <a:lstStyle/>
          <a:p>
            <a:pPr marL="0" indent="0" algn="ctr">
              <a:buNone/>
            </a:pPr>
            <a:r>
              <a:rPr lang="en-US" sz="3200" dirty="0"/>
              <a:t>What’s cooler, a python or an anaconda?</a:t>
            </a:r>
          </a:p>
          <a:p>
            <a:pPr algn="ctr"/>
            <a:endParaRPr lang="en-US" sz="3200" dirty="0"/>
          </a:p>
        </p:txBody>
      </p:sp>
    </p:spTree>
    <p:extLst>
      <p:ext uri="{BB962C8B-B14F-4D97-AF65-F5344CB8AC3E}">
        <p14:creationId xmlns:p14="http://schemas.microsoft.com/office/powerpoint/2010/main" val="4177305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History &amp; Background</a:t>
            </a:r>
          </a:p>
        </p:txBody>
      </p:sp>
      <p:sp>
        <p:nvSpPr>
          <p:cNvPr id="3" name="Content Placeholder 2"/>
          <p:cNvSpPr>
            <a:spLocks noGrp="1"/>
          </p:cNvSpPr>
          <p:nvPr>
            <p:ph idx="1"/>
          </p:nvPr>
        </p:nvSpPr>
        <p:spPr/>
        <p:txBody>
          <a:bodyPr/>
          <a:lstStyle/>
          <a:p>
            <a:pPr lvl="1"/>
            <a:r>
              <a:rPr lang="en-US" dirty="0"/>
              <a:t>Designed by Guido van Rossum in 1991</a:t>
            </a:r>
          </a:p>
          <a:p>
            <a:pPr lvl="1"/>
            <a:r>
              <a:rPr lang="en-US" dirty="0"/>
              <a:t>High level, general purpose</a:t>
            </a:r>
          </a:p>
          <a:p>
            <a:pPr lvl="1"/>
            <a:r>
              <a:rPr lang="en-US" dirty="0"/>
              <a:t>Open source: anyone can make contributions that are vetted by the admins</a:t>
            </a:r>
          </a:p>
          <a:p>
            <a:pPr lvl="1"/>
            <a:r>
              <a:rPr lang="en-US" dirty="0"/>
              <a:t>Named after Monty Python’s Flying Circus</a:t>
            </a:r>
          </a:p>
          <a:p>
            <a:pPr lvl="1"/>
            <a:r>
              <a:rPr lang="en-US" dirty="0"/>
              <a:t>Meant to improve upon and replace ABC Programming Language</a:t>
            </a:r>
          </a:p>
          <a:p>
            <a:pPr lvl="1"/>
            <a:r>
              <a:rPr lang="en-US" dirty="0"/>
              <a:t>Uses ‘readable’ code</a:t>
            </a:r>
          </a:p>
          <a:p>
            <a:pPr lvl="1"/>
            <a:r>
              <a:rPr lang="en-US" dirty="0"/>
              <a:t>***Python2 and Python3 have breaking changes!</a:t>
            </a:r>
          </a:p>
          <a:p>
            <a:pPr lvl="1"/>
            <a:r>
              <a:rPr lang="en-US" dirty="0"/>
              <a:t>Supported by a wide breadth of libraries</a:t>
            </a:r>
          </a:p>
          <a:p>
            <a:pPr lvl="1"/>
            <a:endParaRPr lang="en-US" dirty="0"/>
          </a:p>
          <a:p>
            <a:pPr lvl="1"/>
            <a:endParaRPr lang="en-US" dirty="0"/>
          </a:p>
        </p:txBody>
      </p:sp>
    </p:spTree>
    <p:extLst>
      <p:ext uri="{BB962C8B-B14F-4D97-AF65-F5344CB8AC3E}">
        <p14:creationId xmlns:p14="http://schemas.microsoft.com/office/powerpoint/2010/main" val="1375344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Started</a:t>
            </a:r>
          </a:p>
        </p:txBody>
      </p:sp>
      <p:sp>
        <p:nvSpPr>
          <p:cNvPr id="3" name="Content Placeholder 2"/>
          <p:cNvSpPr>
            <a:spLocks noGrp="1"/>
          </p:cNvSpPr>
          <p:nvPr>
            <p:ph idx="1"/>
          </p:nvPr>
        </p:nvSpPr>
        <p:spPr/>
        <p:txBody>
          <a:bodyPr/>
          <a:lstStyle/>
          <a:p>
            <a:pPr lvl="1"/>
            <a:r>
              <a:rPr lang="en-US" dirty="0"/>
              <a:t>Install Python: https://www.python.org/downloads/</a:t>
            </a:r>
          </a:p>
          <a:p>
            <a:pPr lvl="1"/>
            <a:r>
              <a:rPr lang="en-US" dirty="0"/>
              <a:t>Install Text IDE</a:t>
            </a:r>
          </a:p>
          <a:p>
            <a:pPr lvl="2"/>
            <a:r>
              <a:rPr lang="en-US" dirty="0"/>
              <a:t>Windows Suggestion, Atom: </a:t>
            </a:r>
            <a:r>
              <a:rPr lang="en-US" dirty="0">
                <a:hlinkClick r:id="rId2"/>
              </a:rPr>
              <a:t>https://atom.io/</a:t>
            </a:r>
            <a:endParaRPr lang="en-US" dirty="0"/>
          </a:p>
          <a:p>
            <a:pPr lvl="2"/>
            <a:r>
              <a:rPr lang="en-US" dirty="0"/>
              <a:t>Mac Suggestion, Sublime Text: https://www.sublimetext.com/3</a:t>
            </a:r>
          </a:p>
          <a:p>
            <a:pPr lvl="1"/>
            <a:r>
              <a:rPr lang="en-US" dirty="0"/>
              <a:t>Install Anaconda: </a:t>
            </a:r>
            <a:r>
              <a:rPr lang="en-US" dirty="0">
                <a:hlinkClick r:id="rId3"/>
              </a:rPr>
              <a:t>https://www.anaconda.com/products/individual</a:t>
            </a:r>
            <a:endParaRPr lang="en-US" dirty="0"/>
          </a:p>
          <a:p>
            <a:pPr lvl="1"/>
            <a:r>
              <a:rPr lang="en-US" dirty="0"/>
              <a:t>Install </a:t>
            </a:r>
            <a:r>
              <a:rPr lang="en-US" dirty="0" err="1"/>
              <a:t>Jupyter</a:t>
            </a:r>
            <a:r>
              <a:rPr lang="en-US" dirty="0"/>
              <a:t>: https://jupyter.org/install</a:t>
            </a:r>
          </a:p>
          <a:p>
            <a:pPr lvl="1"/>
            <a:endParaRPr lang="en-US" dirty="0"/>
          </a:p>
          <a:p>
            <a:pPr lvl="1"/>
            <a:endParaRPr lang="en-US" dirty="0"/>
          </a:p>
        </p:txBody>
      </p:sp>
    </p:spTree>
    <p:extLst>
      <p:ext uri="{BB962C8B-B14F-4D97-AF65-F5344CB8AC3E}">
        <p14:creationId xmlns:p14="http://schemas.microsoft.com/office/powerpoint/2010/main" val="306626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a:t>
            </a:r>
          </a:p>
        </p:txBody>
      </p:sp>
      <p:sp>
        <p:nvSpPr>
          <p:cNvPr id="3" name="Content Placeholder 2"/>
          <p:cNvSpPr>
            <a:spLocks noGrp="1"/>
          </p:cNvSpPr>
          <p:nvPr>
            <p:ph idx="1"/>
          </p:nvPr>
        </p:nvSpPr>
        <p:spPr>
          <a:xfrm>
            <a:off x="2231136" y="2153412"/>
            <a:ext cx="7729728" cy="3101983"/>
          </a:xfrm>
        </p:spPr>
        <p:txBody>
          <a:bodyPr>
            <a:noAutofit/>
          </a:bodyPr>
          <a:lstStyle/>
          <a:p>
            <a:pPr lvl="1">
              <a:buFont typeface="+mj-lt"/>
              <a:buAutoNum type="arabicPeriod"/>
            </a:pPr>
            <a:r>
              <a:rPr lang="en-US" sz="900" dirty="0"/>
              <a:t>Open Anaconda</a:t>
            </a:r>
          </a:p>
          <a:p>
            <a:pPr lvl="1">
              <a:buFont typeface="+mj-lt"/>
              <a:buAutoNum type="arabicPeriod"/>
            </a:pPr>
            <a:r>
              <a:rPr lang="en-US" sz="900" dirty="0"/>
              <a:t>Install packages using </a:t>
            </a:r>
            <a:r>
              <a:rPr lang="en-US" sz="900" dirty="0" err="1">
                <a:latin typeface="Courier New" panose="02070309020205020404" pitchFamily="49" charset="0"/>
                <a:cs typeface="Courier New" panose="02070309020205020404" pitchFamily="49" charset="0"/>
              </a:rPr>
              <a:t>conda</a:t>
            </a:r>
            <a:r>
              <a:rPr lang="en-US" sz="900" dirty="0">
                <a:latin typeface="Courier New" panose="02070309020205020404" pitchFamily="49" charset="0"/>
                <a:cs typeface="Courier New" panose="02070309020205020404" pitchFamily="49" charset="0"/>
              </a:rPr>
              <a:t> install [package name]</a:t>
            </a:r>
          </a:p>
          <a:p>
            <a:pPr lvl="2">
              <a:buFont typeface="+mj-lt"/>
              <a:buAutoNum type="arabicPeriod"/>
            </a:pPr>
            <a:r>
              <a:rPr lang="en-US" sz="900" dirty="0"/>
              <a:t>pandas as pd</a:t>
            </a:r>
          </a:p>
          <a:p>
            <a:pPr lvl="2">
              <a:buFont typeface="+mj-lt"/>
              <a:buAutoNum type="arabicPeriod"/>
            </a:pPr>
            <a:r>
              <a:rPr lang="en-US" sz="900" dirty="0"/>
              <a:t>requests</a:t>
            </a:r>
          </a:p>
          <a:p>
            <a:pPr lvl="2">
              <a:buFont typeface="+mj-lt"/>
              <a:buAutoNum type="arabicPeriod"/>
            </a:pPr>
            <a:r>
              <a:rPr lang="en-US" sz="900" dirty="0"/>
              <a:t>json</a:t>
            </a:r>
          </a:p>
          <a:p>
            <a:pPr lvl="2">
              <a:buFont typeface="+mj-lt"/>
              <a:buAutoNum type="arabicPeriod"/>
            </a:pPr>
            <a:r>
              <a:rPr lang="en-US" sz="900" dirty="0"/>
              <a:t>Folium (pip install)</a:t>
            </a:r>
          </a:p>
          <a:p>
            <a:pPr lvl="2">
              <a:buFont typeface="+mj-lt"/>
              <a:buAutoNum type="arabicPeriod"/>
            </a:pPr>
            <a:r>
              <a:rPr lang="en-US" sz="900" dirty="0" err="1"/>
              <a:t>os</a:t>
            </a:r>
            <a:endParaRPr lang="en-US" sz="900" dirty="0"/>
          </a:p>
          <a:p>
            <a:pPr lvl="1">
              <a:buFont typeface="+mj-lt"/>
              <a:buAutoNum type="arabicPeriod"/>
            </a:pPr>
            <a:r>
              <a:rPr lang="en-US" sz="900" dirty="0"/>
              <a:t>Open </a:t>
            </a:r>
            <a:r>
              <a:rPr lang="en-US" sz="900" dirty="0" err="1"/>
              <a:t>Jupyter</a:t>
            </a:r>
            <a:endParaRPr lang="en-US" sz="900" dirty="0"/>
          </a:p>
          <a:p>
            <a:pPr lvl="1">
              <a:buFont typeface="+mj-lt"/>
              <a:buAutoNum type="arabicPeriod"/>
            </a:pPr>
            <a:r>
              <a:rPr lang="en-US" sz="900" dirty="0"/>
              <a:t>Import packages</a:t>
            </a:r>
          </a:p>
          <a:p>
            <a:pPr lvl="1">
              <a:buFont typeface="+mj-lt"/>
              <a:buAutoNum type="arabicPeriod"/>
            </a:pPr>
            <a:r>
              <a:rPr lang="en-US" sz="900" dirty="0" err="1"/>
              <a:t>os.chdir</a:t>
            </a:r>
            <a:r>
              <a:rPr lang="en-US" sz="900" dirty="0"/>
              <a:t>(“C:/Users/adarcangelo083021/OneDrive - Corporate Technologies Inc/Documents/GitHub/</a:t>
            </a:r>
            <a:r>
              <a:rPr lang="en-US" sz="900" dirty="0" err="1"/>
              <a:t>wimlds</a:t>
            </a:r>
            <a:r>
              <a:rPr lang="en-US" sz="900" dirty="0"/>
              <a:t>”)</a:t>
            </a:r>
          </a:p>
          <a:p>
            <a:pPr lvl="1">
              <a:buFont typeface="+mj-lt"/>
              <a:buAutoNum type="arabicPeriod"/>
            </a:pPr>
            <a:r>
              <a:rPr lang="en-US" sz="900" dirty="0"/>
              <a:t>data = </a:t>
            </a:r>
            <a:r>
              <a:rPr lang="en-US" sz="900" dirty="0" err="1"/>
              <a:t>pd.read_csv</a:t>
            </a:r>
            <a:r>
              <a:rPr lang="en-US" sz="900" dirty="0"/>
              <a:t>(‘</a:t>
            </a:r>
            <a:r>
              <a:rPr lang="en-US" sz="900" dirty="0" err="1"/>
              <a:t>Water_Main_Breaks</a:t>
            </a:r>
            <a:r>
              <a:rPr lang="en-US" sz="900" dirty="0"/>
              <a:t>’)</a:t>
            </a:r>
          </a:p>
          <a:p>
            <a:pPr lvl="1">
              <a:buFont typeface="+mj-lt"/>
              <a:buAutoNum type="arabicPeriod"/>
            </a:pPr>
            <a:r>
              <a:rPr lang="en-US" sz="900" dirty="0" err="1"/>
              <a:t>data.head</a:t>
            </a:r>
            <a:r>
              <a:rPr lang="en-US" sz="900" dirty="0"/>
              <a:t>()</a:t>
            </a:r>
          </a:p>
          <a:p>
            <a:pPr lvl="1">
              <a:buFont typeface="+mj-lt"/>
              <a:buAutoNum type="arabicPeriod"/>
            </a:pPr>
            <a:r>
              <a:rPr lang="en-US" sz="900" dirty="0"/>
              <a:t>response = </a:t>
            </a:r>
            <a:r>
              <a:rPr lang="en-US" sz="900" dirty="0" err="1"/>
              <a:t>requests.get</a:t>
            </a:r>
            <a:r>
              <a:rPr lang="en-US" sz="900" dirty="0"/>
              <a:t>(“https://services6.arcgis.com/</a:t>
            </a:r>
            <a:r>
              <a:rPr lang="en-US" sz="900" dirty="0" err="1"/>
              <a:t>bdPqSfflsdgFRVVM</a:t>
            </a:r>
            <a:r>
              <a:rPr lang="en-US" sz="900" dirty="0"/>
              <a:t>/</a:t>
            </a:r>
            <a:r>
              <a:rPr lang="en-US" sz="900" dirty="0" err="1"/>
              <a:t>arcgis</a:t>
            </a:r>
            <a:r>
              <a:rPr lang="en-US" sz="900" dirty="0"/>
              <a:t>/rest/services/</a:t>
            </a:r>
            <a:r>
              <a:rPr lang="en-US" sz="900" dirty="0" err="1"/>
              <a:t>Water_Main_Breaks</a:t>
            </a:r>
            <a:r>
              <a:rPr lang="en-US" sz="900" dirty="0"/>
              <a:t>/</a:t>
            </a:r>
            <a:r>
              <a:rPr lang="en-US" sz="900" dirty="0" err="1"/>
              <a:t>FeatureServer</a:t>
            </a:r>
            <a:r>
              <a:rPr lang="en-US" sz="900" dirty="0"/>
              <a:t>/0/</a:t>
            </a:r>
            <a:r>
              <a:rPr lang="en-US" sz="900" dirty="0" err="1"/>
              <a:t>query?where</a:t>
            </a:r>
            <a:r>
              <a:rPr lang="en-US" sz="900" dirty="0"/>
              <a:t>=1%3D1&amp;outFields=*&amp;</a:t>
            </a:r>
            <a:r>
              <a:rPr lang="en-US" sz="900" dirty="0" err="1"/>
              <a:t>outSR</a:t>
            </a:r>
            <a:r>
              <a:rPr lang="en-US" sz="900" dirty="0"/>
              <a:t>=4326&amp;f=json”)</a:t>
            </a:r>
          </a:p>
          <a:p>
            <a:pPr lvl="1">
              <a:buFont typeface="+mj-lt"/>
              <a:buAutoNum type="arabicPeriod"/>
            </a:pPr>
            <a:r>
              <a:rPr lang="en-US" sz="900" dirty="0" err="1"/>
              <a:t>Response.status_code</a:t>
            </a:r>
            <a:endParaRPr lang="en-US" sz="900" dirty="0"/>
          </a:p>
          <a:p>
            <a:pPr lvl="1">
              <a:buFont typeface="+mj-lt"/>
              <a:buAutoNum type="arabicPeriod"/>
            </a:pPr>
            <a:r>
              <a:rPr lang="en-US" sz="900" dirty="0"/>
              <a:t>data2 = </a:t>
            </a:r>
            <a:r>
              <a:rPr lang="en-US" sz="900" dirty="0" err="1"/>
              <a:t>response.json</a:t>
            </a:r>
            <a:r>
              <a:rPr lang="en-US" sz="900" dirty="0"/>
              <a:t>()</a:t>
            </a:r>
          </a:p>
        </p:txBody>
      </p:sp>
    </p:spTree>
    <p:extLst>
      <p:ext uri="{BB962C8B-B14F-4D97-AF65-F5344CB8AC3E}">
        <p14:creationId xmlns:p14="http://schemas.microsoft.com/office/powerpoint/2010/main" val="3323424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a:t>
            </a:r>
          </a:p>
        </p:txBody>
      </p:sp>
      <p:sp>
        <p:nvSpPr>
          <p:cNvPr id="3" name="Content Placeholder 2"/>
          <p:cNvSpPr>
            <a:spLocks noGrp="1"/>
          </p:cNvSpPr>
          <p:nvPr>
            <p:ph idx="1"/>
          </p:nvPr>
        </p:nvSpPr>
        <p:spPr>
          <a:xfrm>
            <a:off x="2231136" y="2153412"/>
            <a:ext cx="7729728" cy="3101983"/>
          </a:xfrm>
        </p:spPr>
        <p:txBody>
          <a:bodyPr>
            <a:normAutofit fontScale="25000" lnSpcReduction="20000"/>
          </a:bodyPr>
          <a:lstStyle/>
          <a:p>
            <a:pPr marL="971550" lvl="1" indent="-742950">
              <a:buFont typeface="+mj-lt"/>
              <a:buAutoNum type="arabicPeriod"/>
            </a:pPr>
            <a:r>
              <a:rPr lang="en-US" sz="3600" dirty="0"/>
              <a:t>print(str(data2)[:1000])</a:t>
            </a:r>
          </a:p>
          <a:p>
            <a:pPr marL="971550" lvl="1" indent="-742950">
              <a:buFont typeface="+mj-lt"/>
              <a:buAutoNum type="arabicPeriod"/>
            </a:pPr>
            <a:r>
              <a:rPr lang="en-US" sz="3600" dirty="0"/>
              <a:t>data2 = </a:t>
            </a:r>
            <a:r>
              <a:rPr lang="en-US" sz="3600" dirty="0" err="1"/>
              <a:t>pd.io.json.json_normalize</a:t>
            </a:r>
            <a:r>
              <a:rPr lang="en-US" sz="3600" dirty="0"/>
              <a:t>(data2[‘features’])</a:t>
            </a:r>
          </a:p>
          <a:p>
            <a:pPr marL="971550" lvl="1" indent="-742950">
              <a:buFont typeface="+mj-lt"/>
              <a:buAutoNum type="arabicPeriod"/>
            </a:pPr>
            <a:r>
              <a:rPr lang="en-US" sz="3600" dirty="0"/>
              <a:t>data2.rename(columns={</a:t>
            </a:r>
          </a:p>
          <a:p>
            <a:pPr marL="971550" lvl="1" indent="-742950">
              <a:buFont typeface="+mj-lt"/>
              <a:buAutoNum type="arabicPeriod"/>
            </a:pPr>
            <a:r>
              <a:rPr lang="en-US" sz="3600" dirty="0"/>
              <a:t>    '</a:t>
            </a:r>
            <a:r>
              <a:rPr lang="en-US" sz="3600" dirty="0" err="1"/>
              <a:t>attributes.FID</a:t>
            </a:r>
            <a:r>
              <a:rPr lang="en-US" sz="3600" dirty="0"/>
              <a:t>': 'FID',</a:t>
            </a:r>
          </a:p>
          <a:p>
            <a:pPr marL="971550" lvl="1" indent="-742950">
              <a:buFont typeface="+mj-lt"/>
              <a:buAutoNum type="arabicPeriod"/>
            </a:pPr>
            <a:r>
              <a:rPr lang="en-US" sz="3600" dirty="0"/>
              <a:t>    '</a:t>
            </a:r>
            <a:r>
              <a:rPr lang="en-US" sz="3600" dirty="0" err="1"/>
              <a:t>attributes.TNT_NAME</a:t>
            </a:r>
            <a:r>
              <a:rPr lang="en-US" sz="3600" dirty="0"/>
              <a:t>': 'TNT_NAME',</a:t>
            </a:r>
          </a:p>
          <a:p>
            <a:pPr marL="971550" lvl="1" indent="-742950">
              <a:buFont typeface="+mj-lt"/>
              <a:buAutoNum type="arabicPeriod"/>
            </a:pPr>
            <a:r>
              <a:rPr lang="en-US" sz="3600" dirty="0"/>
              <a:t>    '</a:t>
            </a:r>
            <a:r>
              <a:rPr lang="en-US" sz="3600" dirty="0" err="1"/>
              <a:t>attributes.date</a:t>
            </a:r>
            <a:r>
              <a:rPr lang="en-US" sz="3600" dirty="0"/>
              <a:t>': 'date',</a:t>
            </a:r>
          </a:p>
          <a:p>
            <a:pPr marL="971550" lvl="1" indent="-742950">
              <a:buFont typeface="+mj-lt"/>
              <a:buAutoNum type="arabicPeriod"/>
            </a:pPr>
            <a:r>
              <a:rPr lang="en-US" sz="3600" dirty="0"/>
              <a:t>    '</a:t>
            </a:r>
            <a:r>
              <a:rPr lang="en-US" sz="3600" dirty="0" err="1"/>
              <a:t>attributes.fullDate</a:t>
            </a:r>
            <a:r>
              <a:rPr lang="en-US" sz="3600" dirty="0"/>
              <a:t>': '</a:t>
            </a:r>
            <a:r>
              <a:rPr lang="en-US" sz="3600" dirty="0" err="1"/>
              <a:t>fullDate</a:t>
            </a:r>
            <a:r>
              <a:rPr lang="en-US" sz="3600" dirty="0"/>
              <a:t>',</a:t>
            </a:r>
          </a:p>
          <a:p>
            <a:pPr marL="971550" lvl="1" indent="-742950">
              <a:buFont typeface="+mj-lt"/>
              <a:buAutoNum type="arabicPeriod"/>
            </a:pPr>
            <a:r>
              <a:rPr lang="en-US" sz="3600" dirty="0"/>
              <a:t>    '</a:t>
            </a:r>
            <a:r>
              <a:rPr lang="en-US" sz="3600" dirty="0" err="1"/>
              <a:t>attributes.lat</a:t>
            </a:r>
            <a:r>
              <a:rPr lang="en-US" sz="3600" dirty="0"/>
              <a:t>': '</a:t>
            </a:r>
            <a:r>
              <a:rPr lang="en-US" sz="3600" dirty="0" err="1"/>
              <a:t>lat</a:t>
            </a:r>
            <a:r>
              <a:rPr lang="en-US" sz="3600" dirty="0"/>
              <a:t>',</a:t>
            </a:r>
          </a:p>
          <a:p>
            <a:pPr marL="971550" lvl="1" indent="-742950">
              <a:buFont typeface="+mj-lt"/>
              <a:buAutoNum type="arabicPeriod"/>
            </a:pPr>
            <a:r>
              <a:rPr lang="en-US" sz="3600" dirty="0"/>
              <a:t>    '</a:t>
            </a:r>
            <a:r>
              <a:rPr lang="en-US" sz="3600" dirty="0" err="1"/>
              <a:t>attributes.leakClasss</a:t>
            </a:r>
            <a:r>
              <a:rPr lang="en-US" sz="3600" dirty="0"/>
              <a:t>': '</a:t>
            </a:r>
            <a:r>
              <a:rPr lang="en-US" sz="3600" dirty="0" err="1"/>
              <a:t>leakClass</a:t>
            </a:r>
            <a:r>
              <a:rPr lang="en-US" sz="3600" dirty="0"/>
              <a:t>',</a:t>
            </a:r>
          </a:p>
          <a:p>
            <a:pPr marL="971550" lvl="1" indent="-742950">
              <a:buFont typeface="+mj-lt"/>
              <a:buAutoNum type="arabicPeriod"/>
            </a:pPr>
            <a:r>
              <a:rPr lang="en-US" sz="3600" dirty="0"/>
              <a:t>    '</a:t>
            </a:r>
            <a:r>
              <a:rPr lang="en-US" sz="3600" dirty="0" err="1"/>
              <a:t>attributes.location</a:t>
            </a:r>
            <a:r>
              <a:rPr lang="en-US" sz="3600" dirty="0"/>
              <a:t>': 'location',</a:t>
            </a:r>
          </a:p>
          <a:p>
            <a:pPr marL="971550" lvl="1" indent="-742950">
              <a:buFont typeface="+mj-lt"/>
              <a:buAutoNum type="arabicPeriod"/>
            </a:pPr>
            <a:r>
              <a:rPr lang="en-US" sz="3600" dirty="0"/>
              <a:t>    '</a:t>
            </a:r>
            <a:r>
              <a:rPr lang="en-US" sz="3600" dirty="0" err="1"/>
              <a:t>attributes.lon</a:t>
            </a:r>
            <a:r>
              <a:rPr lang="en-US" sz="3600" dirty="0"/>
              <a:t>': '</a:t>
            </a:r>
            <a:r>
              <a:rPr lang="en-US" sz="3600" dirty="0" err="1"/>
              <a:t>lon</a:t>
            </a:r>
            <a:r>
              <a:rPr lang="en-US" sz="3600" dirty="0"/>
              <a:t>',</a:t>
            </a:r>
          </a:p>
          <a:p>
            <a:pPr marL="971550" lvl="1" indent="-742950">
              <a:buFont typeface="+mj-lt"/>
              <a:buAutoNum type="arabicPeriod"/>
            </a:pPr>
            <a:r>
              <a:rPr lang="en-US" sz="3600" dirty="0"/>
              <a:t>    '</a:t>
            </a:r>
            <a:r>
              <a:rPr lang="en-US" sz="3600" dirty="0" err="1"/>
              <a:t>attributes.month</a:t>
            </a:r>
            <a:r>
              <a:rPr lang="en-US" sz="3600" dirty="0"/>
              <a:t>': 'month',</a:t>
            </a:r>
          </a:p>
          <a:p>
            <a:pPr marL="971550" lvl="1" indent="-742950">
              <a:buFont typeface="+mj-lt"/>
              <a:buAutoNum type="arabicPeriod"/>
            </a:pPr>
            <a:r>
              <a:rPr lang="en-US" sz="3600" dirty="0"/>
              <a:t>    '</a:t>
            </a:r>
            <a:r>
              <a:rPr lang="en-US" sz="3600" dirty="0" err="1"/>
              <a:t>attributes.week</a:t>
            </a:r>
            <a:r>
              <a:rPr lang="en-US" sz="3600" dirty="0"/>
              <a:t>': 'week',</a:t>
            </a:r>
          </a:p>
          <a:p>
            <a:pPr marL="971550" lvl="1" indent="-742950">
              <a:buFont typeface="+mj-lt"/>
              <a:buAutoNum type="arabicPeriod"/>
            </a:pPr>
            <a:r>
              <a:rPr lang="en-US" sz="3600" dirty="0"/>
              <a:t>    '</a:t>
            </a:r>
            <a:r>
              <a:rPr lang="en-US" sz="3600" dirty="0" err="1"/>
              <a:t>attributes.weekday</a:t>
            </a:r>
            <a:r>
              <a:rPr lang="en-US" sz="3600" dirty="0"/>
              <a:t>': 'weekday',</a:t>
            </a:r>
          </a:p>
          <a:p>
            <a:pPr marL="971550" lvl="1" indent="-742950">
              <a:buFont typeface="+mj-lt"/>
              <a:buAutoNum type="arabicPeriod"/>
            </a:pPr>
            <a:r>
              <a:rPr lang="en-US" sz="3600" dirty="0"/>
              <a:t>    '</a:t>
            </a:r>
            <a:r>
              <a:rPr lang="en-US" sz="3600" dirty="0" err="1"/>
              <a:t>attributes.year</a:t>
            </a:r>
            <a:r>
              <a:rPr lang="en-US" sz="3600" dirty="0"/>
              <a:t>': 'year',</a:t>
            </a:r>
          </a:p>
          <a:p>
            <a:pPr marL="971550" lvl="1" indent="-742950">
              <a:buFont typeface="+mj-lt"/>
              <a:buAutoNum type="arabicPeriod"/>
            </a:pPr>
            <a:r>
              <a:rPr lang="en-US" sz="3600" dirty="0"/>
              <a:t>    '</a:t>
            </a:r>
            <a:r>
              <a:rPr lang="en-US" sz="3600" dirty="0" err="1"/>
              <a:t>geometry.x</a:t>
            </a:r>
            <a:r>
              <a:rPr lang="en-US" sz="3600" dirty="0"/>
              <a:t>': 'x',</a:t>
            </a:r>
          </a:p>
          <a:p>
            <a:pPr marL="971550" lvl="1" indent="-742950">
              <a:buFont typeface="+mj-lt"/>
              <a:buAutoNum type="arabicPeriod"/>
            </a:pPr>
            <a:r>
              <a:rPr lang="en-US" sz="3600" dirty="0"/>
              <a:t>    '</a:t>
            </a:r>
            <a:r>
              <a:rPr lang="en-US" sz="3600" dirty="0" err="1"/>
              <a:t>geometry.y</a:t>
            </a:r>
            <a:r>
              <a:rPr lang="en-US" sz="3600" dirty="0"/>
              <a:t>': 'y'}, </a:t>
            </a:r>
            <a:r>
              <a:rPr lang="en-US" sz="3600" dirty="0" err="1"/>
              <a:t>inplace</a:t>
            </a:r>
            <a:r>
              <a:rPr lang="en-US" sz="3600" dirty="0"/>
              <a:t>=True)</a:t>
            </a:r>
          </a:p>
        </p:txBody>
      </p:sp>
    </p:spTree>
    <p:extLst>
      <p:ext uri="{BB962C8B-B14F-4D97-AF65-F5344CB8AC3E}">
        <p14:creationId xmlns:p14="http://schemas.microsoft.com/office/powerpoint/2010/main" val="1685169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a:t>
            </a:r>
          </a:p>
        </p:txBody>
      </p:sp>
      <p:sp>
        <p:nvSpPr>
          <p:cNvPr id="3" name="Content Placeholder 2"/>
          <p:cNvSpPr>
            <a:spLocks noGrp="1"/>
          </p:cNvSpPr>
          <p:nvPr>
            <p:ph idx="1"/>
          </p:nvPr>
        </p:nvSpPr>
        <p:spPr/>
        <p:txBody>
          <a:bodyPr>
            <a:normAutofit/>
          </a:bodyPr>
          <a:lstStyle/>
          <a:p>
            <a:pPr marL="571500" lvl="1" indent="-342900">
              <a:buFont typeface="+mj-lt"/>
              <a:buAutoNum type="arabicPeriod"/>
            </a:pPr>
            <a:r>
              <a:rPr lang="en-US" dirty="0"/>
              <a:t>data2.head()</a:t>
            </a:r>
          </a:p>
          <a:p>
            <a:pPr marL="571500" lvl="1" indent="-342900">
              <a:buFont typeface="+mj-lt"/>
              <a:buAutoNum type="arabicPeriod"/>
            </a:pPr>
            <a:r>
              <a:rPr lang="en-US" dirty="0" err="1"/>
              <a:t>breaks_map</a:t>
            </a:r>
            <a:r>
              <a:rPr lang="en-US" dirty="0"/>
              <a:t> = </a:t>
            </a:r>
            <a:r>
              <a:rPr lang="en-US" dirty="0" err="1"/>
              <a:t>folium.Map</a:t>
            </a:r>
            <a:r>
              <a:rPr lang="en-US" dirty="0"/>
              <a:t>(location=[43.0493, -76.1455], </a:t>
            </a:r>
            <a:r>
              <a:rPr lang="en-US" dirty="0" err="1"/>
              <a:t>zoom_start</a:t>
            </a:r>
            <a:r>
              <a:rPr lang="en-US" dirty="0"/>
              <a:t>=12)</a:t>
            </a:r>
          </a:p>
          <a:p>
            <a:pPr marL="571500" lvl="1" indent="-342900">
              <a:buFont typeface="+mj-lt"/>
              <a:buAutoNum type="arabicPeriod"/>
            </a:pPr>
            <a:r>
              <a:rPr lang="en-US" dirty="0" err="1"/>
              <a:t>breaks_map</a:t>
            </a:r>
            <a:endParaRPr lang="en-US" dirty="0"/>
          </a:p>
          <a:p>
            <a:pPr marL="571500" lvl="1" indent="-342900">
              <a:buFont typeface="+mj-lt"/>
              <a:buAutoNum type="arabicPeriod"/>
            </a:pPr>
            <a:r>
              <a:rPr lang="en-US" dirty="0"/>
              <a:t>for index, row in data2.iterrows():</a:t>
            </a:r>
          </a:p>
          <a:p>
            <a:pPr marL="544068" lvl="1" indent="-342900">
              <a:buFont typeface="+mj-lt"/>
              <a:buAutoNum type="arabicPeriod"/>
            </a:pPr>
            <a:r>
              <a:rPr lang="en-US" dirty="0"/>
              <a:t>	</a:t>
            </a:r>
            <a:r>
              <a:rPr lang="en-US" dirty="0" err="1"/>
              <a:t>folium.features.CircleMarker</a:t>
            </a:r>
            <a:r>
              <a:rPr lang="en-US" dirty="0"/>
              <a:t>([row['</a:t>
            </a:r>
            <a:r>
              <a:rPr lang="en-US" dirty="0" err="1"/>
              <a:t>lat</a:t>
            </a:r>
            <a:r>
              <a:rPr lang="en-US" dirty="0"/>
              <a:t>'], row['</a:t>
            </a:r>
            <a:r>
              <a:rPr lang="en-US" dirty="0" err="1"/>
              <a:t>lon</a:t>
            </a:r>
            <a:r>
              <a:rPr lang="en-US" dirty="0"/>
              <a:t>']], radius=7, </a:t>
            </a:r>
            <a:r>
              <a:rPr lang="en-US" dirty="0" err="1"/>
              <a:t>fill_color</a:t>
            </a:r>
            <a:r>
              <a:rPr lang="en-US" dirty="0"/>
              <a:t>='blue', </a:t>
            </a:r>
            <a:r>
              <a:rPr lang="en-US" dirty="0" err="1"/>
              <a:t>fill_opacity</a:t>
            </a:r>
            <a:r>
              <a:rPr lang="en-US" dirty="0"/>
              <a:t>=0.3,</a:t>
            </a:r>
          </a:p>
          <a:p>
            <a:pPr marL="544068" lvl="1" indent="-342900">
              <a:buFont typeface="+mj-lt"/>
              <a:buAutoNum type="arabicPeriod"/>
            </a:pPr>
            <a:r>
              <a:rPr lang="en-US" dirty="0"/>
              <a:t>		popup='Location: ' + str(row['location'])).</a:t>
            </a:r>
            <a:r>
              <a:rPr lang="en-US" dirty="0" err="1"/>
              <a:t>add_to</a:t>
            </a:r>
            <a:r>
              <a:rPr lang="en-US" dirty="0"/>
              <a:t>(</a:t>
            </a:r>
            <a:r>
              <a:rPr lang="en-US" dirty="0" err="1"/>
              <a:t>breaks_map</a:t>
            </a:r>
            <a:r>
              <a:rPr lang="en-US" dirty="0"/>
              <a:t>)</a:t>
            </a:r>
          </a:p>
          <a:p>
            <a:pPr marL="571500" lvl="1" indent="-342900">
              <a:buFont typeface="+mj-lt"/>
              <a:buAutoNum type="arabicPeriod"/>
            </a:pPr>
            <a:r>
              <a:rPr lang="en-US" dirty="0" err="1"/>
              <a:t>breaks_map</a:t>
            </a:r>
            <a:endParaRPr lang="en-US" dirty="0"/>
          </a:p>
        </p:txBody>
      </p:sp>
    </p:spTree>
    <p:extLst>
      <p:ext uri="{BB962C8B-B14F-4D97-AF65-F5344CB8AC3E}">
        <p14:creationId xmlns:p14="http://schemas.microsoft.com/office/powerpoint/2010/main" val="47474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Different Environments</a:t>
            </a:r>
          </a:p>
        </p:txBody>
      </p:sp>
      <p:sp>
        <p:nvSpPr>
          <p:cNvPr id="3" name="Content Placeholder 2"/>
          <p:cNvSpPr>
            <a:spLocks noGrp="1"/>
          </p:cNvSpPr>
          <p:nvPr>
            <p:ph idx="1"/>
          </p:nvPr>
        </p:nvSpPr>
        <p:spPr/>
        <p:txBody>
          <a:bodyPr>
            <a:normAutofit/>
          </a:bodyPr>
          <a:lstStyle/>
          <a:p>
            <a:pPr lvl="1"/>
            <a:r>
              <a:rPr lang="en-US" dirty="0"/>
              <a:t>Some packages in python don’t play well together, or you may have specific different needs for different projects. When this is the case, we can install different instances of python environments that don’t interact with one another</a:t>
            </a:r>
          </a:p>
          <a:p>
            <a:pPr lvl="1"/>
            <a:r>
              <a:rPr lang="en-US" dirty="0">
                <a:solidFill>
                  <a:schemeClr val="tx1"/>
                </a:solidFill>
              </a:rPr>
              <a:t>Open Anaconda</a:t>
            </a:r>
          </a:p>
          <a:p>
            <a:pPr lvl="1"/>
            <a:r>
              <a:rPr lang="pt-BR" b="0" i="0" dirty="0">
                <a:solidFill>
                  <a:schemeClr val="tx1"/>
                </a:solidFill>
                <a:effectLst/>
                <a:latin typeface="SFMono-Medium"/>
              </a:rPr>
              <a:t>conda create -n exe -c conda-forge geopandas</a:t>
            </a:r>
            <a:endParaRPr lang="en-US" b="0" i="0" dirty="0">
              <a:solidFill>
                <a:schemeClr val="tx1"/>
              </a:solidFill>
              <a:effectLst/>
              <a:latin typeface="SFMono-Medium"/>
            </a:endParaRPr>
          </a:p>
          <a:p>
            <a:pPr lvl="1"/>
            <a:r>
              <a:rPr lang="en-US" b="0" i="0" dirty="0">
                <a:solidFill>
                  <a:schemeClr val="tx1"/>
                </a:solidFill>
                <a:effectLst/>
                <a:latin typeface="SFMono-Medium"/>
              </a:rPr>
              <a:t>C:\Users\[YOUR USER]\Anaconda3\</a:t>
            </a:r>
            <a:r>
              <a:rPr lang="en-US" b="0" i="0" dirty="0" err="1">
                <a:solidFill>
                  <a:schemeClr val="tx1"/>
                </a:solidFill>
                <a:effectLst/>
                <a:latin typeface="SFMono-Medium"/>
              </a:rPr>
              <a:t>envs</a:t>
            </a:r>
            <a:endParaRPr lang="en-US" dirty="0">
              <a:solidFill>
                <a:schemeClr val="tx1"/>
              </a:solidFill>
            </a:endParaRPr>
          </a:p>
        </p:txBody>
      </p:sp>
    </p:spTree>
    <p:extLst>
      <p:ext uri="{BB962C8B-B14F-4D97-AF65-F5344CB8AC3E}">
        <p14:creationId xmlns:p14="http://schemas.microsoft.com/office/powerpoint/2010/main" val="3600979466"/>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18846</TotalTime>
  <Words>971</Words>
  <Application>Microsoft Office PowerPoint</Application>
  <PresentationFormat>Widescreen</PresentationFormat>
  <Paragraphs>126</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Courier New</vt:lpstr>
      <vt:lpstr>Gill Sans MT</vt:lpstr>
      <vt:lpstr>SFMono-Medium</vt:lpstr>
      <vt:lpstr>Parcel</vt:lpstr>
      <vt:lpstr>Python</vt:lpstr>
      <vt:lpstr>Agenda: Thursday Session</vt:lpstr>
      <vt:lpstr>Warm Up</vt:lpstr>
      <vt:lpstr>History &amp; Background</vt:lpstr>
      <vt:lpstr>Getting Started</vt:lpstr>
      <vt:lpstr>Steps</vt:lpstr>
      <vt:lpstr>Steps</vt:lpstr>
      <vt:lpstr>Steps</vt:lpstr>
      <vt:lpstr>Building Different Environments</vt:lpstr>
      <vt:lpstr>PowerPoint Presentation</vt:lpstr>
      <vt:lpstr>Questions</vt:lpstr>
      <vt:lpstr>Activity</vt:lpstr>
    </vt:vector>
  </TitlesOfParts>
  <Company>City of Syracuse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Data Science</dc:title>
  <dc:creator>Darcangelo, Amanda</dc:creator>
  <cp:lastModifiedBy>Amanda Darcangelo</cp:lastModifiedBy>
  <cp:revision>57</cp:revision>
  <dcterms:created xsi:type="dcterms:W3CDTF">2021-05-17T11:57:58Z</dcterms:created>
  <dcterms:modified xsi:type="dcterms:W3CDTF">2021-12-06T17:03:36Z</dcterms:modified>
</cp:coreProperties>
</file>