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398"/>
    <a:srgbClr val="8EB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4B47-912B-FF55-7E58-C63C1F43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31667-2ACA-61A1-C154-0DC07120F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6794-B475-948C-492E-F728DA89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B264-58DB-6B7C-0ADD-2693096B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9309-0023-0274-F0A8-8BE4D64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E4B3-468B-13DC-8755-6674256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47C1-18A6-E4CD-DB40-1886A29F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08AB-D487-26D5-1684-516F1221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A038-96CD-8915-1348-17DCD213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1E0C-3953-3F67-2707-D912B747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92DA1-C587-4445-A6AD-4B97DFFA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D24E-4F95-3371-B52C-D7997F28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4AF08-EC7C-129E-C11B-6117A185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76B0-47A2-DA20-686B-542A71E3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3BEC-B32F-F478-2F27-5881766F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71AD-4AE1-E589-393A-BC5EC60A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3F0F-2A6D-28A2-2976-19FD1CAA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9B1B-5E2D-1951-9B19-98A2ADCA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44F7-EEA3-CD3C-FA4D-2D87D71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AD5F-8178-B6F0-B6B5-81D387DA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02A3-1AC4-1EC3-EBA3-D52252F4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C4FC-4A15-8C74-E3E4-812EF62F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5B0E-2086-8B56-C71F-61B45DC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D733-5442-C4B7-38F4-C44314F9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395F-C7DC-18EE-DE13-AC7B5698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09C6-590F-11C5-D3C2-896C96B9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5914-4981-D69D-348A-152610201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22665-9EB6-A718-0867-D12321688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B6B89-3785-4462-004F-1A38E052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09670-9BC9-BB34-315E-9C3DD898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84B77-81BB-153E-36B1-9AF85742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2E60-A7E7-566F-528E-E8253587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3077-0B62-FFFD-22BF-885E1C04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4422-D745-AE43-D157-9FB0347A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3B74D-232F-D27B-8E59-13738328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9A62D-8CBE-4E6E-7C6C-FA7A4EF8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FC549-7127-38CC-1925-E540CBBB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893D2-1050-8CAD-A88C-39873ED7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CE97C-3FA2-6EC8-7B32-668A1A52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1139-6B0E-8F89-EED4-C6F0DECC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78BF3-5B60-6B55-51A5-6A91E119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005F2-7362-84D9-C3A3-4C9E942B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E2BB1-0FFF-EE55-0A8A-6AA58271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C43BC-8BE7-3826-9F2E-C099B3E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4F9D2-DF66-1C05-936F-0225BBE3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DA216-D6E4-5216-413B-882CCCCB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FDA-8F43-77E1-8CE8-565EE370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0128-22A9-D8CE-D962-A739D1E8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23BE5-D1CD-C455-B10A-3D155E7C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91145-798E-98F6-6511-6957175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9AF7-4C4E-17CF-14F6-0529DAF7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A5B8-B46B-C141-F29B-25A3F6CA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40C4-A73E-1117-40C6-B0C7FAB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957E-4250-5CA9-9E36-5FD5DC39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571F-81AF-F5F7-BFA1-3AF9A971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6E8E-7A5A-9949-CD6B-1ABC10B0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35AB-F854-0CBF-F47C-C86F994C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0FE0-EDDB-64C8-72BA-FCD3CA0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F4599-E8A4-1CB7-68E1-49343279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9408-5F90-781F-02AF-08EAB01F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3C66-C34D-FB5E-78A3-8209C250D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BA18-9EDF-40AF-8D4D-D1CE128AAC7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EF63-FBCC-AA21-881C-B123F473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B499-810C-3D85-EA9C-88476F49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iku.com/product/key-capabilities/" TargetMode="External"/><Relationship Id="rId2" Type="http://schemas.openxmlformats.org/officeDocument/2006/relationships/hyperlink" Target="https://www.dataiku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iku.com/product/dataiku-as-a-managed-serv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iku.com/learn/samp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ri.com/en-us/arcgis/products/arcgis-online/trial" TargetMode="External"/><Relationship Id="rId2" Type="http://schemas.openxmlformats.org/officeDocument/2006/relationships/hyperlink" Target="https://www.dataiku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iku.com/product/get-started/" TargetMode="External"/><Relationship Id="rId4" Type="http://schemas.openxmlformats.org/officeDocument/2006/relationships/hyperlink" Target="https://www.dataiku.com/lear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A5208-F050-4B0E-2C1C-8B058804BA96}"/>
              </a:ext>
            </a:extLst>
          </p:cNvPr>
          <p:cNvSpPr/>
          <p:nvPr/>
        </p:nvSpPr>
        <p:spPr>
          <a:xfrm>
            <a:off x="2029216" y="1640910"/>
            <a:ext cx="8090144" cy="32692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A073-0A4D-573B-AB45-0DDC75B46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Tool Demo: Dataiku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704D-BF5B-CE27-D66D-780FF150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3562"/>
          </a:xfrm>
        </p:spPr>
        <p:txBody>
          <a:bodyPr/>
          <a:lstStyle/>
          <a:p>
            <a:r>
              <a:rPr lang="en-US" sz="3200" dirty="0"/>
              <a:t>Salt City Data Community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D194C-74DB-97BC-DC30-A8EF7A0A7D81}"/>
              </a:ext>
            </a:extLst>
          </p:cNvPr>
          <p:cNvSpPr/>
          <p:nvPr/>
        </p:nvSpPr>
        <p:spPr>
          <a:xfrm>
            <a:off x="1816275" y="1440493"/>
            <a:ext cx="8505172" cy="3657600"/>
          </a:xfrm>
          <a:prstGeom prst="rect">
            <a:avLst/>
          </a:prstGeom>
          <a:noFill/>
          <a:ln w="57150">
            <a:solidFill>
              <a:srgbClr val="61A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6CDC-02CC-2C11-CCEF-638E16B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0EBF-FCD3-C176-6C61-31CB7C96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3717"/>
          </a:xfrm>
        </p:spPr>
        <p:txBody>
          <a:bodyPr>
            <a:normAutofit/>
          </a:bodyPr>
          <a:lstStyle/>
          <a:p>
            <a:r>
              <a:rPr lang="en-US" dirty="0"/>
              <a:t>Data Preparation, Visualization, Machine Learning, and Data Management</a:t>
            </a:r>
          </a:p>
          <a:p>
            <a:r>
              <a:rPr lang="en-US" dirty="0"/>
              <a:t>Dashboard and app creation</a:t>
            </a:r>
          </a:p>
          <a:p>
            <a:r>
              <a:rPr lang="en-US" dirty="0"/>
              <a:t>Integration with other technology</a:t>
            </a:r>
          </a:p>
          <a:p>
            <a:r>
              <a:rPr lang="en-US" dirty="0"/>
              <a:t>Example Industries: Marketing, Healthcare, Retail, Public Sector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More Information: </a:t>
            </a:r>
            <a:r>
              <a:rPr lang="en-US" dirty="0">
                <a:hlinkClick r:id="rId2"/>
              </a:rPr>
              <a:t>Dataiku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Key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3ED1-4615-DB48-1C78-19CD0010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Dataiku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7F5D-B4FD-6522-DAD6-D253BCD8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Dataiku DSS (Data Science Studio)</a:t>
            </a:r>
          </a:p>
          <a:p>
            <a:r>
              <a:rPr lang="en-US" dirty="0"/>
              <a:t>End-to-end environment for data lifecycle</a:t>
            </a:r>
          </a:p>
          <a:p>
            <a:r>
              <a:rPr lang="en-US" dirty="0"/>
              <a:t>Connection, data preparation, Machine Learning models (</a:t>
            </a:r>
            <a:r>
              <a:rPr lang="en-US" dirty="0" err="1"/>
              <a:t>AutoML</a:t>
            </a:r>
            <a:r>
              <a:rPr lang="en-US" dirty="0"/>
              <a:t>), and end products</a:t>
            </a:r>
          </a:p>
          <a:p>
            <a:r>
              <a:rPr lang="en-US" dirty="0"/>
              <a:t>Collaboration and updates to data and flows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Dataiku as a Managed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555E-EB31-AC25-FB92-E9C791E9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100"/>
          </a:xfrm>
        </p:spPr>
        <p:txBody>
          <a:bodyPr/>
          <a:lstStyle/>
          <a:p>
            <a:r>
              <a:rPr lang="en-US" dirty="0"/>
              <a:t>Demo: Sample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0487-F7DD-B421-08E6-BF1DDF76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3995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Dataiku Sample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EEA4-3F0D-A375-4147-F9F26E4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65B8-C93A-E1BE-0DC6-B35DDF8B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Dataiku Website: </a:t>
            </a:r>
            <a:r>
              <a:rPr lang="en-US" dirty="0">
                <a:hlinkClick r:id="rId2"/>
              </a:rPr>
              <a:t>Dataiku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Dataiku Learning Hub: </a:t>
            </a:r>
            <a:r>
              <a:rPr lang="en-US" dirty="0">
                <a:hlinkClick r:id="rId4"/>
              </a:rPr>
              <a:t>Learn Dataiku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Dataiku Trial: </a:t>
            </a:r>
            <a:r>
              <a:rPr lang="en-US" dirty="0">
                <a:hlinkClick r:id="rId5"/>
              </a:rPr>
              <a:t>14-Day Free 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1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Tool Demo: Dataiku</vt:lpstr>
      <vt:lpstr>Overview of Dataiku</vt:lpstr>
      <vt:lpstr>Dataiku Online</vt:lpstr>
      <vt:lpstr>Demo: Sample Projects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Gingeleski</dc:creator>
  <cp:lastModifiedBy>Ashley Gingeleski</cp:lastModifiedBy>
  <cp:revision>14</cp:revision>
  <dcterms:created xsi:type="dcterms:W3CDTF">2022-05-15T11:03:17Z</dcterms:created>
  <dcterms:modified xsi:type="dcterms:W3CDTF">2022-07-12T00:41:41Z</dcterms:modified>
</cp:coreProperties>
</file>