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A398"/>
    <a:srgbClr val="8EBC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54B47-912B-FF55-7E58-C63C1F43A4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E31667-2ACA-61A1-C154-0DC07120F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76794-B475-948C-492E-F728DA896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4BA18-9EDF-40AF-8D4D-D1CE128AAC7C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4B264-58DB-6B7C-0ADD-2693096B2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99309-0023-0274-F0A8-8BE4D64F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FFC6C-73CB-40A9-B6A6-609B3CA8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92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EE4B3-468B-13DC-8755-6674256FF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F247C1-18A6-E4CD-DB40-1886A29F3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E08AB-D487-26D5-1684-516F12213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4BA18-9EDF-40AF-8D4D-D1CE128AAC7C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8A038-96CD-8915-1348-17DCD2138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41E0C-3953-3F67-2707-D912B747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FFC6C-73CB-40A9-B6A6-609B3CA8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6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892DA1-C587-4445-A6AD-4B97DFFAF7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5D24E-4F95-3371-B52C-D7997F280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4AF08-EC7C-129E-C11B-6117A185E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4BA18-9EDF-40AF-8D4D-D1CE128AAC7C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C76B0-47A2-DA20-686B-542A71E36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63BEC-B32F-F478-2F27-5881766F9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FFC6C-73CB-40A9-B6A6-609B3CA8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48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671AD-4AE1-E589-393A-BC5EC60A3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93F0F-2A6D-28A2-2976-19FD1CAA9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A9B1B-5E2D-1951-9B19-98A2ADCAC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4BA18-9EDF-40AF-8D4D-D1CE128AAC7C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444F7-EEA3-CD3C-FA4D-2D87D7158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8AD5F-8178-B6F0-B6B5-81D387DAD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FFC6C-73CB-40A9-B6A6-609B3CA8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6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E02A3-1AC4-1EC3-EBA3-D52252F4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AC4FC-4A15-8C74-E3E4-812EF62F8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65B0E-2086-8B56-C71F-61B45DCA6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4BA18-9EDF-40AF-8D4D-D1CE128AAC7C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DD733-5442-C4B7-38F4-C44314F9D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6395F-C7DC-18EE-DE13-AC7B56989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FFC6C-73CB-40A9-B6A6-609B3CA8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4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209C6-590F-11C5-D3C2-896C96B93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85914-4981-D69D-348A-152610201C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422665-9EB6-A718-0867-D12321688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B6B89-3785-4462-004F-1A38E0520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4BA18-9EDF-40AF-8D4D-D1CE128AAC7C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09670-9BC9-BB34-315E-9C3DD898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84B77-81BB-153E-36B1-9AF85742A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FFC6C-73CB-40A9-B6A6-609B3CA8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87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42E60-A7E7-566F-528E-E82535878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E3077-0B62-FFFD-22BF-885E1C044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814422-D745-AE43-D157-9FB0347A1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33B74D-232F-D27B-8E59-13738328B3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99A62D-8CBE-4E6E-7C6C-FA7A4EF844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0FC549-7127-38CC-1925-E540CBBB8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4BA18-9EDF-40AF-8D4D-D1CE128AAC7C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E893D2-1050-8CAD-A88C-39873ED73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BCE97C-3FA2-6EC8-7B32-668A1A521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FFC6C-73CB-40A9-B6A6-609B3CA8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64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D1139-6B0E-8F89-EED4-C6F0DECCE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678BF3-5B60-6B55-51A5-6A91E119B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4BA18-9EDF-40AF-8D4D-D1CE128AAC7C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8005F2-7362-84D9-C3A3-4C9E942BA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FE2BB1-0FFF-EE55-0A8A-6AA582715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FFC6C-73CB-40A9-B6A6-609B3CA8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4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7C43BC-8BE7-3826-9F2E-C099B3EB0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4BA18-9EDF-40AF-8D4D-D1CE128AAC7C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34F9D2-DF66-1C05-936F-0225BBE34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DA216-D6E4-5216-413B-882CCCCB5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FFC6C-73CB-40A9-B6A6-609B3CA8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99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75FDA-8F43-77E1-8CE8-565EE3709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F0128-22A9-D8CE-D962-A739D1E8F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23BE5-D1CD-C455-B10A-3D155E7CE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91145-798E-98F6-6511-69571754D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4BA18-9EDF-40AF-8D4D-D1CE128AAC7C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B9AF7-4C4E-17CF-14F6-0529DAF7E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FA5B8-B46B-C141-F29B-25A3F6CA7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FFC6C-73CB-40A9-B6A6-609B3CA8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8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40C4-A73E-1117-40C6-B0C7FAB5C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24957E-4250-5CA9-9E36-5FD5DC395E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74571F-81AF-F5F7-BFA1-3AF9A971B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56E8E-7A5A-9949-CD6B-1ABC10B09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4BA18-9EDF-40AF-8D4D-D1CE128AAC7C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335AB-F854-0CBF-F47C-C86F994CD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00FE0-EDDB-64C8-72BA-FCD3CA07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FFC6C-73CB-40A9-B6A6-609B3CA8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9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7F4599-E8A4-1CB7-68E1-49343279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69408-5F90-781F-02AF-08EAB01F3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D3C66-C34D-FB5E-78A3-8209C250DF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4BA18-9EDF-40AF-8D4D-D1CE128AAC7C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5EF63-FBCC-AA21-881C-B123F4736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AB499-810C-3D85-EA9C-88476F49A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FFC6C-73CB-40A9-B6A6-609B3CA8C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20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lik.com/us/products/why-qlik-is-differen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.qlik.com/course/view.php?id=173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.qlik.com/course/view.php?id=173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sri.com/en-us/arcgis/products/arcgis-online/trial" TargetMode="External"/><Relationship Id="rId2" Type="http://schemas.openxmlformats.org/officeDocument/2006/relationships/hyperlink" Target="https://www.qlik.com/u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qlik.com/us/trial/qlik-sense-business?ga-link=gblhdr" TargetMode="External"/><Relationship Id="rId4" Type="http://schemas.openxmlformats.org/officeDocument/2006/relationships/hyperlink" Target="https://learning.qlik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5A5208-F050-4B0E-2C1C-8B058804BA96}"/>
              </a:ext>
            </a:extLst>
          </p:cNvPr>
          <p:cNvSpPr/>
          <p:nvPr/>
        </p:nvSpPr>
        <p:spPr>
          <a:xfrm>
            <a:off x="2029216" y="1640910"/>
            <a:ext cx="8090144" cy="326929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1CA073-0A4D-573B-AB45-0DDC75B46A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Tool Demo: Qlik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B2704D-BF5B-CE27-D66D-780FF1503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63562"/>
          </a:xfrm>
        </p:spPr>
        <p:txBody>
          <a:bodyPr/>
          <a:lstStyle/>
          <a:p>
            <a:r>
              <a:rPr lang="en-US" sz="3200" dirty="0"/>
              <a:t>Salt City Data Community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0D194C-74DB-97BC-DC30-A8EF7A0A7D81}"/>
              </a:ext>
            </a:extLst>
          </p:cNvPr>
          <p:cNvSpPr/>
          <p:nvPr/>
        </p:nvSpPr>
        <p:spPr>
          <a:xfrm>
            <a:off x="1816275" y="1440493"/>
            <a:ext cx="8505172" cy="3657600"/>
          </a:xfrm>
          <a:prstGeom prst="rect">
            <a:avLst/>
          </a:prstGeom>
          <a:noFill/>
          <a:ln w="57150">
            <a:solidFill>
              <a:srgbClr val="61A3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2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6CDC-02CC-2C11-CCEF-638E16BD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Qlik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F0EBF-FCD3-C176-6C61-31CB7C96B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73717"/>
          </a:xfrm>
        </p:spPr>
        <p:txBody>
          <a:bodyPr/>
          <a:lstStyle/>
          <a:p>
            <a:r>
              <a:rPr lang="en-US" dirty="0"/>
              <a:t>Business intelligence and data management functions</a:t>
            </a:r>
          </a:p>
          <a:p>
            <a:r>
              <a:rPr lang="en-US" dirty="0"/>
              <a:t>Interactive dashboards</a:t>
            </a:r>
          </a:p>
          <a:p>
            <a:r>
              <a:rPr lang="en-US" dirty="0"/>
              <a:t>Example Industries: Retail and Manufacturing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More Information: </a:t>
            </a:r>
            <a:r>
              <a:rPr lang="en-US" dirty="0">
                <a:hlinkClick r:id="rId2"/>
              </a:rPr>
              <a:t>Why Qlik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654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53ED1-4615-DB48-1C78-19CD0010F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Qlik Sense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17F5D-B4FD-6522-DAD6-D253BCD80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environment for data analysis</a:t>
            </a:r>
          </a:p>
          <a:p>
            <a:r>
              <a:rPr lang="en-US" dirty="0"/>
              <a:t>Desktop and cloud deployments</a:t>
            </a:r>
          </a:p>
          <a:p>
            <a:r>
              <a:rPr lang="en-US" dirty="0"/>
              <a:t>Ability to share apps created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Source: </a:t>
            </a:r>
            <a:r>
              <a:rPr lang="en-US" dirty="0">
                <a:hlinkClick r:id="rId2"/>
              </a:rPr>
              <a:t>Getting Started with Qlik Sense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77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A555E-EB31-AC25-FB92-E9C791E98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16100"/>
          </a:xfrm>
        </p:spPr>
        <p:txBody>
          <a:bodyPr/>
          <a:lstStyle/>
          <a:p>
            <a:r>
              <a:rPr lang="en-US" dirty="0"/>
              <a:t>Demo Data: Sales Data from Department Store Supply Company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50487-F7DD-B421-08E6-BF1DDF76B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1225"/>
            <a:ext cx="10515600" cy="39957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Source: </a:t>
            </a:r>
            <a:r>
              <a:rPr lang="en-US" dirty="0">
                <a:hlinkClick r:id="rId2"/>
              </a:rPr>
              <a:t>Getting Started with Qlik Sense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844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2EEA4-3F0D-A375-4147-F9F26E45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665B8-C93A-E1BE-0DC6-B35DDF8BF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743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Main Qlik Website: </a:t>
            </a:r>
            <a:r>
              <a:rPr lang="en-US" dirty="0">
                <a:hlinkClick r:id="rId2"/>
              </a:rPr>
              <a:t>Qlik</a:t>
            </a:r>
            <a:endParaRPr lang="en-US" dirty="0">
              <a:hlinkClick r:id="rId3"/>
            </a:endParaRPr>
          </a:p>
          <a:p>
            <a:pPr marL="0" indent="0">
              <a:buNone/>
            </a:pPr>
            <a:r>
              <a:rPr lang="en-US" dirty="0"/>
              <a:t>Qlik Learning Hub: </a:t>
            </a:r>
            <a:r>
              <a:rPr lang="en-US" dirty="0">
                <a:hlinkClick r:id="rId4"/>
              </a:rPr>
              <a:t>Qlik Learning Resources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Qlik Sense: </a:t>
            </a:r>
            <a:r>
              <a:rPr lang="en-US" dirty="0">
                <a:hlinkClick r:id="rId5"/>
              </a:rPr>
              <a:t>Free Trial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13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89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Data Tool Demo: Qlik</vt:lpstr>
      <vt:lpstr>Overview of Qlik</vt:lpstr>
      <vt:lpstr>Qlik Sense</vt:lpstr>
      <vt:lpstr>Demo Data: Sales Data from Department Store Supply Company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Ashley Gingeleski</dc:creator>
  <cp:lastModifiedBy>Ashley Gingeleski</cp:lastModifiedBy>
  <cp:revision>7</cp:revision>
  <dcterms:created xsi:type="dcterms:W3CDTF">2022-05-15T11:03:17Z</dcterms:created>
  <dcterms:modified xsi:type="dcterms:W3CDTF">2022-05-28T17:48:21Z</dcterms:modified>
</cp:coreProperties>
</file>