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1" r:id="rId5"/>
    <p:sldId id="25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5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00510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1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1-1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  <a:sym typeface="Wingding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/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1-2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1237" y="3424236"/>
            <a:ext cx="9526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77623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68780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1-3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4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6809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1-4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16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1111951" y="471516"/>
          <a:ext cx="9968097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4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1-5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5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903032" y="471515"/>
          <a:ext cx="996809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1-6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892640"/>
            <a:ext cx="12192000" cy="86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2764134" y="-19050"/>
          <a:ext cx="1972623" cy="6741156"/>
        </p:xfrm>
        <a:graphic>
          <a:graphicData uri="http://schemas.openxmlformats.org/drawingml/2006/table">
            <a:tbl>
              <a:tblPr firstRow="1" bandRow="1"/>
              <a:tblGrid>
                <a:gridCol w="865817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토요일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주중공휴일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73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(08:10~08:40)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09:00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인원 점검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9:00~10:10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 내 자율시간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10:10~10:30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10:30~12:30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자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습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12:30~13:30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개방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2792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13:30~15:30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579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221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16:00~18:00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18:00~19:</a:t>
                      </a:r>
                      <a:r>
                        <a:rPr xmlns:mc="http://schemas.openxmlformats.org/markup-compatibility/2006" xmlns:hp="http://schemas.haansoft.com/office/presentation/8.0" lang="en-US" altLang="ko-KR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1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(18:00~18:40)</a:t>
                      </a:r>
                      <a:endParaRPr xmlns:mc="http://schemas.openxmlformats.org/markup-compatibility/2006" xmlns:hp="http://schemas.haansoft.com/office/presentation/8.0" lang="EN-US" sz="1000" b="1" i="0" u="none" strike="noStrike" spc="-1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 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19:30~21:10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21:10~21:35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21:35~23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0~00: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00:00~00:10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5730684" y="0"/>
          <a:ext cx="1972564" cy="7014065"/>
        </p:xfrm>
        <a:graphic>
          <a:graphicData uri="http://schemas.openxmlformats.org/drawingml/2006/table">
            <a:tbl>
              <a:tblPr firstRow="1" bandRow="1"/>
              <a:tblGrid>
                <a:gridCol w="865759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일요일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810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07:40~08:50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(08:10~08:40)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퇴사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08:45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까지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08:50~09:00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정독실입실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09:00~10:30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10:30~10:50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10:50~12:30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12:30~13:30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개방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13:30~15:30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16:00~18:00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18:00~19:20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1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(18:00~18:40)</a:t>
                      </a:r>
                      <a:endParaRPr xmlns:mc="http://schemas.openxmlformats.org/markup-compatibility/2006" xmlns:hp="http://schemas.haansoft.com/office/presentation/8.0" lang="EN-US" sz="1000" b="1" i="0" u="none" strike="noStrike" spc="-1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 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:00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사 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내 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23:30~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  <a:cs typeface="맑은 고딕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  <a:cs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23:00~23:10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0" y="0"/>
          <a:ext cx="1972713" cy="8920836"/>
        </p:xfrm>
        <a:graphic>
          <a:graphicData uri="http://schemas.openxmlformats.org/drawingml/2006/table">
            <a:tbl>
              <a:tblPr firstRow="1" bandRow="1"/>
              <a:tblGrid>
                <a:gridCol w="865908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평일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07:00~07:40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1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등교준비</a:t>
                      </a:r>
                      <a:endParaRPr xmlns:mc="http://schemas.openxmlformats.org/markup-compatibility/2006" xmlns:hp="http://schemas.haansoft.com/office/presentation/8.0" sz="1000" b="0" i="0" u="none" strike="noStrike" spc="-11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10059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(07:30~08:10)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퇴</a:t>
                      </a:r>
                      <a:r>
                        <a:rPr xmlns:mc="http://schemas.openxmlformats.org/markup-compatibility/2006" xmlns:hp="http://schemas.haansoft.com/office/presentation/8.0" lang="ko-KR" alt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실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08:00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까지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08:30~08:50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아침조회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08:50~09:40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09:50~10:40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10:50~11:40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11:50~12:40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487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12:40~13:30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(12:20~)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교직원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공강학생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13:30~14:20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14:30~15:20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6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7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16:20~16:40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청소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16:40~17:30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8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17:40~18:30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9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73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18:30~19:30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(18:20~)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20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(18:20~19:00)</a:t>
                      </a:r>
                      <a:endParaRPr xmlns:mc="http://schemas.openxmlformats.org/markup-compatibility/2006" xmlns:hp="http://schemas.haansoft.com/office/presentation/8.0" lang="EN-US" sz="900" b="1" i="0" u="none" strike="noStrike" spc="-20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공강학생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교직원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19:30~21:10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21:10~21:35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487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0~00: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00:00~00::10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2022-09-14T07:39:07.702</dcterms:created>
  <dc:creator>82102</dc:creator>
  <cp:lastModifiedBy>82102</cp:lastModifiedBy>
  <dcterms:modified xsi:type="dcterms:W3CDTF">2022-10-26T07:07:47.851</dcterms:modified>
  <cp:revision>61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