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61" r:id="rId5"/>
    <p:sldId id="258" r:id="rId6"/>
    <p:sldId id="259" r:id="rId7"/>
    <p:sldId id="260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525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00510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0164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03032" y="471515"/>
          <a:ext cx="997378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2298"/>
                <a:gridCol w="1662298"/>
                <a:gridCol w="1662298"/>
                <a:gridCol w="1662298"/>
                <a:gridCol w="1662298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1-1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dk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dk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  <a:sym typeface="Wingding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37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"/>
          <p:cNvGraphicFramePr/>
          <p:nvPr/>
        </p:nvGraphicFramePr>
        <p:xfrm>
          <a:off x="903032" y="471515"/>
          <a:ext cx="997378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2298"/>
                <a:gridCol w="1662298"/>
                <a:gridCol w="1662298"/>
                <a:gridCol w="1662298"/>
                <a:gridCol w="1662298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1-2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1237" y="3424236"/>
            <a:ext cx="9526" cy="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9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/>
          <p:nvPr/>
        </p:nvGraphicFramePr>
        <p:xfrm>
          <a:off x="903032" y="471515"/>
          <a:ext cx="9977623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5"/>
                <a:gridCol w="1659255"/>
                <a:gridCol w="1668780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1-3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432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"/>
          <p:cNvGraphicFramePr/>
          <p:nvPr/>
        </p:nvGraphicFramePr>
        <p:xfrm>
          <a:off x="903032" y="471515"/>
          <a:ext cx="996809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5"/>
                <a:gridCol w="1659255"/>
                <a:gridCol w="1659255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1-4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16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553781" y="1233514"/>
          <a:ext cx="9968097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4"/>
                <a:gridCol w="1659255"/>
                <a:gridCol w="1659255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1-5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550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/>
          <p:nvPr/>
        </p:nvGraphicFramePr>
        <p:xfrm>
          <a:off x="903032" y="471515"/>
          <a:ext cx="9968098" cy="5914967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662298"/>
                <a:gridCol w="1668780"/>
                <a:gridCol w="1659255"/>
                <a:gridCol w="1659255"/>
                <a:gridCol w="1659255"/>
                <a:gridCol w="1659255"/>
              </a:tblGrid>
              <a:tr h="3676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1-6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화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수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목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금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729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1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(8:50~9:40)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김명환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심윤희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우준선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이선미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689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2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(9:50~10:40)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장송이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국어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강보라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(10:50~11:40)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양창혁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이광현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한국사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윤덕훈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4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(11:50~12:40)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화학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유유희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정수빈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  <a:sym typeface="Wingdings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3A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문준희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화실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박자화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5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(13:13~14:20)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창체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심규철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체육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정재민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이은주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4A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김경미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6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(14:30~15:20)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이동수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물실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설영찬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조은아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영어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원어민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생명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C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정현신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186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7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교시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spcBef>
                          <a:spcPts val="30"/>
                        </a:spcBef>
                        <a:spcAft>
                          <a:spcPts val="3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 Medium"/>
                          <a:ea typeface="Noto Sans KR Medium"/>
                        </a:rPr>
                        <a:t>(15:30~16:20)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자습시간</a:t>
                      </a:r>
                      <a:endParaRPr lang="ko-KR" altLang="en-US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R&amp;E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지구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B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조현웅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물리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A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최용석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  <a:latin typeface="Noto Sans KR"/>
                          <a:ea typeface="Noto Sans KR"/>
                        </a:rPr>
                        <a:t>T</a:t>
                      </a:r>
                      <a:endParaRPr lang="en-US" altLang="ko-KR" spc="0">
                        <a:solidFill>
                          <a:schemeClr val="tx1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93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892640"/>
            <a:ext cx="12192000" cy="86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6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2764134" y="-19050"/>
          <a:ext cx="1972623" cy="6741156"/>
        </p:xfrm>
        <a:graphic>
          <a:graphicData uri="http://schemas.openxmlformats.org/drawingml/2006/table">
            <a:tbl>
              <a:tblPr firstRow="1" bandRow="1"/>
              <a:tblGrid>
                <a:gridCol w="865817"/>
                <a:gridCol w="1106805"/>
              </a:tblGrid>
              <a:tr h="335561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토요일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주중공휴일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07:40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기상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773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07:40~08:50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식사 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(08:10~08:40)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08:50~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09:00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인원 점검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9:00~10:10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기숙사 내 자율시간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10:10~10:30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10:30~12:30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오전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자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습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12:30~13:30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점심식사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기숙사 개방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2792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13:30~15:30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오후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579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15:30~16:00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221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16:00~18:00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오후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18:00~19:</a:t>
                      </a:r>
                      <a:r>
                        <a:rPr xmlns:mc="http://schemas.openxmlformats.org/markup-compatibility/2006" xmlns:hp="http://schemas.haansoft.com/office/presentation/8.0" lang="en-US" altLang="ko-KR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1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(18:00~18:40)</a:t>
                      </a:r>
                      <a:endParaRPr xmlns:mc="http://schemas.openxmlformats.org/markup-compatibility/2006" xmlns:hp="http://schemas.haansoft.com/office/presentation/8.0" lang="EN-US" sz="1000" b="1" i="0" u="none" strike="noStrike" spc="-1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저녁 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19:30~21:10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21:10~21:35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21:35~23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:2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0~00: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기숙사이동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핸드폰 제출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00:00~00:10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취침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"/>
          <p:cNvGraphicFramePr>
            <a:graphicFrameLocks noGrp="1"/>
          </p:cNvGraphicFramePr>
          <p:nvPr/>
        </p:nvGraphicFramePr>
        <p:xfrm>
          <a:off x="5730684" y="0"/>
          <a:ext cx="1972564" cy="7014065"/>
        </p:xfrm>
        <a:graphic>
          <a:graphicData uri="http://schemas.openxmlformats.org/drawingml/2006/table">
            <a:tbl>
              <a:tblPr firstRow="1" bandRow="1"/>
              <a:tblGrid>
                <a:gridCol w="865759"/>
                <a:gridCol w="1106805"/>
              </a:tblGrid>
              <a:tr h="335561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일요일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07:40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기상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8105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07:40~08:50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식사 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(08:10~08:40)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기숙사 퇴사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08:45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까지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08:50~09:00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정독실입실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09:00~10:30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10:30~10:50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10:50~12:30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12:30~13:30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점심식사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기숙사 개방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13:30~15:30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오후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15:30~16:00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16:00~18:00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오후 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18:00~19:20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1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(18:00~18:40)</a:t>
                      </a:r>
                      <a:endParaRPr xmlns:mc="http://schemas.openxmlformats.org/markup-compatibility/2006" xmlns:hp="http://schemas.haansoft.com/office/presentation/8.0" lang="EN-US" sz="1000" b="1" i="0" u="none" strike="noStrike" spc="-1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저녁 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2b2b2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19:30~21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:00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0~21:35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21:35~2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사 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내 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892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23:30~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23:0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기숙사이동</a:t>
                      </a:r>
                      <a:endParaRPr xmlns:mc="http://schemas.openxmlformats.org/markup-compatibility/2006" xmlns:hp="http://schemas.haansoft.com/office/presentation/8.0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  <a:cs typeface="맑은 고딕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핸드폰 제출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  <a:cs typeface="맑은 고딕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  <a:cs typeface="맑은 고딕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23:00~23:10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취침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"/>
          <p:cNvGraphicFramePr>
            <a:graphicFrameLocks noGrp="1"/>
          </p:cNvGraphicFramePr>
          <p:nvPr/>
        </p:nvGraphicFramePr>
        <p:xfrm>
          <a:off x="0" y="0"/>
          <a:ext cx="1972713" cy="8920836"/>
        </p:xfrm>
        <a:graphic>
          <a:graphicData uri="http://schemas.openxmlformats.org/drawingml/2006/table">
            <a:tbl>
              <a:tblPr firstRow="1" bandRow="1"/>
              <a:tblGrid>
                <a:gridCol w="865908"/>
                <a:gridCol w="1106805"/>
              </a:tblGrid>
              <a:tr h="335561"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평일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wrap="square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07:00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기상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07:00~07:40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11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등교준비</a:t>
                      </a:r>
                      <a:endParaRPr xmlns:mc="http://schemas.openxmlformats.org/markup-compatibility/2006" xmlns:hp="http://schemas.haansoft.com/office/presentation/8.0" sz="1000" b="0" i="0" u="none" strike="noStrike" spc="-11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100596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07:40~08:30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식사 배식시간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(07:30~08:10)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기숙사 퇴</a:t>
                      </a:r>
                      <a:r>
                        <a:rPr xmlns:mc="http://schemas.openxmlformats.org/markup-compatibility/2006" xmlns:hp="http://schemas.haansoft.com/office/presentation/8.0" lang="ko-KR" alt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실</a:t>
                      </a: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: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08:00</a:t>
                      </a: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까지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08:30~08:50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아침조회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08:50~09:40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09:50~10:40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10:50~11:40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3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11:50~12:40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4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4870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12:40~13:30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(12:20~)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점심식사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교직원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공강학생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13:30~14:20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5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14:30~15:20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6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15:30~16:20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7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16:20~16:40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청소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16:40~17:30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8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17:40~18:30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9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교시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7733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18:30~19:30</a:t>
                      </a:r>
                      <a:endParaRPr xmlns:mc="http://schemas.openxmlformats.org/markup-compatibility/2006" xmlns:hp="http://schemas.haansoft.com/office/presentation/8.0" lang="EN-US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(18:20~)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20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(18:20~19:00)</a:t>
                      </a:r>
                      <a:endParaRPr xmlns:mc="http://schemas.openxmlformats.org/markup-compatibility/2006" xmlns:hp="http://schemas.haansoft.com/office/presentation/8.0" lang="EN-US" sz="900" b="1" i="0" u="none" strike="noStrike" spc="-20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저녁식사</a:t>
                      </a:r>
                      <a:endParaRPr xmlns:mc="http://schemas.openxmlformats.org/markup-compatibility/2006" xmlns:hp="http://schemas.haansoft.com/office/presentation/8.0" sz="10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공강학생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교직원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배식시간</a:t>
                      </a:r>
                      <a:r>
                        <a:rPr xmlns:mc="http://schemas.openxmlformats.org/markup-compatibility/2006" xmlns:hp="http://schemas.haansoft.com/office/presentation/8.0" lang="EN-US" sz="900" b="1" i="0" u="none" strike="noStrike" spc="-80" mc:Ignorable="hp" hp:hslEmbossed="0">
                          <a:solidFill>
                            <a:srgbClr val="000000"/>
                          </a:solidFill>
                          <a:latin typeface="Noto Sans KR Medium"/>
                          <a:ea typeface="Noto Sans KR Medium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sz="900" b="1" i="0" u="none" strike="noStrike" spc="-80" mc:Ignorable="hp" hp:hslEmbossed="0">
                        <a:solidFill>
                          <a:srgbClr val="000000"/>
                        </a:solidFill>
                        <a:latin typeface="Noto Sans KR Medium"/>
                        <a:ea typeface="Noto Sans KR Medium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bbbbbb">
                        <a:alpha val="100000"/>
                      </a:srgbClr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19:30~21:10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1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21:10~21:35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휴식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21:35~23: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야간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차 자율학습</a:t>
                      </a:r>
                      <a:endParaRPr xmlns:mc="http://schemas.openxmlformats.org/markup-compatibility/2006" xmlns:hp="http://schemas.haansoft.com/office/presentation/8.0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4870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23: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2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0~00: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r>
                        <a:rPr xmlns:mc="http://schemas.openxmlformats.org/markup-compatibility/2006" xmlns:hp="http://schemas.haansoft.com/office/presentation/8.0" lang="EN-US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</a:t>
                      </a:r>
                      <a:endParaRPr xmlns:mc="http://schemas.openxmlformats.org/markup-compatibility/2006" xmlns:hp="http://schemas.haansoft.com/office/presentation/8.0" lang="EN-US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기숙사이동</a:t>
                      </a:r>
                      <a:endParaRPr xmlns:mc="http://schemas.openxmlformats.org/markup-compatibility/2006" xmlns:hp="http://schemas.haansoft.com/office/presentation/8.0" lang="EN-US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(</a:t>
                      </a: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핸드폰 제출</a:t>
                      </a: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)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3556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00:00~00::10</a:t>
                      </a:r>
                      <a:endParaRPr xmlns:mc="http://schemas.openxmlformats.org/markup-compatibility/2006" xmlns:hp="http://schemas.haansoft.com/office/presentation/8.0" lang="en-US" altLang="ko-KR" sz="1000" b="0" i="0" u="none" strike="noStrike" spc="-8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  <a:solidFill>
                            <a:srgbClr val="000000"/>
                          </a:solidFill>
                          <a:latin typeface="Noto Sans KR"/>
                          <a:ea typeface="Noto Sans KR"/>
                        </a:rPr>
                        <a:t>취침</a:t>
                      </a:r>
                      <a:endParaRPr xmlns:mc="http://schemas.openxmlformats.org/markup-compatibility/2006" xmlns:hp="http://schemas.haansoft.com/office/presentation/8.0" lang="ko-KR" altLang="en-US" sz="1000" b="0" i="0" u="none" strike="noStrike" spc="-120" mc:Ignorable="hp" hp:hslEmbossed="0">
                        <a:solidFill>
                          <a:srgbClr val="000000"/>
                        </a:solidFill>
                        <a:latin typeface="Noto Sans KR"/>
                        <a:ea typeface="Noto Sans KR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381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40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68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9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2022-09-14T07:39:07.702</dcterms:created>
  <dc:creator>82102</dc:creator>
  <cp:lastModifiedBy>82102</cp:lastModifiedBy>
  <dcterms:modified xsi:type="dcterms:W3CDTF">2022-09-22T01:40:46.450</dcterms:modified>
  <cp:revision>59</cp:revision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