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61" r:id="rId5"/>
    <p:sldId id="258" r:id="rId6"/>
    <p:sldId id="259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2"/>
        <p:guide pos="3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52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005103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016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03032" y="471515"/>
          <a:ext cx="9973788" cy="5914967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662298"/>
                <a:gridCol w="1662298"/>
                <a:gridCol w="1662298"/>
                <a:gridCol w="1662298"/>
                <a:gridCol w="1662298"/>
                <a:gridCol w="1662298"/>
              </a:tblGrid>
              <a:tr h="3676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1-1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금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72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(8:50~9:40)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원어민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  <a:latin typeface="Noto Sans KR"/>
                          <a:ea typeface="Noto Sans KR"/>
                        </a:rPr>
                        <a:t>한국사</a:t>
                      </a:r>
                      <a:endParaRPr lang="ko-KR" altLang="en-US" spc="0">
                        <a:solidFill>
                          <a:schemeClr val="dk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  <a:latin typeface="Noto Sans KR"/>
                          <a:ea typeface="Noto Sans KR"/>
                        </a:rPr>
                        <a:t>윤덕훈</a:t>
                      </a:r>
                      <a:r>
                        <a:rPr lang="en-US" altLang="ko-KR" spc="0">
                          <a:solidFill>
                            <a:schemeClr val="dk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dk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박자화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체육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정재민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68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2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(9:50~10:40)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설영찬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유유희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정현신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3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(10:50~11:40)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장송이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이은주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우준선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4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(11:50~12:40)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김명환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이광현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양창혁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5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(13:13~14:20)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창체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조은아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심윤희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6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(14:30~15:20)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정수빈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  <a:sym typeface="Wingding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조현웅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강보라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7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(15:30~16:20)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이동수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자습시간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R&amp;E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이선미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53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"/>
          <p:cNvGraphicFramePr/>
          <p:nvPr/>
        </p:nvGraphicFramePr>
        <p:xfrm>
          <a:off x="903032" y="471515"/>
          <a:ext cx="9973788" cy="5914967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662298"/>
                <a:gridCol w="1662298"/>
                <a:gridCol w="1662298"/>
                <a:gridCol w="1662298"/>
                <a:gridCol w="1662298"/>
                <a:gridCol w="1662298"/>
              </a:tblGrid>
              <a:tr h="3676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1-2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금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72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(8:50~9:40)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이광현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이선미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이은주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68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2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(9:50~10:40)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조은아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원어민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이동수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심윤희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3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(10:50~11:40)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정현신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유유희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정수빈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4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(11:50~12:40)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체육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정재민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설영찬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양창혁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5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(13:13~14:20)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창체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한국사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윤덕훈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장송이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박자화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6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(14:30~15:20)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우준선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강보라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김명환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조현웅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7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(15:30~16:20)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자습시간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R&amp;E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1237" y="3424236"/>
            <a:ext cx="9526" cy="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"/>
          <p:cNvGraphicFramePr/>
          <p:nvPr/>
        </p:nvGraphicFramePr>
        <p:xfrm>
          <a:off x="903032" y="471515"/>
          <a:ext cx="9977623" cy="5914967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662298"/>
                <a:gridCol w="1668780"/>
                <a:gridCol w="1659255"/>
                <a:gridCol w="1659255"/>
                <a:gridCol w="1659255"/>
                <a:gridCol w="1668780"/>
              </a:tblGrid>
              <a:tr h="3676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1-3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금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72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(8:50~9:40)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조현웅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박자화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우준선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심윤희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설영찬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68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2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(9:50~10:40)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양창혁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장송이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3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(10:50~11:40)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한국사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윤덕훈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이선미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4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(11:50~12:40)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유유희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이광현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정수빈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5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(13:13~14:20)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창체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강보라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조은아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원어민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이동수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6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(14:30~15:20)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정현신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체육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정재민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김명환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7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(15:30~16:20)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자습시간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R&amp;E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이은주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43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"/>
          <p:cNvGraphicFramePr/>
          <p:nvPr/>
        </p:nvGraphicFramePr>
        <p:xfrm>
          <a:off x="903032" y="471515"/>
          <a:ext cx="9973788" cy="5914967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662298"/>
                <a:gridCol w="1662298"/>
                <a:gridCol w="1662298"/>
                <a:gridCol w="1662298"/>
                <a:gridCol w="1662298"/>
                <a:gridCol w="1662298"/>
              </a:tblGrid>
              <a:tr h="3676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1-4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금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72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(8:50~9:40)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이광현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이선미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이은주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68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2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(9:50~10:40)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조은아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원어민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이동수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심윤희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3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(10:50~11:40)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정현신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유유희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정수빈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4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(11:50~12:40)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체육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정재민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설영찬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양창혁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5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(13:13~14:20)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창체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한국사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윤덕훈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장송이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박자화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6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(14:30~15:20)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우준선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강보라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김명환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조현웅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7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(15:30~16:20)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자습시간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R&amp;E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16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/>
          <p:nvPr/>
        </p:nvGraphicFramePr>
        <p:xfrm>
          <a:off x="903032" y="471515"/>
          <a:ext cx="9968097" cy="5914967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662298"/>
                <a:gridCol w="1668780"/>
                <a:gridCol w="1659255"/>
                <a:gridCol w="1659254"/>
                <a:gridCol w="1659255"/>
                <a:gridCol w="1659255"/>
              </a:tblGrid>
              <a:tr h="3676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1-5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금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72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(8:50~9:40)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양창혁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설영찬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김명환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68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2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(9:50~10:40)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심윤희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한국사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윤덕훈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정수빈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이은주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3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(10:50~11:40)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우준선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유유희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체육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정재민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4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(11:50~12:40)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박자화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이동수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이선미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5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(13:13~14:20)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창체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조현웅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강보라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정현신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6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(14:30~15:20)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장송이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7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(15:30~16:20)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원어민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자습시간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R&amp;E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이광현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조은아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550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/>
          <p:nvPr/>
        </p:nvGraphicFramePr>
        <p:xfrm>
          <a:off x="903032" y="471515"/>
          <a:ext cx="9968098" cy="5914967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662298"/>
                <a:gridCol w="1668780"/>
                <a:gridCol w="1659255"/>
                <a:gridCol w="1659255"/>
                <a:gridCol w="1659255"/>
                <a:gridCol w="1659255"/>
              </a:tblGrid>
              <a:tr h="3676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1-6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금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72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(8:50~9:40)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김명환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심윤희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우준선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이선미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68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2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(9:50~10:40)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장송이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강보라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3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(10:50~11:40)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양창혁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이광현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한국사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윤덕훈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4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(11:50~12:40)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유유희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정수빈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박자화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5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(13:13~14:20)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창체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체육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정재민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이은주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6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(14:30~15:20)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이동수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설영찬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조은아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원어민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정현신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7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(15:30~16:20)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자습시간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R&amp;E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조현웅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93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5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116757" y="176844"/>
          <a:ext cx="4876800" cy="2595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목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3221302" y="3170471"/>
          <a:ext cx="8127999" cy="2966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토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14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8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2022-09-14T07:39:07.702</dcterms:created>
  <dc:creator>82102</dc:creator>
  <cp:lastModifiedBy>82102</cp:lastModifiedBy>
  <dcterms:modified xsi:type="dcterms:W3CDTF">2022-09-20T07:21:19.130</dcterms:modified>
  <cp:revision>38</cp:revision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