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63" r:id="rId5"/>
    <p:sldId id="268" r:id="rId6"/>
    <p:sldId id="264" r:id="rId7"/>
    <p:sldId id="259" r:id="rId8"/>
    <p:sldId id="265" r:id="rId9"/>
    <p:sldId id="261" r:id="rId10"/>
    <p:sldId id="267" r:id="rId11"/>
    <p:sldId id="262" r:id="rId12"/>
    <p:sldId id="270" r:id="rId13"/>
    <p:sldId id="272" r:id="rId14"/>
    <p:sldId id="273" r:id="rId15"/>
    <p:sldId id="274" r:id="rId16"/>
    <p:sldId id="275" r:id="rId17"/>
    <p:sldId id="258" r:id="rId1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51F309-AADD-4A8B-A3AC-36D49F72709A}" v="202" dt="2020-03-21T07:54:15.508"/>
    <p1510:client id="{DB110FA5-E617-774F-9307-8A277F585349}" v="139" dt="2020-03-21T08:22:14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8"/>
    <p:restoredTop sz="94650"/>
  </p:normalViewPr>
  <p:slideViewPr>
    <p:cSldViewPr snapToGrid="0">
      <p:cViewPr>
        <p:scale>
          <a:sx n="85" d="100"/>
          <a:sy n="85" d="100"/>
        </p:scale>
        <p:origin x="131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虞 宗熹" userId="e247aed3534b8ce9" providerId="LiveId" clId="{2D51F309-AADD-4A8B-A3AC-36D49F72709A}"/>
    <pc:docChg chg="custSel mod addSld modSld">
      <pc:chgData name="虞 宗熹" userId="e247aed3534b8ce9" providerId="LiveId" clId="{2D51F309-AADD-4A8B-A3AC-36D49F72709A}" dt="2020-03-21T07:54:15.508" v="191" actId="20577"/>
      <pc:docMkLst>
        <pc:docMk/>
      </pc:docMkLst>
      <pc:sldChg chg="addSp delSp modSp mod setBg">
        <pc:chgData name="虞 宗熹" userId="e247aed3534b8ce9" providerId="LiveId" clId="{2D51F309-AADD-4A8B-A3AC-36D49F72709A}" dt="2020-03-21T06:50:15.459" v="78" actId="26606"/>
        <pc:sldMkLst>
          <pc:docMk/>
          <pc:sldMk cId="1272217299" sldId="256"/>
        </pc:sldMkLst>
        <pc:spChg chg="mod">
          <ac:chgData name="虞 宗熹" userId="e247aed3534b8ce9" providerId="LiveId" clId="{2D51F309-AADD-4A8B-A3AC-36D49F72709A}" dt="2020-03-21T06:50:15.459" v="78" actId="26606"/>
          <ac:spMkLst>
            <pc:docMk/>
            <pc:sldMk cId="1272217299" sldId="256"/>
            <ac:spMk id="2" creationId="{72DD50DF-C690-4246-AE7D-8F8CB191FF27}"/>
          </ac:spMkLst>
        </pc:spChg>
        <pc:spChg chg="mod">
          <ac:chgData name="虞 宗熹" userId="e247aed3534b8ce9" providerId="LiveId" clId="{2D51F309-AADD-4A8B-A3AC-36D49F72709A}" dt="2020-03-21T06:50:15.459" v="78" actId="26606"/>
          <ac:spMkLst>
            <pc:docMk/>
            <pc:sldMk cId="1272217299" sldId="256"/>
            <ac:spMk id="3" creationId="{8F2BEA9E-EDCE-1643-AF33-2D98D0771A72}"/>
          </ac:spMkLst>
        </pc:spChg>
        <pc:spChg chg="add del">
          <ac:chgData name="虞 宗熹" userId="e247aed3534b8ce9" providerId="LiveId" clId="{2D51F309-AADD-4A8B-A3AC-36D49F72709A}" dt="2020-03-21T06:50:15.459" v="78" actId="26606"/>
          <ac:spMkLst>
            <pc:docMk/>
            <pc:sldMk cId="1272217299" sldId="256"/>
            <ac:spMk id="10" creationId="{35555856-9970-4BC3-9AA9-6A917F53AFBD}"/>
          </ac:spMkLst>
        </pc:spChg>
        <pc:spChg chg="add del">
          <ac:chgData name="虞 宗熹" userId="e247aed3534b8ce9" providerId="LiveId" clId="{2D51F309-AADD-4A8B-A3AC-36D49F72709A}" dt="2020-03-21T06:50:15.459" v="78" actId="26606"/>
          <ac:spMkLst>
            <pc:docMk/>
            <pc:sldMk cId="1272217299" sldId="256"/>
            <ac:spMk id="14" creationId="{13722DD7-BA73-4776-93A3-94491FEF7260}"/>
          </ac:spMkLst>
        </pc:spChg>
        <pc:spChg chg="add">
          <ac:chgData name="虞 宗熹" userId="e247aed3534b8ce9" providerId="LiveId" clId="{2D51F309-AADD-4A8B-A3AC-36D49F72709A}" dt="2020-03-21T06:50:15.459" v="78" actId="26606"/>
          <ac:spMkLst>
            <pc:docMk/>
            <pc:sldMk cId="1272217299" sldId="256"/>
            <ac:spMk id="19" creationId="{3E443FD7-A66B-4AA0-872D-B088B9BC5F17}"/>
          </ac:spMkLst>
        </pc:spChg>
        <pc:spChg chg="add">
          <ac:chgData name="虞 宗熹" userId="e247aed3534b8ce9" providerId="LiveId" clId="{2D51F309-AADD-4A8B-A3AC-36D49F72709A}" dt="2020-03-21T06:50:15.459" v="78" actId="26606"/>
          <ac:spMkLst>
            <pc:docMk/>
            <pc:sldMk cId="1272217299" sldId="256"/>
            <ac:spMk id="21" creationId="{C04BE0EF-3561-49B4-9A29-F283168A91C7}"/>
          </ac:spMkLst>
        </pc:spChg>
        <pc:picChg chg="add mod">
          <ac:chgData name="虞 宗熹" userId="e247aed3534b8ce9" providerId="LiveId" clId="{2D51F309-AADD-4A8B-A3AC-36D49F72709A}" dt="2020-03-21T06:50:15.459" v="78" actId="26606"/>
          <ac:picMkLst>
            <pc:docMk/>
            <pc:sldMk cId="1272217299" sldId="256"/>
            <ac:picMk id="7" creationId="{2364CBDE-2BF9-4351-830F-8B05CE49471D}"/>
          </ac:picMkLst>
        </pc:picChg>
        <pc:picChg chg="add del">
          <ac:chgData name="虞 宗熹" userId="e247aed3534b8ce9" providerId="LiveId" clId="{2D51F309-AADD-4A8B-A3AC-36D49F72709A}" dt="2020-03-21T06:50:15.459" v="78" actId="26606"/>
          <ac:picMkLst>
            <pc:docMk/>
            <pc:sldMk cId="1272217299" sldId="256"/>
            <ac:picMk id="12" creationId="{7F487851-BFAF-46D8-A1ED-50CAD6E46F59}"/>
          </ac:picMkLst>
        </pc:picChg>
      </pc:sldChg>
      <pc:sldChg chg="addSp delSp modSp add mod setBg setClrOvrMap">
        <pc:chgData name="虞 宗熹" userId="e247aed3534b8ce9" providerId="LiveId" clId="{2D51F309-AADD-4A8B-A3AC-36D49F72709A}" dt="2020-03-21T06:52:27.135" v="123" actId="26606"/>
        <pc:sldMkLst>
          <pc:docMk/>
          <pc:sldMk cId="590542475" sldId="257"/>
        </pc:sldMkLst>
        <pc:spChg chg="del">
          <ac:chgData name="虞 宗熹" userId="e247aed3534b8ce9" providerId="LiveId" clId="{2D51F309-AADD-4A8B-A3AC-36D49F72709A}" dt="2020-03-21T06:50:33.651" v="79"/>
          <ac:spMkLst>
            <pc:docMk/>
            <pc:sldMk cId="590542475" sldId="257"/>
            <ac:spMk id="2" creationId="{1F461B7A-BC94-43B5-953A-09AFC2547FE6}"/>
          </ac:spMkLst>
        </pc:spChg>
        <pc:spChg chg="del">
          <ac:chgData name="虞 宗熹" userId="e247aed3534b8ce9" providerId="LiveId" clId="{2D51F309-AADD-4A8B-A3AC-36D49F72709A}" dt="2020-03-21T06:50:33.651" v="79"/>
          <ac:spMkLst>
            <pc:docMk/>
            <pc:sldMk cId="590542475" sldId="257"/>
            <ac:spMk id="3" creationId="{A63F2EEC-871F-4E3A-8BE4-5D966285EACA}"/>
          </ac:spMkLst>
        </pc:spChg>
        <pc:spChg chg="add mod">
          <ac:chgData name="虞 宗熹" userId="e247aed3534b8ce9" providerId="LiveId" clId="{2D51F309-AADD-4A8B-A3AC-36D49F72709A}" dt="2020-03-21T06:52:27.135" v="123" actId="26606"/>
          <ac:spMkLst>
            <pc:docMk/>
            <pc:sldMk cId="590542475" sldId="257"/>
            <ac:spMk id="4" creationId="{499033D8-EF16-4859-B046-6599A2EE455C}"/>
          </ac:spMkLst>
        </pc:spChg>
        <pc:spChg chg="add del mod">
          <ac:chgData name="虞 宗熹" userId="e247aed3534b8ce9" providerId="LiveId" clId="{2D51F309-AADD-4A8B-A3AC-36D49F72709A}" dt="2020-03-21T06:51:13.279" v="122" actId="478"/>
          <ac:spMkLst>
            <pc:docMk/>
            <pc:sldMk cId="590542475" sldId="257"/>
            <ac:spMk id="5" creationId="{83D4DB57-9518-43C1-BB6A-9D1A2E00A43B}"/>
          </ac:spMkLst>
        </pc:spChg>
        <pc:spChg chg="add">
          <ac:chgData name="虞 宗熹" userId="e247aed3534b8ce9" providerId="LiveId" clId="{2D51F309-AADD-4A8B-A3AC-36D49F72709A}" dt="2020-03-21T06:52:27.135" v="123" actId="26606"/>
          <ac:spMkLst>
            <pc:docMk/>
            <pc:sldMk cId="590542475" sldId="257"/>
            <ac:spMk id="9" creationId="{66B332A4-D438-4773-A77F-5ED49A448D9D}"/>
          </ac:spMkLst>
        </pc:spChg>
        <pc:spChg chg="add">
          <ac:chgData name="虞 宗熹" userId="e247aed3534b8ce9" providerId="LiveId" clId="{2D51F309-AADD-4A8B-A3AC-36D49F72709A}" dt="2020-03-21T06:52:27.135" v="123" actId="26606"/>
          <ac:spMkLst>
            <pc:docMk/>
            <pc:sldMk cId="590542475" sldId="257"/>
            <ac:spMk id="11" creationId="{DF9AD32D-FF05-44F4-BD4D-9CEE89B71EB9}"/>
          </ac:spMkLst>
        </pc:spChg>
      </pc:sldChg>
      <pc:sldChg chg="delSp modSp add">
        <pc:chgData name="虞 宗熹" userId="e247aed3534b8ce9" providerId="LiveId" clId="{2D51F309-AADD-4A8B-A3AC-36D49F72709A}" dt="2020-03-21T06:52:42.309" v="131" actId="478"/>
        <pc:sldMkLst>
          <pc:docMk/>
          <pc:sldMk cId="4036879852" sldId="258"/>
        </pc:sldMkLst>
        <pc:spChg chg="del mod">
          <ac:chgData name="虞 宗熹" userId="e247aed3534b8ce9" providerId="LiveId" clId="{2D51F309-AADD-4A8B-A3AC-36D49F72709A}" dt="2020-03-21T06:52:42.309" v="131" actId="478"/>
          <ac:spMkLst>
            <pc:docMk/>
            <pc:sldMk cId="4036879852" sldId="258"/>
            <ac:spMk id="2" creationId="{0FD59AA3-151D-4217-8F0A-3ECD4220B7DB}"/>
          </ac:spMkLst>
        </pc:spChg>
      </pc:sldChg>
      <pc:sldChg chg="modSp">
        <pc:chgData name="虞 宗熹" userId="e247aed3534b8ce9" providerId="LiveId" clId="{2D51F309-AADD-4A8B-A3AC-36D49F72709A}" dt="2020-03-21T07:48:34.658" v="144" actId="20577"/>
        <pc:sldMkLst>
          <pc:docMk/>
          <pc:sldMk cId="329643137" sldId="259"/>
        </pc:sldMkLst>
        <pc:spChg chg="mod">
          <ac:chgData name="虞 宗熹" userId="e247aed3534b8ce9" providerId="LiveId" clId="{2D51F309-AADD-4A8B-A3AC-36D49F72709A}" dt="2020-03-21T07:48:34.658" v="144" actId="20577"/>
          <ac:spMkLst>
            <pc:docMk/>
            <pc:sldMk cId="329643137" sldId="259"/>
            <ac:spMk id="4" creationId="{499033D8-EF16-4859-B046-6599A2EE455C}"/>
          </ac:spMkLst>
        </pc:spChg>
      </pc:sldChg>
      <pc:sldChg chg="modSp add">
        <pc:chgData name="虞 宗熹" userId="e247aed3534b8ce9" providerId="LiveId" clId="{2D51F309-AADD-4A8B-A3AC-36D49F72709A}" dt="2020-03-21T07:54:15.508" v="191" actId="20577"/>
        <pc:sldMkLst>
          <pc:docMk/>
          <pc:sldMk cId="3219955994" sldId="260"/>
        </pc:sldMkLst>
        <pc:spChg chg="mod">
          <ac:chgData name="虞 宗熹" userId="e247aed3534b8ce9" providerId="LiveId" clId="{2D51F309-AADD-4A8B-A3AC-36D49F72709A}" dt="2020-03-21T07:54:15.508" v="191" actId="20577"/>
          <ac:spMkLst>
            <pc:docMk/>
            <pc:sldMk cId="3219955994" sldId="260"/>
            <ac:spMk id="4" creationId="{499033D8-EF16-4859-B046-6599A2EE455C}"/>
          </ac:spMkLst>
        </pc:spChg>
      </pc:sldChg>
    </pc:docChg>
  </pc:docChgLst>
  <pc:docChgLst>
    <pc:chgData name="虞 宗熹" userId="e247aed3534b8ce9" providerId="LiveId" clId="{DB110FA5-E617-774F-9307-8A277F585349}"/>
    <pc:docChg chg="custSel mod addSld modSld">
      <pc:chgData name="虞 宗熹" userId="e247aed3534b8ce9" providerId="LiveId" clId="{DB110FA5-E617-774F-9307-8A277F585349}" dt="2020-03-21T08:22:14.929" v="135" actId="14100"/>
      <pc:docMkLst>
        <pc:docMk/>
      </pc:docMkLst>
      <pc:sldChg chg="addSp modSp add mod setBg">
        <pc:chgData name="虞 宗熹" userId="e247aed3534b8ce9" providerId="LiveId" clId="{DB110FA5-E617-774F-9307-8A277F585349}" dt="2020-03-21T08:13:07.124" v="81" actId="20577"/>
        <pc:sldMkLst>
          <pc:docMk/>
          <pc:sldMk cId="2615768452" sldId="261"/>
        </pc:sldMkLst>
        <pc:spChg chg="mod">
          <ac:chgData name="虞 宗熹" userId="e247aed3534b8ce9" providerId="LiveId" clId="{DB110FA5-E617-774F-9307-8A277F585349}" dt="2020-03-21T08:13:07.124" v="81" actId="20577"/>
          <ac:spMkLst>
            <pc:docMk/>
            <pc:sldMk cId="2615768452" sldId="261"/>
            <ac:spMk id="2" creationId="{234792DB-91B2-B84B-903A-AF5193E5C8DD}"/>
          </ac:spMkLst>
        </pc:spChg>
        <pc:spChg chg="add">
          <ac:chgData name="虞 宗熹" userId="e247aed3534b8ce9" providerId="LiveId" clId="{DB110FA5-E617-774F-9307-8A277F585349}" dt="2020-03-21T08:01:39.201" v="2" actId="26606"/>
          <ac:spMkLst>
            <pc:docMk/>
            <pc:sldMk cId="2615768452" sldId="261"/>
            <ac:spMk id="8" creationId="{6753252F-4873-4F63-801D-CC719279A7D5}"/>
          </ac:spMkLst>
        </pc:spChg>
        <pc:spChg chg="add">
          <ac:chgData name="虞 宗熹" userId="e247aed3534b8ce9" providerId="LiveId" clId="{DB110FA5-E617-774F-9307-8A277F585349}" dt="2020-03-21T08:01:39.201" v="2" actId="26606"/>
          <ac:spMkLst>
            <pc:docMk/>
            <pc:sldMk cId="2615768452" sldId="261"/>
            <ac:spMk id="10" creationId="{047C8CCB-F95D-4249-92DD-651249D3535A}"/>
          </ac:spMkLst>
        </pc:spChg>
        <pc:picChg chg="add mod ord">
          <ac:chgData name="虞 宗熹" userId="e247aed3534b8ce9" providerId="LiveId" clId="{DB110FA5-E617-774F-9307-8A277F585349}" dt="2020-03-21T08:02:04.222" v="23" actId="1076"/>
          <ac:picMkLst>
            <pc:docMk/>
            <pc:sldMk cId="2615768452" sldId="261"/>
            <ac:picMk id="3" creationId="{760836B2-8CCB-5643-894E-47D867B8C9CE}"/>
          </ac:picMkLst>
        </pc:picChg>
      </pc:sldChg>
      <pc:sldChg chg="addSp delSp modSp add mod setBg delDesignElem">
        <pc:chgData name="虞 宗熹" userId="e247aed3534b8ce9" providerId="LiveId" clId="{DB110FA5-E617-774F-9307-8A277F585349}" dt="2020-03-21T08:13:24.820" v="85" actId="1076"/>
        <pc:sldMkLst>
          <pc:docMk/>
          <pc:sldMk cId="264175360" sldId="262"/>
        </pc:sldMkLst>
        <pc:spChg chg="del mod">
          <ac:chgData name="虞 宗熹" userId="e247aed3534b8ce9" providerId="LiveId" clId="{DB110FA5-E617-774F-9307-8A277F585349}" dt="2020-03-21T08:12:33.840" v="54" actId="478"/>
          <ac:spMkLst>
            <pc:docMk/>
            <pc:sldMk cId="264175360" sldId="262"/>
            <ac:spMk id="2" creationId="{234792DB-91B2-B84B-903A-AF5193E5C8DD}"/>
          </ac:spMkLst>
        </pc:spChg>
        <pc:spChg chg="add mod">
          <ac:chgData name="虞 宗熹" userId="e247aed3534b8ce9" providerId="LiveId" clId="{DB110FA5-E617-774F-9307-8A277F585349}" dt="2020-03-21T08:13:17.650" v="83" actId="26606"/>
          <ac:spMkLst>
            <pc:docMk/>
            <pc:sldMk cId="264175360" sldId="262"/>
            <ac:spMk id="6" creationId="{3D437AD3-435A-8A44-9D24-AB46728294C0}"/>
          </ac:spMkLst>
        </pc:spChg>
        <pc:spChg chg="del">
          <ac:chgData name="虞 宗熹" userId="e247aed3534b8ce9" providerId="LiveId" clId="{DB110FA5-E617-774F-9307-8A277F585349}" dt="2020-03-21T08:02:13.154" v="25"/>
          <ac:spMkLst>
            <pc:docMk/>
            <pc:sldMk cId="264175360" sldId="262"/>
            <ac:spMk id="8" creationId="{6753252F-4873-4F63-801D-CC719279A7D5}"/>
          </ac:spMkLst>
        </pc:spChg>
        <pc:spChg chg="del">
          <ac:chgData name="虞 宗熹" userId="e247aed3534b8ce9" providerId="LiveId" clId="{DB110FA5-E617-774F-9307-8A277F585349}" dt="2020-03-21T08:02:13.154" v="25"/>
          <ac:spMkLst>
            <pc:docMk/>
            <pc:sldMk cId="264175360" sldId="262"/>
            <ac:spMk id="10" creationId="{047C8CCB-F95D-4249-92DD-651249D3535A}"/>
          </ac:spMkLst>
        </pc:spChg>
        <pc:spChg chg="add">
          <ac:chgData name="虞 宗熹" userId="e247aed3534b8ce9" providerId="LiveId" clId="{DB110FA5-E617-774F-9307-8A277F585349}" dt="2020-03-21T08:13:17.650" v="83" actId="26606"/>
          <ac:spMkLst>
            <pc:docMk/>
            <pc:sldMk cId="264175360" sldId="262"/>
            <ac:spMk id="11" creationId="{6753252F-4873-4F63-801D-CC719279A7D5}"/>
          </ac:spMkLst>
        </pc:spChg>
        <pc:spChg chg="add">
          <ac:chgData name="虞 宗熹" userId="e247aed3534b8ce9" providerId="LiveId" clId="{DB110FA5-E617-774F-9307-8A277F585349}" dt="2020-03-21T08:13:17.650" v="83" actId="26606"/>
          <ac:spMkLst>
            <pc:docMk/>
            <pc:sldMk cId="264175360" sldId="262"/>
            <ac:spMk id="13" creationId="{047C8CCB-F95D-4249-92DD-651249D3535A}"/>
          </ac:spMkLst>
        </pc:spChg>
        <pc:picChg chg="del">
          <ac:chgData name="虞 宗熹" userId="e247aed3534b8ce9" providerId="LiveId" clId="{DB110FA5-E617-774F-9307-8A277F585349}" dt="2020-03-21T08:11:58.370" v="26" actId="478"/>
          <ac:picMkLst>
            <pc:docMk/>
            <pc:sldMk cId="264175360" sldId="262"/>
            <ac:picMk id="3" creationId="{760836B2-8CCB-5643-894E-47D867B8C9CE}"/>
          </ac:picMkLst>
        </pc:picChg>
        <pc:picChg chg="add mod ord">
          <ac:chgData name="虞 宗熹" userId="e247aed3534b8ce9" providerId="LiveId" clId="{DB110FA5-E617-774F-9307-8A277F585349}" dt="2020-03-21T08:13:24.820" v="85" actId="1076"/>
          <ac:picMkLst>
            <pc:docMk/>
            <pc:sldMk cId="264175360" sldId="262"/>
            <ac:picMk id="4" creationId="{D4F872FE-9371-3041-B145-BEE00AAEA754}"/>
          </ac:picMkLst>
        </pc:picChg>
      </pc:sldChg>
      <pc:sldChg chg="addSp delSp modSp add">
        <pc:chgData name="虞 宗熹" userId="e247aed3534b8ce9" providerId="LiveId" clId="{DB110FA5-E617-774F-9307-8A277F585349}" dt="2020-03-21T08:22:14.929" v="135" actId="14100"/>
        <pc:sldMkLst>
          <pc:docMk/>
          <pc:sldMk cId="321710988" sldId="263"/>
        </pc:sldMkLst>
        <pc:spChg chg="del mod">
          <ac:chgData name="虞 宗熹" userId="e247aed3534b8ce9" providerId="LiveId" clId="{DB110FA5-E617-774F-9307-8A277F585349}" dt="2020-03-21T08:21:58.617" v="130" actId="478"/>
          <ac:spMkLst>
            <pc:docMk/>
            <pc:sldMk cId="321710988" sldId="263"/>
            <ac:spMk id="2" creationId="{891DD00E-5C1E-3C4F-96AD-9CA78CC34F15}"/>
          </ac:spMkLst>
        </pc:spChg>
        <pc:spChg chg="add del mod">
          <ac:chgData name="虞 宗熹" userId="e247aed3534b8ce9" providerId="LiveId" clId="{DB110FA5-E617-774F-9307-8A277F585349}" dt="2020-03-21T08:22:05.313" v="131" actId="478"/>
          <ac:spMkLst>
            <pc:docMk/>
            <pc:sldMk cId="321710988" sldId="263"/>
            <ac:spMk id="5" creationId="{14E6301A-3307-D648-9C46-60D34B7D3E3A}"/>
          </ac:spMkLst>
        </pc:spChg>
        <pc:picChg chg="add mod">
          <ac:chgData name="虞 宗熹" userId="e247aed3534b8ce9" providerId="LiveId" clId="{DB110FA5-E617-774F-9307-8A277F585349}" dt="2020-03-21T08:22:14.929" v="135" actId="14100"/>
          <ac:picMkLst>
            <pc:docMk/>
            <pc:sldMk cId="321710988" sldId="263"/>
            <ac:picMk id="3" creationId="{4E36979C-E144-5647-BD1F-C05FD0BECF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9BA3-BAC9-3F48-B2C2-2B6FF9575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F477E-82FF-CB4F-A405-63368CBE1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1C2A7-9DB5-F64B-87AC-BC906E7C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D5DC-E315-FA4A-BF55-5FB9A80648B4}" type="datetimeFigureOut">
              <a:rPr lang="en-CN" smtClean="0"/>
              <a:t>2020/3/26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BEDEC-3281-B64B-9B3C-02F5A8FE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AE150-6BBA-F04A-8478-EB4D0BB2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3579-FF51-D743-AF48-C36EBDE636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832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6F7D-1960-F040-84BE-DC2D1948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2A5EC-B38B-F848-85F4-08085DC15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21BB3-1647-F745-A6E4-6E8C5415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D5DC-E315-FA4A-BF55-5FB9A80648B4}" type="datetimeFigureOut">
              <a:rPr lang="en-CN" smtClean="0"/>
              <a:t>2020/3/26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7B03B-3969-C44E-A968-A59214B3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03506-F7C8-DA44-AE31-5A2ABEB6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3579-FF51-D743-AF48-C36EBDE636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256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A6EB6-B58F-6449-B652-0847CABA9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A4983-F05A-2047-8B6C-3CAB5C148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564C9-28FD-2F4C-8C3D-D01753DB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D5DC-E315-FA4A-BF55-5FB9A80648B4}" type="datetimeFigureOut">
              <a:rPr lang="en-CN" smtClean="0"/>
              <a:t>2020/3/26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7F006-52CF-824F-8490-86D0DC69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60A4D-C897-FC45-A65C-2C9557AC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3579-FF51-D743-AF48-C36EBDE636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0410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5B88-6D05-A043-ADE1-98807F16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4256B-BD1F-D041-9927-3AFFDBCD0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F8451-1FBF-FE4F-A13C-ABD298C4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D5DC-E315-FA4A-BF55-5FB9A80648B4}" type="datetimeFigureOut">
              <a:rPr lang="en-CN" smtClean="0"/>
              <a:t>2020/3/26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B2CD-648E-7A41-99F4-8402503B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9729-EF9E-2049-91D5-A2F846B2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3579-FF51-D743-AF48-C36EBDE636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038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2C5A-B2A5-7342-9079-494EE7B1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A3D51-A8A7-1E41-BE7D-560CF53EA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BBCFA-67EB-F548-B6FC-C5697C5A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D5DC-E315-FA4A-BF55-5FB9A80648B4}" type="datetimeFigureOut">
              <a:rPr lang="en-CN" smtClean="0"/>
              <a:t>2020/3/26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2A858-4DD0-6C41-BBF0-85A3775C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26442-F306-B44C-8C66-3242DC4E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3579-FF51-D743-AF48-C36EBDE636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4741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E9A1-F3AA-E14F-8052-5CEFBA7B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E243-C5BC-6047-A791-787985F8A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470A5-4A8B-1949-96E3-FA341FDD4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BBB4E-0C9F-484C-B643-25AC2595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D5DC-E315-FA4A-BF55-5FB9A80648B4}" type="datetimeFigureOut">
              <a:rPr lang="en-CN" smtClean="0"/>
              <a:t>2020/3/26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F51F7-52D2-AD46-986C-C9E2BA94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29FC6-4D77-1048-9FAF-BE60CC79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3579-FF51-D743-AF48-C36EBDE636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871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9DA3-7CC3-894A-AB79-F400F8D0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D598A-1180-9349-B284-052E711C8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1296D-268A-344E-A0F7-FE9EA05A1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DF948-E974-D546-98EE-2C57C0CB6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09184-DB44-2349-B88A-3DEDC25AD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93F5F-3C11-F047-88C7-6AED75FD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D5DC-E315-FA4A-BF55-5FB9A80648B4}" type="datetimeFigureOut">
              <a:rPr lang="en-CN" smtClean="0"/>
              <a:t>2020/3/26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C751F-16F8-B14C-B56D-0FDA6AA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63D2C-7965-1749-897A-F32F0D8E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3579-FF51-D743-AF48-C36EBDE636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7366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932A-7750-9F45-8FF2-FF748212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03A2A-49A3-A04C-BA48-4147DE6F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D5DC-E315-FA4A-BF55-5FB9A80648B4}" type="datetimeFigureOut">
              <a:rPr lang="en-CN" smtClean="0"/>
              <a:t>2020/3/26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8EBFC-1577-5E41-AC61-3F50A3F9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43919-6997-184E-B70E-72875391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3579-FF51-D743-AF48-C36EBDE636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059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8D608-EB71-0F47-95C5-A9D69EA5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D5DC-E315-FA4A-BF55-5FB9A80648B4}" type="datetimeFigureOut">
              <a:rPr lang="en-CN" smtClean="0"/>
              <a:t>2020/3/26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00C28-B2F2-E74B-AA4D-C3914EA2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1156F-D0B1-F448-8071-51B43804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3579-FF51-D743-AF48-C36EBDE636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96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439E-2E71-9C4B-AB2E-D8C176715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2B1F0-E3B1-B04D-BD12-F0F220C70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97D22-9AC1-6E45-904E-B1A45C157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7B56B-4D36-BC44-AD38-93250277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D5DC-E315-FA4A-BF55-5FB9A80648B4}" type="datetimeFigureOut">
              <a:rPr lang="en-CN" smtClean="0"/>
              <a:t>2020/3/26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C6A61-A9B7-B348-846B-B74D6FE5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C2D3D-3F81-E04B-8F76-E4F4EB926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3579-FF51-D743-AF48-C36EBDE636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5039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63A3-1EB9-B944-B8D3-E49A659D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FEF06-44A0-BB48-A7D4-151F455DC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922EE-3656-D449-A3D2-5971F35F5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F2ACA-F227-AC49-97DB-04F2A4D6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D5DC-E315-FA4A-BF55-5FB9A80648B4}" type="datetimeFigureOut">
              <a:rPr lang="en-CN" smtClean="0"/>
              <a:t>2020/3/26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57FFD-0762-984F-8F38-2F6F2270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91BCF-B60F-764C-AC25-532883F4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3579-FF51-D743-AF48-C36EBDE636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703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E070A-2681-314E-B395-596260BD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B2130-9A27-EC46-ACF3-0BBE41B0E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0E4D9-283B-BC41-ADF1-5EBFD447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9D5DC-E315-FA4A-BF55-5FB9A80648B4}" type="datetimeFigureOut">
              <a:rPr lang="en-CN" smtClean="0"/>
              <a:t>2020/3/26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727-2C6C-7F49-8DD4-A90253461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495FC-0C5B-DD49-A48A-24919CE54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C3579-FF51-D743-AF48-C36EBDE636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663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D50DF-C690-4246-AE7D-8F8CB191F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/>
              <a:t>My Implement of </a:t>
            </a:r>
            <a:r>
              <a:rPr lang="en-US" b="1" dirty="0" err="1"/>
              <a:t>Adaboost</a:t>
            </a:r>
            <a:endParaRPr lang="en-C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BEA9E-EDCE-1643-AF33-2D98D0771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By Yu </a:t>
            </a:r>
            <a:r>
              <a:rPr lang="en-US" dirty="0" err="1"/>
              <a:t>Zongxi</a:t>
            </a:r>
            <a:endParaRPr lang="en-CN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42E35A31-7CDB-C642-9DA0-73E11E7E8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17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C6E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648275-ECC9-5844-9325-30CC59963826}"/>
              </a:ext>
            </a:extLst>
          </p:cNvPr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792DB-91B2-B84B-903A-AF5193E5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CN" sz="3200" dirty="0">
                <a:solidFill>
                  <a:srgbClr val="FFFFFF"/>
                </a:solidFill>
              </a:rPr>
              <a:t>Accuracy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973649-3FEE-DC4C-8001-D278113DD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113400"/>
            <a:ext cx="7317186" cy="66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30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437AD3-435A-8A44-9D24-AB467282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CN" sz="3200" dirty="0">
                <a:solidFill>
                  <a:srgbClr val="FFFFFF"/>
                </a:solidFill>
              </a:rPr>
              <a:t>Decision</a:t>
            </a:r>
            <a:r>
              <a:rPr lang="zh-CN" altLang="en-US" sz="3200" dirty="0">
                <a:solidFill>
                  <a:srgbClr val="FFFFFF"/>
                </a:solidFill>
              </a:rPr>
              <a:t> </a:t>
            </a:r>
            <a:r>
              <a:rPr lang="en-US" altLang="zh-CN" sz="3200" dirty="0">
                <a:solidFill>
                  <a:srgbClr val="FFFFFF"/>
                </a:solidFill>
              </a:rPr>
              <a:t>Boundary</a:t>
            </a:r>
            <a:endParaRPr lang="en-CN" sz="32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E9BAE-A9A1-F443-8E17-24CD01A70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616" y="314325"/>
            <a:ext cx="6319304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5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808FB8-083A-8947-8F53-671DC2E27578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Small </a:t>
            </a: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Detail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CFB0A2-F53F-DE4B-A6E6-BFB8A3615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729634"/>
            <a:ext cx="6553545" cy="540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07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1E894-5A31-904B-92D9-C5B66915A82F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3.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4234224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648275-ECC9-5844-9325-30CC59963826}"/>
              </a:ext>
            </a:extLst>
          </p:cNvPr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792DB-91B2-B84B-903A-AF5193E5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CN" sz="3200" dirty="0">
                <a:solidFill>
                  <a:srgbClr val="FFFFFF"/>
                </a:solidFill>
              </a:rPr>
              <a:t>Problem</a:t>
            </a:r>
            <a:r>
              <a:rPr lang="zh-CN" altLang="en-US" sz="3200" dirty="0">
                <a:solidFill>
                  <a:srgbClr val="FFFFFF"/>
                </a:solidFill>
              </a:rPr>
              <a:t> </a:t>
            </a:r>
            <a:r>
              <a:rPr lang="en-US" altLang="zh-CN" sz="3200" dirty="0">
                <a:solidFill>
                  <a:srgbClr val="FFFFFF"/>
                </a:solidFill>
              </a:rPr>
              <a:t>1</a:t>
            </a:r>
            <a:endParaRPr lang="en-CN" sz="32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973649-3FEE-DC4C-8001-D278113DD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838" y="113400"/>
            <a:ext cx="7317186" cy="66312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85ADD0A7-BDBD-C643-9072-C6456A70BB12}"/>
              </a:ext>
            </a:extLst>
          </p:cNvPr>
          <p:cNvSpPr/>
          <p:nvPr/>
        </p:nvSpPr>
        <p:spPr>
          <a:xfrm>
            <a:off x="10641725" y="2074363"/>
            <a:ext cx="1040524" cy="1158766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19ADA324-7274-1944-8590-CA9CF9F9B952}"/>
              </a:ext>
            </a:extLst>
          </p:cNvPr>
          <p:cNvSpPr/>
          <p:nvPr/>
        </p:nvSpPr>
        <p:spPr>
          <a:xfrm>
            <a:off x="7108520" y="2074363"/>
            <a:ext cx="1040524" cy="1158766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19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808FB8-083A-8947-8F53-671DC2E27578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</a:t>
            </a:r>
            <a:r>
              <a:rPr lang="zh-CN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CFB0A2-F53F-DE4B-A6E6-BFB8A3615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222" y="961812"/>
            <a:ext cx="5976954" cy="4930987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9DBB7F7D-7835-ED41-9A96-3FC9507FEB88}"/>
              </a:ext>
            </a:extLst>
          </p:cNvPr>
          <p:cNvSpPr/>
          <p:nvPr/>
        </p:nvSpPr>
        <p:spPr>
          <a:xfrm>
            <a:off x="7488621" y="734907"/>
            <a:ext cx="3247696" cy="2465493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9183C001-AAE7-6E4C-84C7-96BEAB265AAA}"/>
              </a:ext>
            </a:extLst>
          </p:cNvPr>
          <p:cNvSpPr/>
          <p:nvPr/>
        </p:nvSpPr>
        <p:spPr>
          <a:xfrm>
            <a:off x="7488620" y="3657601"/>
            <a:ext cx="3247697" cy="2462103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8364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F14E3-52BB-2B4D-8AB5-DD1613E3ED0B}"/>
              </a:ext>
            </a:extLst>
          </p:cNvPr>
          <p:cNvSpPr txBox="1"/>
          <p:nvPr/>
        </p:nvSpPr>
        <p:spPr>
          <a:xfrm>
            <a:off x="838199" y="4525347"/>
            <a:ext cx="6801321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</a:t>
            </a:r>
            <a:r>
              <a:rPr lang="en-US" altLang="zh-CN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3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Multi</a:t>
            </a:r>
            <a:r>
              <a:rPr lang="en-US" altLang="zh-CN" sz="6000" dirty="0">
                <a:latin typeface="+mj-lt"/>
                <a:ea typeface="+mj-ea"/>
                <a:cs typeface="+mj-cs"/>
              </a:rPr>
              <a:t>-Class</a:t>
            </a:r>
            <a:r>
              <a:rPr lang="zh-CN" altLang="en-US" sz="60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6000" dirty="0" err="1">
                <a:latin typeface="+mj-lt"/>
                <a:ea typeface="+mj-ea"/>
                <a:cs typeface="+mj-cs"/>
              </a:rPr>
              <a:t>Adaboost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Crying face with solid fill">
            <a:extLst>
              <a:ext uri="{FF2B5EF4-FFF2-40B4-BE49-F238E27FC236}">
                <a16:creationId xmlns:a16="http://schemas.microsoft.com/office/drawing/2014/main" id="{8CE595F6-939A-A44F-B42B-574700BEA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1265" y="4398435"/>
            <a:ext cx="1991183" cy="199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12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39D39-BA7C-4B46-A85B-EBADEB250D77}"/>
              </a:ext>
            </a:extLst>
          </p:cNvPr>
          <p:cNvSpPr txBox="1"/>
          <p:nvPr/>
        </p:nvSpPr>
        <p:spPr>
          <a:xfrm>
            <a:off x="1524000" y="1122362"/>
            <a:ext cx="9144000" cy="2840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879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99033D8-EF16-4859-B046-6599A2EE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>
                <a:solidFill>
                  <a:schemeClr val="bg1">
                    <a:lumMod val="95000"/>
                    <a:lumOff val="5000"/>
                  </a:schemeClr>
                </a:solidFill>
              </a:rPr>
              <a:t>1. Boring Code</a:t>
            </a:r>
            <a:endParaRPr lang="zh-CN" alt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542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09C97-7944-584C-B9C5-A2C0DD6E1485}"/>
              </a:ext>
            </a:extLst>
          </p:cNvPr>
          <p:cNvSpPr txBox="1"/>
          <p:nvPr/>
        </p:nvSpPr>
        <p:spPr>
          <a:xfrm>
            <a:off x="707011" y="4502330"/>
            <a:ext cx="10765410" cy="12072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 CODE ALLOWED</a:t>
            </a:r>
          </a:p>
        </p:txBody>
      </p:sp>
      <p:pic>
        <p:nvPicPr>
          <p:cNvPr id="4" name="Graphic 3" descr="Warning">
            <a:extLst>
              <a:ext uri="{FF2B5EF4-FFF2-40B4-BE49-F238E27FC236}">
                <a16:creationId xmlns:a16="http://schemas.microsoft.com/office/drawing/2014/main" id="{D07F66D6-32E9-9546-A0C4-A165BC1DE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3195" y="643464"/>
            <a:ext cx="3275978" cy="32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1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36979C-E144-5647-BD1F-C05FD0BEC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4" r="-1" b="1738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8FA3348-1CFA-354F-90A4-E5F14B142080}"/>
              </a:ext>
            </a:extLst>
          </p:cNvPr>
          <p:cNvSpPr/>
          <p:nvPr/>
        </p:nvSpPr>
        <p:spPr>
          <a:xfrm>
            <a:off x="1169233" y="2833141"/>
            <a:ext cx="2203554" cy="8094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3200" b="1" dirty="0"/>
              <a:t>Adaboost</a:t>
            </a:r>
          </a:p>
        </p:txBody>
      </p:sp>
    </p:spTree>
    <p:extLst>
      <p:ext uri="{BB962C8B-B14F-4D97-AF65-F5344CB8AC3E}">
        <p14:creationId xmlns:p14="http://schemas.microsoft.com/office/powerpoint/2010/main" val="321710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4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96E257-0AF6-B346-82A7-DC921C9E9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4523"/>
            <a:ext cx="10905066" cy="528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98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808FB8-083A-8947-8F53-671DC2E27578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Small Detail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054A5-9C04-5E4F-B968-B0A9DDDD7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811" y="0"/>
            <a:ext cx="33714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48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99033D8-EF16-4859-B046-6599A2EE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>
                <a:solidFill>
                  <a:schemeClr val="bg1">
                    <a:lumMod val="95000"/>
                    <a:lumOff val="5000"/>
                  </a:schemeClr>
                </a:solidFill>
              </a:rPr>
              <a:t>2. Conclusion</a:t>
            </a:r>
            <a:endParaRPr lang="zh-CN" alt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43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B7FC9-1776-9B44-BD54-C7978F5B6C89}"/>
              </a:ext>
            </a:extLst>
          </p:cNvPr>
          <p:cNvSpPr txBox="1"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28120B-8C7D-784E-9EC6-DF50BC0B4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8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E02764-7EF8-994C-A68C-83951E2598E7}"/>
              </a:ext>
            </a:extLst>
          </p:cNvPr>
          <p:cNvSpPr/>
          <p:nvPr/>
        </p:nvSpPr>
        <p:spPr>
          <a:xfrm>
            <a:off x="0" y="2606738"/>
            <a:ext cx="302085" cy="17154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5FC13A-0BD3-D448-8B30-4960177A9678}"/>
              </a:ext>
            </a:extLst>
          </p:cNvPr>
          <p:cNvSpPr/>
          <p:nvPr/>
        </p:nvSpPr>
        <p:spPr>
          <a:xfrm>
            <a:off x="8384717" y="2606738"/>
            <a:ext cx="198706" cy="17154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132419-AC3B-9742-ADCB-86167F10D1F7}"/>
              </a:ext>
            </a:extLst>
          </p:cNvPr>
          <p:cNvSpPr/>
          <p:nvPr/>
        </p:nvSpPr>
        <p:spPr>
          <a:xfrm>
            <a:off x="8733792" y="2606738"/>
            <a:ext cx="152382" cy="17154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0080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792DB-91B2-B84B-903A-AF5193E5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CN" sz="3200" dirty="0">
                <a:solidFill>
                  <a:srgbClr val="FFFFFF"/>
                </a:solidFill>
              </a:rPr>
              <a:t>Accuracy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644535-47BD-6C41-97E7-9A389234F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12700"/>
            <a:ext cx="73787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68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40</Words>
  <Application>Microsoft Macintosh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My Implement of Adaboost</vt:lpstr>
      <vt:lpstr>1. Boring Code</vt:lpstr>
      <vt:lpstr>PowerPoint Presentation</vt:lpstr>
      <vt:lpstr>PowerPoint Presentation</vt:lpstr>
      <vt:lpstr>PowerPoint Presentation</vt:lpstr>
      <vt:lpstr>PowerPoint Presentation</vt:lpstr>
      <vt:lpstr>2. Conclusion</vt:lpstr>
      <vt:lpstr>PowerPoint Presentation</vt:lpstr>
      <vt:lpstr>Accuracy</vt:lpstr>
      <vt:lpstr>Accuracy</vt:lpstr>
      <vt:lpstr>Decision Boundary</vt:lpstr>
      <vt:lpstr>PowerPoint Presentation</vt:lpstr>
      <vt:lpstr>PowerPoint Presentation</vt:lpstr>
      <vt:lpstr>Problem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Implement of AdaBoost</dc:title>
  <dc:creator>虞 宗熹</dc:creator>
  <cp:lastModifiedBy>虞 宗熹</cp:lastModifiedBy>
  <cp:revision>2</cp:revision>
  <dcterms:created xsi:type="dcterms:W3CDTF">2020-03-26T12:06:23Z</dcterms:created>
  <dcterms:modified xsi:type="dcterms:W3CDTF">2020-03-26T12:26:51Z</dcterms:modified>
</cp:coreProperties>
</file>