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7608-AD1F-4C28-BEC9-01619906BD5A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00BF389-C01D-4FC5-A1B4-C6FCCF205E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314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7608-AD1F-4C28-BEC9-01619906BD5A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00BF389-C01D-4FC5-A1B4-C6FCCF205E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5770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7608-AD1F-4C28-BEC9-01619906BD5A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00BF389-C01D-4FC5-A1B4-C6FCCF205E58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6379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7608-AD1F-4C28-BEC9-01619906BD5A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0BF389-C01D-4FC5-A1B4-C6FCCF205E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0399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7608-AD1F-4C28-BEC9-01619906BD5A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0BF389-C01D-4FC5-A1B4-C6FCCF205E58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8040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7608-AD1F-4C28-BEC9-01619906BD5A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0BF389-C01D-4FC5-A1B4-C6FCCF205E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148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7608-AD1F-4C28-BEC9-01619906BD5A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F389-C01D-4FC5-A1B4-C6FCCF205E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639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7608-AD1F-4C28-BEC9-01619906BD5A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F389-C01D-4FC5-A1B4-C6FCCF205E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162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7608-AD1F-4C28-BEC9-01619906BD5A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F389-C01D-4FC5-A1B4-C6FCCF205E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902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7608-AD1F-4C28-BEC9-01619906BD5A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00BF389-C01D-4FC5-A1B4-C6FCCF205E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303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7608-AD1F-4C28-BEC9-01619906BD5A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00BF389-C01D-4FC5-A1B4-C6FCCF205E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85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7608-AD1F-4C28-BEC9-01619906BD5A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00BF389-C01D-4FC5-A1B4-C6FCCF205E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962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7608-AD1F-4C28-BEC9-01619906BD5A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F389-C01D-4FC5-A1B4-C6FCCF205E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420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7608-AD1F-4C28-BEC9-01619906BD5A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F389-C01D-4FC5-A1B4-C6FCCF205E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309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7608-AD1F-4C28-BEC9-01619906BD5A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F389-C01D-4FC5-A1B4-C6FCCF205E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71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7608-AD1F-4C28-BEC9-01619906BD5A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0BF389-C01D-4FC5-A1B4-C6FCCF205E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636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17608-AD1F-4C28-BEC9-01619906BD5A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00BF389-C01D-4FC5-A1B4-C6FCCF205E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51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763384" y="105229"/>
            <a:ext cx="8915399" cy="2262781"/>
          </a:xfrm>
        </p:spPr>
        <p:txBody>
          <a:bodyPr/>
          <a:lstStyle/>
          <a:p>
            <a:r>
              <a:rPr lang="uk-UA" dirty="0" smtClean="0"/>
              <a:t>Лабораторна робота 3</a:t>
            </a:r>
            <a:br>
              <a:rPr lang="uk-UA" dirty="0" smtClean="0"/>
            </a:br>
            <a:r>
              <a:rPr lang="uk-UA" dirty="0" smtClean="0"/>
              <a:t>Діаграма посилань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202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946400" y="429381"/>
          <a:ext cx="289995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4988"/>
                <a:gridCol w="724988"/>
                <a:gridCol w="724988"/>
                <a:gridCol w="7249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-</a:t>
                      </a:r>
                      <a:r>
                        <a:rPr lang="en-US" dirty="0" smtClean="0"/>
                        <a:t>35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-95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6194741" y="429381"/>
            <a:ext cx="2656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/>
              <a:t>Найбільший елемент</a:t>
            </a:r>
            <a:endParaRPr lang="ru-RU" dirty="0"/>
          </a:p>
        </p:txBody>
      </p:sp>
      <p:cxnSp>
        <p:nvCxnSpPr>
          <p:cNvPr id="5" name="Прямая со стрелкой 4"/>
          <p:cNvCxnSpPr>
            <a:stCxn id="2" idx="1"/>
          </p:cNvCxnSpPr>
          <p:nvPr/>
        </p:nvCxnSpPr>
        <p:spPr>
          <a:xfrm flipH="1">
            <a:off x="4093029" y="614047"/>
            <a:ext cx="2101712" cy="401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Прямоугольник 2"/>
          <p:cNvSpPr/>
          <p:nvPr/>
        </p:nvSpPr>
        <p:spPr>
          <a:xfrm>
            <a:off x="2946400" y="1990271"/>
            <a:ext cx="6109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newArray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maxRowIndex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+ 1] = </a:t>
            </a:r>
            <a:r>
              <a:rPr lang="en-US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[] { 0 };</a:t>
            </a:r>
            <a:endParaRPr lang="ru-RU" dirty="0"/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900980"/>
              </p:ext>
            </p:extLst>
          </p:nvPr>
        </p:nvGraphicFramePr>
        <p:xfrm>
          <a:off x="2946400" y="2479065"/>
          <a:ext cx="289995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4988"/>
                <a:gridCol w="724988"/>
                <a:gridCol w="724988"/>
                <a:gridCol w="7249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-</a:t>
                      </a:r>
                      <a:r>
                        <a:rPr lang="en-US" dirty="0" smtClean="0"/>
                        <a:t>35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-95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752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946400" y="429381"/>
          <a:ext cx="289995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4988"/>
                <a:gridCol w="724988"/>
                <a:gridCol w="724988"/>
                <a:gridCol w="7249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-</a:t>
                      </a:r>
                      <a:r>
                        <a:rPr lang="en-US" dirty="0" smtClean="0"/>
                        <a:t>35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-95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6194741" y="429381"/>
            <a:ext cx="2656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/>
              <a:t>Найбільший елемент</a:t>
            </a:r>
            <a:endParaRPr lang="ru-RU" dirty="0"/>
          </a:p>
        </p:txBody>
      </p:sp>
      <p:cxnSp>
        <p:nvCxnSpPr>
          <p:cNvPr id="5" name="Прямая со стрелкой 4"/>
          <p:cNvCxnSpPr>
            <a:stCxn id="2" idx="1"/>
          </p:cNvCxnSpPr>
          <p:nvPr/>
        </p:nvCxnSpPr>
        <p:spPr>
          <a:xfrm flipH="1">
            <a:off x="4093029" y="614047"/>
            <a:ext cx="2101712" cy="401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809385"/>
              </p:ext>
            </p:extLst>
          </p:nvPr>
        </p:nvGraphicFramePr>
        <p:xfrm>
          <a:off x="2946400" y="3235353"/>
          <a:ext cx="289995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4988"/>
                <a:gridCol w="724988"/>
                <a:gridCol w="724988"/>
                <a:gridCol w="7249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-</a:t>
                      </a:r>
                      <a:r>
                        <a:rPr lang="en-US" dirty="0" smtClean="0"/>
                        <a:t>35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-95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540993"/>
              </p:ext>
            </p:extLst>
          </p:nvPr>
        </p:nvGraphicFramePr>
        <p:xfrm>
          <a:off x="8164286" y="2864513"/>
          <a:ext cx="289995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4988"/>
                <a:gridCol w="724988"/>
                <a:gridCol w="724988"/>
                <a:gridCol w="7249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-</a:t>
                      </a:r>
                      <a:r>
                        <a:rPr lang="en-US" dirty="0" smtClean="0"/>
                        <a:t>35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-95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2913015" y="1967772"/>
            <a:ext cx="81512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maxRowIndex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+ 1;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jaggedArray.Length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</a:p>
          <a:p>
            <a:r>
              <a:rPr lang="ru-RU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US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newArray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+ 1] =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jaggedArray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r>
              <a:rPr lang="ru-RU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170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КІНЕЦЬ</a:t>
            </a:r>
            <a:br>
              <a:rPr lang="uk-UA" dirty="0" smtClean="0"/>
            </a:br>
            <a:r>
              <a:rPr lang="uk-UA" dirty="0" smtClean="0"/>
              <a:t>а хто слухав молодець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216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148203"/>
              </p:ext>
            </p:extLst>
          </p:nvPr>
        </p:nvGraphicFramePr>
        <p:xfrm>
          <a:off x="3004457" y="1198638"/>
          <a:ext cx="483325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6651"/>
                <a:gridCol w="966651"/>
                <a:gridCol w="966651"/>
                <a:gridCol w="966651"/>
                <a:gridCol w="966651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-37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57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56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-96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92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3004457" y="660791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 smtClean="0"/>
              <a:t>Блок 1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07067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989968"/>
              </p:ext>
            </p:extLst>
          </p:nvPr>
        </p:nvGraphicFramePr>
        <p:xfrm>
          <a:off x="3004457" y="1198638"/>
          <a:ext cx="482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5200"/>
                <a:gridCol w="965200"/>
                <a:gridCol w="965200"/>
                <a:gridCol w="965200"/>
                <a:gridCol w="9652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-37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57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56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-96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92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Прямая со стрелкой 2"/>
          <p:cNvCxnSpPr/>
          <p:nvPr/>
        </p:nvCxnSpPr>
        <p:spPr>
          <a:xfrm>
            <a:off x="6081485" y="769258"/>
            <a:ext cx="348344" cy="429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03370" y="384416"/>
            <a:ext cx="175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Мінімальне</a:t>
            </a:r>
            <a:endParaRPr lang="ru-RU" dirty="0"/>
          </a:p>
        </p:txBody>
      </p:sp>
      <p:cxnSp>
        <p:nvCxnSpPr>
          <p:cNvPr id="6" name="Прямая со стрелкой 5"/>
          <p:cNvCxnSpPr/>
          <p:nvPr/>
        </p:nvCxnSpPr>
        <p:spPr>
          <a:xfrm flipH="1">
            <a:off x="7315200" y="777013"/>
            <a:ext cx="413657" cy="421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50742" y="392171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Максимальне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577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3004457" y="1198638"/>
          <a:ext cx="482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5200"/>
                <a:gridCol w="965200"/>
                <a:gridCol w="965200"/>
                <a:gridCol w="965200"/>
                <a:gridCol w="9652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-37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57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56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-96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92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Прямая со стрелкой 2"/>
          <p:cNvCxnSpPr/>
          <p:nvPr/>
        </p:nvCxnSpPr>
        <p:spPr>
          <a:xfrm>
            <a:off x="6081485" y="769258"/>
            <a:ext cx="348344" cy="429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03370" y="384416"/>
            <a:ext cx="175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Мінімальне</a:t>
            </a:r>
            <a:endParaRPr lang="ru-RU" dirty="0"/>
          </a:p>
        </p:txBody>
      </p:sp>
      <p:cxnSp>
        <p:nvCxnSpPr>
          <p:cNvPr id="6" name="Прямая со стрелкой 5"/>
          <p:cNvCxnSpPr/>
          <p:nvPr/>
        </p:nvCxnSpPr>
        <p:spPr>
          <a:xfrm flipH="1">
            <a:off x="7315200" y="777013"/>
            <a:ext cx="413657" cy="421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50742" y="392171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Максимальне</a:t>
            </a:r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302158"/>
              </p:ext>
            </p:extLst>
          </p:nvPr>
        </p:nvGraphicFramePr>
        <p:xfrm>
          <a:off x="3004453" y="2425095"/>
          <a:ext cx="68507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8678"/>
                <a:gridCol w="978678"/>
                <a:gridCol w="978678"/>
                <a:gridCol w="978678"/>
                <a:gridCol w="978678"/>
                <a:gridCol w="978678"/>
                <a:gridCol w="978678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-37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57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56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-96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92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2883025" y="1806437"/>
            <a:ext cx="5840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Array.Resize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ref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array, </a:t>
            </a:r>
            <a:r>
              <a:rPr lang="en-US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array.Length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+ 2);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142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3004457" y="1198638"/>
          <a:ext cx="482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5200"/>
                <a:gridCol w="965200"/>
                <a:gridCol w="965200"/>
                <a:gridCol w="965200"/>
                <a:gridCol w="9652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-37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57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56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-96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92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Прямая со стрелкой 2"/>
          <p:cNvCxnSpPr/>
          <p:nvPr/>
        </p:nvCxnSpPr>
        <p:spPr>
          <a:xfrm>
            <a:off x="6081485" y="769258"/>
            <a:ext cx="348344" cy="429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03370" y="384416"/>
            <a:ext cx="175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Мінімальне</a:t>
            </a:r>
            <a:endParaRPr lang="ru-RU" dirty="0"/>
          </a:p>
        </p:txBody>
      </p:sp>
      <p:cxnSp>
        <p:nvCxnSpPr>
          <p:cNvPr id="6" name="Прямая со стрелкой 5"/>
          <p:cNvCxnSpPr/>
          <p:nvPr/>
        </p:nvCxnSpPr>
        <p:spPr>
          <a:xfrm flipH="1">
            <a:off x="7315200" y="777013"/>
            <a:ext cx="413657" cy="421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50742" y="392171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Максимальне</a:t>
            </a:r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3004453" y="2425095"/>
          <a:ext cx="68507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8678"/>
                <a:gridCol w="978678"/>
                <a:gridCol w="978678"/>
                <a:gridCol w="978678"/>
                <a:gridCol w="978678"/>
                <a:gridCol w="978678"/>
                <a:gridCol w="978678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-37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57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56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-96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92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2883025" y="1806437"/>
            <a:ext cx="5840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Array.Resize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ref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array, </a:t>
            </a:r>
            <a:r>
              <a:rPr lang="en-US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array.Length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+ 2);</a:t>
            </a:r>
            <a:endParaRPr lang="ru-RU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992109"/>
              </p:ext>
            </p:extLst>
          </p:nvPr>
        </p:nvGraphicFramePr>
        <p:xfrm>
          <a:off x="3004453" y="4128854"/>
          <a:ext cx="68507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8678"/>
                <a:gridCol w="978678"/>
                <a:gridCol w="978678"/>
                <a:gridCol w="978678"/>
                <a:gridCol w="978678"/>
                <a:gridCol w="978678"/>
                <a:gridCol w="978678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-37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57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56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-96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92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92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355791"/>
              </p:ext>
            </p:extLst>
          </p:nvPr>
        </p:nvGraphicFramePr>
        <p:xfrm>
          <a:off x="3004453" y="4565989"/>
          <a:ext cx="68507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8678"/>
                <a:gridCol w="978678"/>
                <a:gridCol w="978678"/>
                <a:gridCol w="978678"/>
                <a:gridCol w="978678"/>
                <a:gridCol w="978678"/>
                <a:gridCol w="978678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-37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57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56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-96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-96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92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398456"/>
              </p:ext>
            </p:extLst>
          </p:nvPr>
        </p:nvGraphicFramePr>
        <p:xfrm>
          <a:off x="3004453" y="5024638"/>
          <a:ext cx="68507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8678"/>
                <a:gridCol w="978678"/>
                <a:gridCol w="978678"/>
                <a:gridCol w="978678"/>
                <a:gridCol w="978678"/>
                <a:gridCol w="978678"/>
                <a:gridCol w="978678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-37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57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56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56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-96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92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62393"/>
              </p:ext>
            </p:extLst>
          </p:nvPr>
        </p:nvGraphicFramePr>
        <p:xfrm>
          <a:off x="3004453" y="5483287"/>
          <a:ext cx="68507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8678"/>
                <a:gridCol w="978678"/>
                <a:gridCol w="978678"/>
                <a:gridCol w="978678"/>
                <a:gridCol w="978678"/>
                <a:gridCol w="978678"/>
                <a:gridCol w="978678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-37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57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57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56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-96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92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702321"/>
              </p:ext>
            </p:extLst>
          </p:nvPr>
        </p:nvGraphicFramePr>
        <p:xfrm>
          <a:off x="3004453" y="5941936"/>
          <a:ext cx="68507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8678"/>
                <a:gridCol w="978678"/>
                <a:gridCol w="978678"/>
                <a:gridCol w="978678"/>
                <a:gridCol w="978678"/>
                <a:gridCol w="978678"/>
                <a:gridCol w="978678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-37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-37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57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56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-96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92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1843314" y="2884620"/>
            <a:ext cx="82296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uk-UA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 </a:t>
            </a:r>
            <a:r>
              <a:rPr lang="nn-NO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nn-NO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ascadia Mono" panose="020B0609020000020004" pitchFamily="49" charset="0"/>
              </a:rPr>
              <a:t> i = array.Length - 1; i &gt; 0; i--)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array[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] = array[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- 1];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658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3004457" y="1198638"/>
          <a:ext cx="482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5200"/>
                <a:gridCol w="965200"/>
                <a:gridCol w="965200"/>
                <a:gridCol w="965200"/>
                <a:gridCol w="9652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-37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57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56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-96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92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Прямая со стрелкой 2"/>
          <p:cNvCxnSpPr/>
          <p:nvPr/>
        </p:nvCxnSpPr>
        <p:spPr>
          <a:xfrm>
            <a:off x="6081485" y="769258"/>
            <a:ext cx="348344" cy="429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03370" y="384416"/>
            <a:ext cx="175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Мінімальне</a:t>
            </a:r>
            <a:endParaRPr lang="ru-RU" dirty="0"/>
          </a:p>
        </p:txBody>
      </p:sp>
      <p:cxnSp>
        <p:nvCxnSpPr>
          <p:cNvPr id="6" name="Прямая со стрелкой 5"/>
          <p:cNvCxnSpPr/>
          <p:nvPr/>
        </p:nvCxnSpPr>
        <p:spPr>
          <a:xfrm flipH="1">
            <a:off x="7315200" y="777013"/>
            <a:ext cx="413657" cy="421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50742" y="392171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Максимальне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004453" y="169120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array[0] = </a:t>
            </a:r>
            <a:r>
              <a:rPr lang="en-US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minValue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array[</a:t>
            </a:r>
            <a:r>
              <a:rPr lang="en-US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array.Length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- 1] = </a:t>
            </a:r>
            <a:r>
              <a:rPr lang="en-US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maxValue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dirty="0"/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307299"/>
              </p:ext>
            </p:extLst>
          </p:nvPr>
        </p:nvGraphicFramePr>
        <p:xfrm>
          <a:off x="3004453" y="2445144"/>
          <a:ext cx="68507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8678"/>
                <a:gridCol w="978678"/>
                <a:gridCol w="978678"/>
                <a:gridCol w="978678"/>
                <a:gridCol w="978678"/>
                <a:gridCol w="978678"/>
                <a:gridCol w="978678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-96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-37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57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56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-96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92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157211"/>
              </p:ext>
            </p:extLst>
          </p:nvPr>
        </p:nvGraphicFramePr>
        <p:xfrm>
          <a:off x="3004453" y="2923595"/>
          <a:ext cx="68507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8678"/>
                <a:gridCol w="978678"/>
                <a:gridCol w="978678"/>
                <a:gridCol w="978678"/>
                <a:gridCol w="978678"/>
                <a:gridCol w="978678"/>
                <a:gridCol w="978678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-96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-37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57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56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-96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92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92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05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71251"/>
              </p:ext>
            </p:extLst>
          </p:nvPr>
        </p:nvGraphicFramePr>
        <p:xfrm>
          <a:off x="3004457" y="1198638"/>
          <a:ext cx="289995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4988"/>
                <a:gridCol w="724988"/>
                <a:gridCol w="724988"/>
                <a:gridCol w="7249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-</a:t>
                      </a:r>
                      <a:r>
                        <a:rPr lang="en-US" dirty="0" smtClean="0"/>
                        <a:t>35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-95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3004457" y="660791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 smtClean="0"/>
              <a:t>Блок </a:t>
            </a:r>
            <a:r>
              <a:rPr lang="en-US" b="1" dirty="0" smtClean="0"/>
              <a:t>3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3860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316627"/>
              </p:ext>
            </p:extLst>
          </p:nvPr>
        </p:nvGraphicFramePr>
        <p:xfrm>
          <a:off x="2946400" y="429381"/>
          <a:ext cx="289995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4988"/>
                <a:gridCol w="724988"/>
                <a:gridCol w="724988"/>
                <a:gridCol w="7249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-</a:t>
                      </a:r>
                      <a:r>
                        <a:rPr lang="en-US" dirty="0" smtClean="0"/>
                        <a:t>35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-95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6194741" y="429381"/>
            <a:ext cx="2656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/>
              <a:t>Найбільший елемент</a:t>
            </a:r>
            <a:endParaRPr lang="ru-RU" dirty="0"/>
          </a:p>
        </p:txBody>
      </p:sp>
      <p:cxnSp>
        <p:nvCxnSpPr>
          <p:cNvPr id="5" name="Прямая со стрелкой 4"/>
          <p:cNvCxnSpPr>
            <a:stCxn id="2" idx="1"/>
          </p:cNvCxnSpPr>
          <p:nvPr/>
        </p:nvCxnSpPr>
        <p:spPr>
          <a:xfrm flipH="1">
            <a:off x="4093029" y="614047"/>
            <a:ext cx="2101712" cy="401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2714171" y="1991779"/>
            <a:ext cx="85924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[][] </a:t>
            </a:r>
            <a:r>
              <a:rPr lang="en-US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newArray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jaggedArray.Length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+ 1][];</a:t>
            </a:r>
            <a:endParaRPr lang="ru-RU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596640"/>
              </p:ext>
            </p:extLst>
          </p:nvPr>
        </p:nvGraphicFramePr>
        <p:xfrm>
          <a:off x="2946400" y="2440149"/>
          <a:ext cx="72498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4988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64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/>
          </p:nvPr>
        </p:nvGraphicFramePr>
        <p:xfrm>
          <a:off x="2946400" y="429381"/>
          <a:ext cx="289995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4988"/>
                <a:gridCol w="724988"/>
                <a:gridCol w="724988"/>
                <a:gridCol w="7249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-</a:t>
                      </a:r>
                      <a:r>
                        <a:rPr lang="en-US" dirty="0" smtClean="0"/>
                        <a:t>35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-95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6194741" y="429381"/>
            <a:ext cx="2656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/>
              <a:t>Найбільший елемент</a:t>
            </a:r>
            <a:endParaRPr lang="ru-RU" dirty="0"/>
          </a:p>
        </p:txBody>
      </p:sp>
      <p:cxnSp>
        <p:nvCxnSpPr>
          <p:cNvPr id="5" name="Прямая со стрелкой 4"/>
          <p:cNvCxnSpPr>
            <a:stCxn id="2" idx="1"/>
          </p:cNvCxnSpPr>
          <p:nvPr/>
        </p:nvCxnSpPr>
        <p:spPr>
          <a:xfrm flipH="1">
            <a:off x="4093029" y="614047"/>
            <a:ext cx="2101712" cy="401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248251"/>
              </p:ext>
            </p:extLst>
          </p:nvPr>
        </p:nvGraphicFramePr>
        <p:xfrm>
          <a:off x="2946400" y="3240310"/>
          <a:ext cx="289995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4988"/>
                <a:gridCol w="724988"/>
                <a:gridCol w="724988"/>
                <a:gridCol w="7249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-</a:t>
                      </a:r>
                      <a:r>
                        <a:rPr lang="en-US" dirty="0" smtClean="0"/>
                        <a:t>35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-95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218313"/>
              </p:ext>
            </p:extLst>
          </p:nvPr>
        </p:nvGraphicFramePr>
        <p:xfrm>
          <a:off x="6458857" y="3240310"/>
          <a:ext cx="289995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4988"/>
                <a:gridCol w="724988"/>
                <a:gridCol w="724988"/>
                <a:gridCol w="7249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-</a:t>
                      </a:r>
                      <a:r>
                        <a:rPr lang="en-US" dirty="0" smtClean="0"/>
                        <a:t>35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-95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2755237" y="197636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&lt;=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maxRowIndex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US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newArray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jaggedArray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806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124</TotalTime>
  <Words>377</Words>
  <Application>Microsoft Office PowerPoint</Application>
  <PresentationFormat>Широкоэкранный</PresentationFormat>
  <Paragraphs>210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Cascadia Mono</vt:lpstr>
      <vt:lpstr>Century Gothic</vt:lpstr>
      <vt:lpstr>Wingdings 3</vt:lpstr>
      <vt:lpstr>Легкий дым</vt:lpstr>
      <vt:lpstr>Лабораторна робота 3 Діаграма посилань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КІНЕЦЬ а хто слухав молодець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 робота 3 Діаграма посилань</dc:title>
  <dc:creator>Sevirus</dc:creator>
  <cp:lastModifiedBy>Sevirus</cp:lastModifiedBy>
  <cp:revision>11</cp:revision>
  <dcterms:created xsi:type="dcterms:W3CDTF">2024-05-22T08:15:10Z</dcterms:created>
  <dcterms:modified xsi:type="dcterms:W3CDTF">2024-05-26T16:39:58Z</dcterms:modified>
</cp:coreProperties>
</file>