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31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77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37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399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040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14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639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16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90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30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85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96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2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71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6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17608-AD1F-4C28-BEC9-01619906BD5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51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63384" y="105229"/>
            <a:ext cx="8915399" cy="2262781"/>
          </a:xfrm>
        </p:spPr>
        <p:txBody>
          <a:bodyPr/>
          <a:lstStyle/>
          <a:p>
            <a:r>
              <a:rPr lang="uk-UA" dirty="0" smtClean="0"/>
              <a:t>Лабораторна робота 3</a:t>
            </a:r>
            <a:br>
              <a:rPr lang="uk-UA" dirty="0" smtClean="0"/>
            </a:br>
            <a:r>
              <a:rPr lang="uk-UA" dirty="0" smtClean="0"/>
              <a:t>Діаграма посилань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02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48203"/>
              </p:ext>
            </p:extLst>
          </p:nvPr>
        </p:nvGraphicFramePr>
        <p:xfrm>
          <a:off x="3004457" y="1198638"/>
          <a:ext cx="483325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651"/>
                <a:gridCol w="966651"/>
                <a:gridCol w="966651"/>
                <a:gridCol w="966651"/>
                <a:gridCol w="96665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004457" y="660791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/>
              <a:t>Блок 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7067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89968"/>
              </p:ext>
            </p:extLst>
          </p:nvPr>
        </p:nvGraphicFramePr>
        <p:xfrm>
          <a:off x="3004457" y="1198638"/>
          <a:ext cx="482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  <a:gridCol w="965200"/>
                <a:gridCol w="965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Прямая со стрелкой 2"/>
          <p:cNvCxnSpPr/>
          <p:nvPr/>
        </p:nvCxnSpPr>
        <p:spPr>
          <a:xfrm>
            <a:off x="6081485" y="769258"/>
            <a:ext cx="348344" cy="42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03370" y="384416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Мінімальне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7315200" y="777013"/>
            <a:ext cx="413657" cy="42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0742" y="392171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Максимальне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77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004457" y="1198638"/>
          <a:ext cx="482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  <a:gridCol w="965200"/>
                <a:gridCol w="965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Прямая со стрелкой 2"/>
          <p:cNvCxnSpPr/>
          <p:nvPr/>
        </p:nvCxnSpPr>
        <p:spPr>
          <a:xfrm>
            <a:off x="6081485" y="769258"/>
            <a:ext cx="348344" cy="42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03370" y="384416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Мінімальне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7315200" y="777013"/>
            <a:ext cx="413657" cy="42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0742" y="392171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Максимальне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02158"/>
              </p:ext>
            </p:extLst>
          </p:nvPr>
        </p:nvGraphicFramePr>
        <p:xfrm>
          <a:off x="3004453" y="2425095"/>
          <a:ext cx="68507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678"/>
                <a:gridCol w="978678"/>
                <a:gridCol w="978678"/>
                <a:gridCol w="978678"/>
                <a:gridCol w="978678"/>
                <a:gridCol w="978678"/>
                <a:gridCol w="9786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2883025" y="1806437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Array.Resize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array,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array.Length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+ 2);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4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004457" y="1198638"/>
          <a:ext cx="482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  <a:gridCol w="965200"/>
                <a:gridCol w="965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Прямая со стрелкой 2"/>
          <p:cNvCxnSpPr/>
          <p:nvPr/>
        </p:nvCxnSpPr>
        <p:spPr>
          <a:xfrm>
            <a:off x="6081485" y="769258"/>
            <a:ext cx="348344" cy="42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03370" y="384416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Мінімальне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7315200" y="777013"/>
            <a:ext cx="413657" cy="42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0742" y="392171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Максимальне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004453" y="2425095"/>
          <a:ext cx="68507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678"/>
                <a:gridCol w="978678"/>
                <a:gridCol w="978678"/>
                <a:gridCol w="978678"/>
                <a:gridCol w="978678"/>
                <a:gridCol w="978678"/>
                <a:gridCol w="9786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2883025" y="1806437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Array.Resize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array,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array.Length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+ 2);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004453" y="286223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i = array.Length - 1; i &gt; 1; i--)</a:t>
            </a:r>
          </a:p>
          <a:p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array[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 = array[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- 2];</a:t>
            </a:r>
          </a:p>
          <a:p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92109"/>
              </p:ext>
            </p:extLst>
          </p:nvPr>
        </p:nvGraphicFramePr>
        <p:xfrm>
          <a:off x="3004453" y="4128854"/>
          <a:ext cx="68507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678"/>
                <a:gridCol w="978678"/>
                <a:gridCol w="978678"/>
                <a:gridCol w="978678"/>
                <a:gridCol w="978678"/>
                <a:gridCol w="978678"/>
                <a:gridCol w="9786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55791"/>
              </p:ext>
            </p:extLst>
          </p:nvPr>
        </p:nvGraphicFramePr>
        <p:xfrm>
          <a:off x="3004453" y="4565989"/>
          <a:ext cx="68507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678"/>
                <a:gridCol w="978678"/>
                <a:gridCol w="978678"/>
                <a:gridCol w="978678"/>
                <a:gridCol w="978678"/>
                <a:gridCol w="978678"/>
                <a:gridCol w="9786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98456"/>
              </p:ext>
            </p:extLst>
          </p:nvPr>
        </p:nvGraphicFramePr>
        <p:xfrm>
          <a:off x="3004453" y="5024638"/>
          <a:ext cx="68507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678"/>
                <a:gridCol w="978678"/>
                <a:gridCol w="978678"/>
                <a:gridCol w="978678"/>
                <a:gridCol w="978678"/>
                <a:gridCol w="978678"/>
                <a:gridCol w="9786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62393"/>
              </p:ext>
            </p:extLst>
          </p:nvPr>
        </p:nvGraphicFramePr>
        <p:xfrm>
          <a:off x="3004453" y="5483287"/>
          <a:ext cx="68507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678"/>
                <a:gridCol w="978678"/>
                <a:gridCol w="978678"/>
                <a:gridCol w="978678"/>
                <a:gridCol w="978678"/>
                <a:gridCol w="978678"/>
                <a:gridCol w="9786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02321"/>
              </p:ext>
            </p:extLst>
          </p:nvPr>
        </p:nvGraphicFramePr>
        <p:xfrm>
          <a:off x="3004453" y="5941936"/>
          <a:ext cx="68507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678"/>
                <a:gridCol w="978678"/>
                <a:gridCol w="978678"/>
                <a:gridCol w="978678"/>
                <a:gridCol w="978678"/>
                <a:gridCol w="978678"/>
                <a:gridCol w="9786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5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004457" y="1198638"/>
          <a:ext cx="482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  <a:gridCol w="965200"/>
                <a:gridCol w="965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Прямая со стрелкой 2"/>
          <p:cNvCxnSpPr/>
          <p:nvPr/>
        </p:nvCxnSpPr>
        <p:spPr>
          <a:xfrm>
            <a:off x="6081485" y="769258"/>
            <a:ext cx="348344" cy="42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03370" y="384416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Мінімальне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7315200" y="777013"/>
            <a:ext cx="413657" cy="42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0742" y="392171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Максимальне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004453" y="16912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array[0] =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minValue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array[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array.Length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- 1] =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maxValue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07299"/>
              </p:ext>
            </p:extLst>
          </p:nvPr>
        </p:nvGraphicFramePr>
        <p:xfrm>
          <a:off x="3004453" y="2445144"/>
          <a:ext cx="68507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678"/>
                <a:gridCol w="978678"/>
                <a:gridCol w="978678"/>
                <a:gridCol w="978678"/>
                <a:gridCol w="978678"/>
                <a:gridCol w="978678"/>
                <a:gridCol w="9786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57211"/>
              </p:ext>
            </p:extLst>
          </p:nvPr>
        </p:nvGraphicFramePr>
        <p:xfrm>
          <a:off x="3004453" y="2923595"/>
          <a:ext cx="68507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678"/>
                <a:gridCol w="978678"/>
                <a:gridCol w="978678"/>
                <a:gridCol w="978678"/>
                <a:gridCol w="978678"/>
                <a:gridCol w="978678"/>
                <a:gridCol w="9786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0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1251"/>
              </p:ext>
            </p:extLst>
          </p:nvPr>
        </p:nvGraphicFramePr>
        <p:xfrm>
          <a:off x="3004457" y="1198638"/>
          <a:ext cx="28999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8"/>
                <a:gridCol w="724988"/>
                <a:gridCol w="724988"/>
                <a:gridCol w="724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r>
                        <a:rPr lang="en-US" dirty="0" smtClean="0"/>
                        <a:t>35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004457" y="660791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/>
              <a:t>Блок </a:t>
            </a:r>
            <a:r>
              <a:rPr lang="en-US" b="1" dirty="0" smtClean="0"/>
              <a:t>3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86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16627"/>
              </p:ext>
            </p:extLst>
          </p:nvPr>
        </p:nvGraphicFramePr>
        <p:xfrm>
          <a:off x="2946400" y="429381"/>
          <a:ext cx="28999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8"/>
                <a:gridCol w="724988"/>
                <a:gridCol w="724988"/>
                <a:gridCol w="724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r>
                        <a:rPr lang="en-US" dirty="0" smtClean="0"/>
                        <a:t>35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6194741" y="429381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Найбільший елемент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2" idx="1"/>
          </p:cNvCxnSpPr>
          <p:nvPr/>
        </p:nvCxnSpPr>
        <p:spPr>
          <a:xfrm flipH="1">
            <a:off x="4093029" y="614047"/>
            <a:ext cx="2101712" cy="40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714171" y="1991779"/>
            <a:ext cx="8592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[][]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newArray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jaggedArray.Length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+ 1][];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596640"/>
              </p:ext>
            </p:extLst>
          </p:nvPr>
        </p:nvGraphicFramePr>
        <p:xfrm>
          <a:off x="2946400" y="2440149"/>
          <a:ext cx="72498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8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2830286" y="4294349"/>
            <a:ext cx="8113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Array.Copy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jaggedArray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newArray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maxRowIndex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+ 1);</a:t>
            </a:r>
            <a:endParaRPr lang="ru-RU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072756"/>
              </p:ext>
            </p:extLst>
          </p:nvPr>
        </p:nvGraphicFramePr>
        <p:xfrm>
          <a:off x="2946400" y="4744227"/>
          <a:ext cx="28999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8"/>
                <a:gridCol w="724988"/>
                <a:gridCol w="724988"/>
                <a:gridCol w="724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r>
                        <a:rPr lang="en-US" dirty="0" smtClean="0"/>
                        <a:t>35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43852"/>
              </p:ext>
            </p:extLst>
          </p:nvPr>
        </p:nvGraphicFramePr>
        <p:xfrm>
          <a:off x="6458857" y="4744227"/>
          <a:ext cx="28999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8"/>
                <a:gridCol w="724988"/>
                <a:gridCol w="724988"/>
                <a:gridCol w="724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r>
                        <a:rPr lang="en-US" dirty="0" smtClean="0"/>
                        <a:t>35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6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946400" y="429381"/>
          <a:ext cx="28999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8"/>
                <a:gridCol w="724988"/>
                <a:gridCol w="724988"/>
                <a:gridCol w="724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r>
                        <a:rPr lang="en-US" dirty="0" smtClean="0"/>
                        <a:t>35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6194741" y="429381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Найбільший елемент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2" idx="1"/>
          </p:cNvCxnSpPr>
          <p:nvPr/>
        </p:nvCxnSpPr>
        <p:spPr>
          <a:xfrm flipH="1">
            <a:off x="4093029" y="614047"/>
            <a:ext cx="2101712" cy="40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0409"/>
              </p:ext>
            </p:extLst>
          </p:nvPr>
        </p:nvGraphicFramePr>
        <p:xfrm>
          <a:off x="2946400" y="5165141"/>
          <a:ext cx="28999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8"/>
                <a:gridCol w="724988"/>
                <a:gridCol w="724988"/>
                <a:gridCol w="724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r>
                        <a:rPr lang="en-US" dirty="0" smtClean="0"/>
                        <a:t>35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946400" y="1990271"/>
            <a:ext cx="6109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newArray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maxRowIndex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+ 1] = 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{ 0 };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46400" y="4395113"/>
            <a:ext cx="9710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Array.Copy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jaggedArray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maxRowIndex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+ 1,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newArray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maxRowIndex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+ 2,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jaggedArray.Length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maxRowIndex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- 1)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00980"/>
              </p:ext>
            </p:extLst>
          </p:nvPr>
        </p:nvGraphicFramePr>
        <p:xfrm>
          <a:off x="2946400" y="2479065"/>
          <a:ext cx="28999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8"/>
                <a:gridCol w="724988"/>
                <a:gridCol w="724988"/>
                <a:gridCol w="724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r>
                        <a:rPr lang="en-US" dirty="0" smtClean="0"/>
                        <a:t>35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82630"/>
              </p:ext>
            </p:extLst>
          </p:nvPr>
        </p:nvGraphicFramePr>
        <p:xfrm>
          <a:off x="8164286" y="4794301"/>
          <a:ext cx="28999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8"/>
                <a:gridCol w="724988"/>
                <a:gridCol w="724988"/>
                <a:gridCol w="724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r>
                        <a:rPr lang="en-US" dirty="0" smtClean="0"/>
                        <a:t>35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5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343</Words>
  <Application>Microsoft Office PowerPoint</Application>
  <PresentationFormat>Широкоэкранный</PresentationFormat>
  <Paragraphs>181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Cascadia Mono</vt:lpstr>
      <vt:lpstr>Century Gothic</vt:lpstr>
      <vt:lpstr>Wingdings 3</vt:lpstr>
      <vt:lpstr>Легкий дым</vt:lpstr>
      <vt:lpstr>Лабораторна робота 3 Діаграма посилань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3 Діаграма посилань</dc:title>
  <dc:creator>Sevirus</dc:creator>
  <cp:lastModifiedBy>Sevirus</cp:lastModifiedBy>
  <cp:revision>9</cp:revision>
  <dcterms:created xsi:type="dcterms:W3CDTF">2024-05-22T08:15:10Z</dcterms:created>
  <dcterms:modified xsi:type="dcterms:W3CDTF">2024-05-22T10:06:32Z</dcterms:modified>
</cp:coreProperties>
</file>