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0" r:id="rId5"/>
    <p:sldId id="257" r:id="rId6"/>
    <p:sldId id="258" r:id="rId7"/>
    <p:sldId id="261" r:id="rId8"/>
    <p:sldId id="262"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88E1C84-5037-4239-806E-B72F18653866}" type="datetimeFigureOut">
              <a:rPr lang="ru-RU" smtClean="0"/>
              <a:t>05.03.2018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262341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88E1C84-5037-4239-806E-B72F18653866}" type="datetimeFigureOut">
              <a:rPr lang="ru-RU" smtClean="0"/>
              <a:t>05.03.2018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47463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88E1C84-5037-4239-806E-B72F18653866}" type="datetimeFigureOut">
              <a:rPr lang="ru-RU" smtClean="0"/>
              <a:t>05.03.2018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131890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88E1C84-5037-4239-806E-B72F18653866}" type="datetimeFigureOut">
              <a:rPr lang="ru-RU" smtClean="0"/>
              <a:t>05.03.2018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120775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88E1C84-5037-4239-806E-B72F18653866}" type="datetimeFigureOut">
              <a:rPr lang="ru-RU" smtClean="0"/>
              <a:t>05.03.2018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410519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88E1C84-5037-4239-806E-B72F18653866}" type="datetimeFigureOut">
              <a:rPr lang="ru-RU" smtClean="0"/>
              <a:t>05.03.2018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186174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88E1C84-5037-4239-806E-B72F18653866}" type="datetimeFigureOut">
              <a:rPr lang="ru-RU" smtClean="0"/>
              <a:t>05.03.2018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365360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88E1C84-5037-4239-806E-B72F18653866}" type="datetimeFigureOut">
              <a:rPr lang="ru-RU" smtClean="0"/>
              <a:t>05.03.2018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217744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88E1C84-5037-4239-806E-B72F18653866}" type="datetimeFigureOut">
              <a:rPr lang="ru-RU" smtClean="0"/>
              <a:t>05.03.2018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282954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8E1C84-5037-4239-806E-B72F18653866}" type="datetimeFigureOut">
              <a:rPr lang="ru-RU" smtClean="0"/>
              <a:t>05.03.2018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78407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8E1C84-5037-4239-806E-B72F18653866}" type="datetimeFigureOut">
              <a:rPr lang="ru-RU" smtClean="0"/>
              <a:t>05.03.2018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40B6EB-9C04-46B4-8C17-4438322226BD}" type="slidenum">
              <a:rPr lang="ru-RU" smtClean="0"/>
              <a:t>‹#›</a:t>
            </a:fld>
            <a:endParaRPr lang="ru-RU"/>
          </a:p>
        </p:txBody>
      </p:sp>
    </p:spTree>
    <p:extLst>
      <p:ext uri="{BB962C8B-B14F-4D97-AF65-F5344CB8AC3E}">
        <p14:creationId xmlns:p14="http://schemas.microsoft.com/office/powerpoint/2010/main" val="375671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E1C84-5037-4239-806E-B72F18653866}" type="datetimeFigureOut">
              <a:rPr lang="ru-RU" smtClean="0"/>
              <a:t>05.03.2018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0B6EB-9C04-46B4-8C17-4438322226BD}" type="slidenum">
              <a:rPr lang="ru-RU" smtClean="0"/>
              <a:t>‹#›</a:t>
            </a:fld>
            <a:endParaRPr lang="ru-RU"/>
          </a:p>
        </p:txBody>
      </p:sp>
    </p:spTree>
    <p:extLst>
      <p:ext uri="{BB962C8B-B14F-4D97-AF65-F5344CB8AC3E}">
        <p14:creationId xmlns:p14="http://schemas.microsoft.com/office/powerpoint/2010/main" val="1687945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Personality prediction system through CV analysis</a:t>
            </a:r>
            <a:endParaRPr lang="ru-RU" dirty="0"/>
          </a:p>
        </p:txBody>
      </p:sp>
      <p:sp>
        <p:nvSpPr>
          <p:cNvPr id="3" name="Подзаголовок 2"/>
          <p:cNvSpPr>
            <a:spLocks noGrp="1"/>
          </p:cNvSpPr>
          <p:nvPr>
            <p:ph type="subTitle" idx="1"/>
          </p:nvPr>
        </p:nvSpPr>
        <p:spPr/>
        <p:txBody>
          <a:bodyPr/>
          <a:lstStyle/>
          <a:p>
            <a:pPr algn="r"/>
            <a:r>
              <a:rPr lang="en-US" dirty="0" smtClean="0"/>
              <a:t>Shapkhatova S</a:t>
            </a:r>
          </a:p>
          <a:p>
            <a:pPr algn="r"/>
            <a:r>
              <a:rPr lang="en-US" dirty="0" err="1" smtClean="0"/>
              <a:t>Temirbay</a:t>
            </a:r>
            <a:r>
              <a:rPr lang="en-US" dirty="0" smtClean="0"/>
              <a:t> M</a:t>
            </a:r>
            <a:endParaRPr lang="ru-RU" dirty="0"/>
          </a:p>
        </p:txBody>
      </p:sp>
    </p:spTree>
    <p:extLst>
      <p:ext uri="{BB962C8B-B14F-4D97-AF65-F5344CB8AC3E}">
        <p14:creationId xmlns:p14="http://schemas.microsoft.com/office/powerpoint/2010/main" val="357786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7383" y="655498"/>
            <a:ext cx="2802784" cy="3963937"/>
          </a:xfrm>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1749" y="1492893"/>
            <a:ext cx="2891051" cy="4088772"/>
          </a:xfrm>
          <a:prstGeom prst="rect">
            <a:avLst/>
          </a:prstGeom>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5094" y="1185595"/>
            <a:ext cx="2905873" cy="4109735"/>
          </a:xfrm>
          <a:prstGeom prst="rect">
            <a:avLst/>
          </a:prstGeom>
        </p:spPr>
      </p:pic>
    </p:spTree>
    <p:extLst>
      <p:ext uri="{BB962C8B-B14F-4D97-AF65-F5344CB8AC3E}">
        <p14:creationId xmlns:p14="http://schemas.microsoft.com/office/powerpoint/2010/main" val="178098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a:t>
            </a:r>
            <a:r>
              <a:rPr lang="en-US" dirty="0"/>
              <a:t>m</a:t>
            </a:r>
            <a:endParaRPr lang="ru-RU" dirty="0"/>
          </a:p>
        </p:txBody>
      </p:sp>
      <p:sp>
        <p:nvSpPr>
          <p:cNvPr id="3" name="Объект 2"/>
          <p:cNvSpPr>
            <a:spLocks noGrp="1"/>
          </p:cNvSpPr>
          <p:nvPr>
            <p:ph idx="1"/>
          </p:nvPr>
        </p:nvSpPr>
        <p:spPr/>
        <p:txBody>
          <a:bodyPr>
            <a:normAutofit/>
          </a:bodyPr>
          <a:lstStyle/>
          <a:p>
            <a:pPr marL="0" indent="0">
              <a:buNone/>
            </a:pPr>
            <a:r>
              <a:rPr lang="en-US" sz="4400" dirty="0" smtClean="0"/>
              <a:t>Too large amount of applicants.</a:t>
            </a:r>
          </a:p>
          <a:p>
            <a:pPr marL="0" indent="0">
              <a:buNone/>
            </a:pPr>
            <a:r>
              <a:rPr lang="en-US" sz="4400" dirty="0" smtClean="0"/>
              <a:t>So, it may be hard sometimes to select only few candidates in the hundreds of them. This issue is close to big companies and corporations</a:t>
            </a:r>
          </a:p>
          <a:p>
            <a:pPr marL="0" indent="0">
              <a:buNone/>
            </a:pPr>
            <a:endParaRPr lang="ru-RU" sz="4400" dirty="0"/>
          </a:p>
        </p:txBody>
      </p:sp>
    </p:spTree>
    <p:extLst>
      <p:ext uri="{BB962C8B-B14F-4D97-AF65-F5344CB8AC3E}">
        <p14:creationId xmlns:p14="http://schemas.microsoft.com/office/powerpoint/2010/main" val="77236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Solution that we offer</a:t>
            </a:r>
            <a:endParaRPr lang="ru-RU" dirty="0"/>
          </a:p>
        </p:txBody>
      </p:sp>
      <p:sp>
        <p:nvSpPr>
          <p:cNvPr id="3" name="Объект 2"/>
          <p:cNvSpPr>
            <a:spLocks noGrp="1"/>
          </p:cNvSpPr>
          <p:nvPr>
            <p:ph idx="1"/>
          </p:nvPr>
        </p:nvSpPr>
        <p:spPr/>
        <p:txBody>
          <a:bodyPr>
            <a:normAutofit/>
          </a:bodyPr>
          <a:lstStyle/>
          <a:p>
            <a:pPr marL="0" indent="0">
              <a:buNone/>
            </a:pPr>
            <a:r>
              <a:rPr lang="en-US" sz="6600" dirty="0" smtClean="0"/>
              <a:t>Personality prediction system through CV analysis</a:t>
            </a:r>
            <a:endParaRPr lang="ru-RU" sz="6600" dirty="0"/>
          </a:p>
        </p:txBody>
      </p:sp>
    </p:spTree>
    <p:extLst>
      <p:ext uri="{BB962C8B-B14F-4D97-AF65-F5344CB8AC3E}">
        <p14:creationId xmlns:p14="http://schemas.microsoft.com/office/powerpoint/2010/main" val="275819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0">
              <a:buNone/>
            </a:pPr>
            <a:r>
              <a:rPr lang="en-US" sz="6000" dirty="0"/>
              <a:t>The system will rank the CV’s based on the experience and other key skills which are required for particular job profile.</a:t>
            </a:r>
            <a:endParaRPr lang="ru-RU" sz="6000" dirty="0"/>
          </a:p>
        </p:txBody>
      </p:sp>
    </p:spTree>
    <p:extLst>
      <p:ext uri="{BB962C8B-B14F-4D97-AF65-F5344CB8AC3E}">
        <p14:creationId xmlns:p14="http://schemas.microsoft.com/office/powerpoint/2010/main" val="6341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normAutofit/>
          </a:bodyPr>
          <a:lstStyle/>
          <a:p>
            <a:pPr marL="0" indent="0">
              <a:buNone/>
            </a:pPr>
            <a:r>
              <a:rPr lang="en-US" sz="5400" dirty="0"/>
              <a:t>This system will help the HR department to easily shortlist the candidate based on the CV ranking policy.</a:t>
            </a:r>
            <a:endParaRPr lang="ru-RU" sz="5400" dirty="0"/>
          </a:p>
        </p:txBody>
      </p:sp>
    </p:spTree>
    <p:extLst>
      <p:ext uri="{BB962C8B-B14F-4D97-AF65-F5344CB8AC3E}">
        <p14:creationId xmlns:p14="http://schemas.microsoft.com/office/powerpoint/2010/main" val="308044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0">
              <a:buNone/>
            </a:pPr>
            <a:r>
              <a:rPr lang="en-US" sz="4000" dirty="0"/>
              <a:t>This system will focus not only in qualification and experience but also focuses on other important aspects which are required for particular job position. This system will help the human resource department to select right candidate for particular job profile which in turn provide expert workforce for the organization.</a:t>
            </a:r>
            <a:endParaRPr lang="ru-RU" sz="4000" dirty="0"/>
          </a:p>
        </p:txBody>
      </p:sp>
    </p:spTree>
    <p:extLst>
      <p:ext uri="{BB962C8B-B14F-4D97-AF65-F5344CB8AC3E}">
        <p14:creationId xmlns:p14="http://schemas.microsoft.com/office/powerpoint/2010/main" val="196829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Dataset and tools</a:t>
            </a:r>
            <a:endParaRPr lang="ru-RU" dirty="0"/>
          </a:p>
        </p:txBody>
      </p:sp>
      <p:sp>
        <p:nvSpPr>
          <p:cNvPr id="3" name="Объект 2"/>
          <p:cNvSpPr>
            <a:spLocks noGrp="1"/>
          </p:cNvSpPr>
          <p:nvPr>
            <p:ph idx="1"/>
          </p:nvPr>
        </p:nvSpPr>
        <p:spPr/>
        <p:txBody>
          <a:bodyPr>
            <a:normAutofit/>
          </a:bodyPr>
          <a:lstStyle/>
          <a:p>
            <a:r>
              <a:rPr lang="en-US" sz="4400" dirty="0" smtClean="0"/>
              <a:t>Various CVs written by particular template</a:t>
            </a:r>
          </a:p>
          <a:p>
            <a:pPr marL="0" indent="0">
              <a:buNone/>
            </a:pPr>
            <a:endParaRPr lang="en-US" sz="4400" dirty="0"/>
          </a:p>
          <a:p>
            <a:r>
              <a:rPr lang="en-US" sz="4400" dirty="0" smtClean="0"/>
              <a:t>C#</a:t>
            </a:r>
            <a:endParaRPr lang="ru-RU" sz="4400" dirty="0"/>
          </a:p>
        </p:txBody>
      </p:sp>
    </p:spTree>
    <p:extLst>
      <p:ext uri="{BB962C8B-B14F-4D97-AF65-F5344CB8AC3E}">
        <p14:creationId xmlns:p14="http://schemas.microsoft.com/office/powerpoint/2010/main" val="243464163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157</Words>
  <Application>Microsoft Office PowerPoint</Application>
  <PresentationFormat>Широкоэкранный</PresentationFormat>
  <Paragraphs>15</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Personality prediction system through CV analysis</vt:lpstr>
      <vt:lpstr>Презентация PowerPoint</vt:lpstr>
      <vt:lpstr>Problem</vt:lpstr>
      <vt:lpstr>Solution that we offer</vt:lpstr>
      <vt:lpstr>Презентация PowerPoint</vt:lpstr>
      <vt:lpstr>Презентация PowerPoint</vt:lpstr>
      <vt:lpstr>Презентация PowerPoint</vt:lpstr>
      <vt:lpstr>Dataset and tools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prediction system through CV analysis</dc:title>
  <dc:creator>Saltanat Shapkhatova</dc:creator>
  <cp:lastModifiedBy>Saltanat Shapkhatova</cp:lastModifiedBy>
  <cp:revision>2</cp:revision>
  <dcterms:created xsi:type="dcterms:W3CDTF">2018-03-05T05:06:32Z</dcterms:created>
  <dcterms:modified xsi:type="dcterms:W3CDTF">2018-03-05T05:27:15Z</dcterms:modified>
</cp:coreProperties>
</file>