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420" y="126"/>
      </p:cViewPr>
      <p:guideLst>
        <p:guide orient="horz" pos="20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76431-D0D8-4306-AB6B-0DA9E96FC31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C2C50-FF81-43CD-B7B0-90690C797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2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Transparent Inside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Solid Inside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Solid Inside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3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layer</a:t>
            </a:r>
          </a:p>
          <a:p>
            <a:r>
              <a:rPr lang="en-US" altLang="zh-CN" dirty="0" smtClean="0"/>
              <a:t>mixed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7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layer</a:t>
            </a:r>
          </a:p>
          <a:p>
            <a:r>
              <a:rPr lang="en-US" altLang="zh-CN" dirty="0" smtClean="0"/>
              <a:t>mixed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8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layer</a:t>
            </a:r>
          </a:p>
          <a:p>
            <a:r>
              <a:rPr lang="en-US" altLang="zh-CN" dirty="0" smtClean="0"/>
              <a:t>mixed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2C50-FF81-43CD-B7B0-90690C797F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3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5F51-43C1-4B70-B534-C372FD2C93C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D739-2363-4903-B4D8-03B270087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3273" y="1122217"/>
            <a:ext cx="1280160" cy="1828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39577" y="1268521"/>
            <a:ext cx="1133856" cy="1536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59382" y="1122217"/>
            <a:ext cx="1280160" cy="1828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5686" y="1268521"/>
            <a:ext cx="1133856" cy="1536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065819" y="1122217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593273" y="4100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 rot="5400000">
            <a:off x="1959033" y="4100944"/>
            <a:ext cx="1828800" cy="1828800"/>
          </a:xfrm>
          <a:prstGeom prst="blockArc">
            <a:avLst>
              <a:gd name="adj1" fmla="val 10800000"/>
              <a:gd name="adj2" fmla="val 0"/>
              <a:gd name="adj3" fmla="val 24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6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034473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 rot="5400000">
            <a:off x="1400233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24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414982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/>
          <p:cNvSpPr/>
          <p:nvPr/>
        </p:nvSpPr>
        <p:spPr>
          <a:xfrm rot="5400000">
            <a:off x="4780742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8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009082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空心弧 15"/>
          <p:cNvSpPr/>
          <p:nvPr/>
        </p:nvSpPr>
        <p:spPr>
          <a:xfrm rot="5400000">
            <a:off x="8374842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8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7353" y="4024744"/>
            <a:ext cx="2194560" cy="1828800"/>
            <a:chOff x="1034473" y="3580244"/>
            <a:chExt cx="2194560" cy="1828800"/>
          </a:xfrm>
        </p:grpSpPr>
        <p:sp>
          <p:nvSpPr>
            <p:cNvPr id="17" name="任意多边形 16"/>
            <p:cNvSpPr/>
            <p:nvPr/>
          </p:nvSpPr>
          <p:spPr>
            <a:xfrm>
              <a:off x="1034473" y="3580244"/>
              <a:ext cx="1280160" cy="1828800"/>
            </a:xfrm>
            <a:custGeom>
              <a:avLst/>
              <a:gdLst>
                <a:gd name="connsiteX0" fmla="*/ 0 w 1280160"/>
                <a:gd name="connsiteY0" fmla="*/ 0 h 1828800"/>
                <a:gd name="connsiteX1" fmla="*/ 1280160 w 1280160"/>
                <a:gd name="connsiteY1" fmla="*/ 0 h 1828800"/>
                <a:gd name="connsiteX2" fmla="*/ 1280160 w 1280160"/>
                <a:gd name="connsiteY2" fmla="*/ 146304 h 1828800"/>
                <a:gd name="connsiteX3" fmla="*/ 146304 w 1280160"/>
                <a:gd name="connsiteY3" fmla="*/ 146304 h 1828800"/>
                <a:gd name="connsiteX4" fmla="*/ 146304 w 1280160"/>
                <a:gd name="connsiteY4" fmla="*/ 1682496 h 1828800"/>
                <a:gd name="connsiteX5" fmla="*/ 1280160 w 1280160"/>
                <a:gd name="connsiteY5" fmla="*/ 1682496 h 1828800"/>
                <a:gd name="connsiteX6" fmla="*/ 1280160 w 1280160"/>
                <a:gd name="connsiteY6" fmla="*/ 1828800 h 1828800"/>
                <a:gd name="connsiteX7" fmla="*/ 0 w 1280160"/>
                <a:gd name="connsiteY7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0160" h="1828800">
                  <a:moveTo>
                    <a:pt x="0" y="0"/>
                  </a:moveTo>
                  <a:lnTo>
                    <a:pt x="1280160" y="0"/>
                  </a:lnTo>
                  <a:lnTo>
                    <a:pt x="1280160" y="146304"/>
                  </a:lnTo>
                  <a:lnTo>
                    <a:pt x="146304" y="146304"/>
                  </a:lnTo>
                  <a:lnTo>
                    <a:pt x="146304" y="1682496"/>
                  </a:lnTo>
                  <a:lnTo>
                    <a:pt x="1280160" y="1682496"/>
                  </a:lnTo>
                  <a:lnTo>
                    <a:pt x="128016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空心弧 17"/>
            <p:cNvSpPr/>
            <p:nvPr/>
          </p:nvSpPr>
          <p:spPr>
            <a:xfrm rot="5400000">
              <a:off x="1400233" y="3580244"/>
              <a:ext cx="1828800" cy="1828800"/>
            </a:xfrm>
            <a:prstGeom prst="blockArc">
              <a:avLst>
                <a:gd name="adj1" fmla="val 10800000"/>
                <a:gd name="adj2" fmla="val 0"/>
                <a:gd name="adj3" fmla="val 8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5400000">
            <a:off x="4597862" y="3930764"/>
            <a:ext cx="1828800" cy="2194560"/>
          </a:xfrm>
          <a:custGeom>
            <a:avLst/>
            <a:gdLst>
              <a:gd name="connsiteX0" fmla="*/ 146304 w 1828800"/>
              <a:gd name="connsiteY0" fmla="*/ 2048256 h 2194560"/>
              <a:gd name="connsiteX1" fmla="*/ 1682496 w 1828800"/>
              <a:gd name="connsiteY1" fmla="*/ 2048256 h 2194560"/>
              <a:gd name="connsiteX2" fmla="*/ 1682496 w 1828800"/>
              <a:gd name="connsiteY2" fmla="*/ 914400 h 2194560"/>
              <a:gd name="connsiteX3" fmla="*/ 914400 w 1828800"/>
              <a:gd name="connsiteY3" fmla="*/ 146304 h 2194560"/>
              <a:gd name="connsiteX4" fmla="*/ 146304 w 1828800"/>
              <a:gd name="connsiteY4" fmla="*/ 914400 h 2194560"/>
              <a:gd name="connsiteX5" fmla="*/ 0 w 1828800"/>
              <a:gd name="connsiteY5" fmla="*/ 2194560 h 2194560"/>
              <a:gd name="connsiteX6" fmla="*/ 0 w 1828800"/>
              <a:gd name="connsiteY6" fmla="*/ 914400 h 2194560"/>
              <a:gd name="connsiteX7" fmla="*/ 914400 w 1828800"/>
              <a:gd name="connsiteY7" fmla="*/ 0 h 2194560"/>
              <a:gd name="connsiteX8" fmla="*/ 1828800 w 1828800"/>
              <a:gd name="connsiteY8" fmla="*/ 914400 h 2194560"/>
              <a:gd name="connsiteX9" fmla="*/ 1828800 w 1828800"/>
              <a:gd name="connsiteY9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2194560">
                <a:moveTo>
                  <a:pt x="146304" y="2048256"/>
                </a:moveTo>
                <a:lnTo>
                  <a:pt x="1682496" y="2048256"/>
                </a:lnTo>
                <a:lnTo>
                  <a:pt x="1682496" y="914400"/>
                </a:lnTo>
                <a:cubicBezTo>
                  <a:pt x="1682496" y="490192"/>
                  <a:pt x="1338608" y="146304"/>
                  <a:pt x="914400" y="146304"/>
                </a:cubicBezTo>
                <a:cubicBezTo>
                  <a:pt x="490192" y="146304"/>
                  <a:pt x="146304" y="490192"/>
                  <a:pt x="146304" y="914400"/>
                </a:cubicBezTo>
                <a:close/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034473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 rot="5400000">
            <a:off x="1400233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24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414982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/>
          <p:cNvSpPr/>
          <p:nvPr/>
        </p:nvSpPr>
        <p:spPr>
          <a:xfrm rot="5400000">
            <a:off x="4780742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8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009082" y="671944"/>
            <a:ext cx="1280160" cy="1828800"/>
          </a:xfrm>
          <a:custGeom>
            <a:avLst/>
            <a:gdLst>
              <a:gd name="connsiteX0" fmla="*/ 0 w 1280160"/>
              <a:gd name="connsiteY0" fmla="*/ 0 h 1828800"/>
              <a:gd name="connsiteX1" fmla="*/ 1280160 w 1280160"/>
              <a:gd name="connsiteY1" fmla="*/ 0 h 1828800"/>
              <a:gd name="connsiteX2" fmla="*/ 1280160 w 1280160"/>
              <a:gd name="connsiteY2" fmla="*/ 146304 h 1828800"/>
              <a:gd name="connsiteX3" fmla="*/ 146304 w 1280160"/>
              <a:gd name="connsiteY3" fmla="*/ 146304 h 1828800"/>
              <a:gd name="connsiteX4" fmla="*/ 146304 w 1280160"/>
              <a:gd name="connsiteY4" fmla="*/ 1682496 h 1828800"/>
              <a:gd name="connsiteX5" fmla="*/ 1280160 w 1280160"/>
              <a:gd name="connsiteY5" fmla="*/ 1682496 h 1828800"/>
              <a:gd name="connsiteX6" fmla="*/ 1280160 w 1280160"/>
              <a:gd name="connsiteY6" fmla="*/ 1828800 h 1828800"/>
              <a:gd name="connsiteX7" fmla="*/ 0 w 1280160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0" h="1828800">
                <a:moveTo>
                  <a:pt x="0" y="0"/>
                </a:moveTo>
                <a:lnTo>
                  <a:pt x="1280160" y="0"/>
                </a:lnTo>
                <a:lnTo>
                  <a:pt x="1280160" y="146304"/>
                </a:lnTo>
                <a:lnTo>
                  <a:pt x="146304" y="146304"/>
                </a:lnTo>
                <a:lnTo>
                  <a:pt x="146304" y="1682496"/>
                </a:lnTo>
                <a:lnTo>
                  <a:pt x="1280160" y="1682496"/>
                </a:lnTo>
                <a:lnTo>
                  <a:pt x="128016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空心弧 15"/>
          <p:cNvSpPr/>
          <p:nvPr/>
        </p:nvSpPr>
        <p:spPr>
          <a:xfrm rot="5400000">
            <a:off x="8374842" y="671944"/>
            <a:ext cx="1828800" cy="1828800"/>
          </a:xfrm>
          <a:prstGeom prst="blockArc">
            <a:avLst>
              <a:gd name="adj1" fmla="val 10800000"/>
              <a:gd name="adj2" fmla="val 0"/>
              <a:gd name="adj3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5400000">
            <a:off x="1703186" y="3830780"/>
            <a:ext cx="1828800" cy="1828800"/>
          </a:xfrm>
          <a:prstGeom prst="blockArc">
            <a:avLst>
              <a:gd name="adj1" fmla="val 10800000"/>
              <a:gd name="adj2" fmla="val 0"/>
              <a:gd name="adj3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7426" y="3830780"/>
            <a:ext cx="1280160" cy="1828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空心弧 20"/>
          <p:cNvSpPr/>
          <p:nvPr/>
        </p:nvSpPr>
        <p:spPr>
          <a:xfrm rot="5400000">
            <a:off x="4780742" y="4237180"/>
            <a:ext cx="1828800" cy="1828800"/>
          </a:xfrm>
          <a:prstGeom prst="blockArc">
            <a:avLst>
              <a:gd name="adj1" fmla="val 10800000"/>
              <a:gd name="adj2" fmla="val 0"/>
              <a:gd name="adj3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4982" y="4237180"/>
            <a:ext cx="1280160" cy="18288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空心弧 23"/>
          <p:cNvSpPr/>
          <p:nvPr/>
        </p:nvSpPr>
        <p:spPr>
          <a:xfrm rot="5400000">
            <a:off x="8247842" y="4237180"/>
            <a:ext cx="1828800" cy="1828800"/>
          </a:xfrm>
          <a:prstGeom prst="blockArc">
            <a:avLst>
              <a:gd name="adj1" fmla="val 10800000"/>
              <a:gd name="adj2" fmla="val 0"/>
              <a:gd name="adj3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82082" y="4237180"/>
            <a:ext cx="1280160" cy="18288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空心弧 23"/>
          <p:cNvSpPr/>
          <p:nvPr/>
        </p:nvSpPr>
        <p:spPr>
          <a:xfrm rot="5400000">
            <a:off x="1339042" y="608608"/>
            <a:ext cx="1828800" cy="1828800"/>
          </a:xfrm>
          <a:prstGeom prst="blockArc">
            <a:avLst>
              <a:gd name="adj1" fmla="val 10800000"/>
              <a:gd name="adj2" fmla="val 0"/>
              <a:gd name="adj3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3282" y="608608"/>
            <a:ext cx="1280160" cy="18288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260767" y="608608"/>
            <a:ext cx="2194560" cy="1828800"/>
            <a:chOff x="4260767" y="608608"/>
            <a:chExt cx="2194560" cy="1828800"/>
          </a:xfrm>
        </p:grpSpPr>
        <p:sp>
          <p:nvSpPr>
            <p:cNvPr id="17" name="空心弧 16"/>
            <p:cNvSpPr/>
            <p:nvPr/>
          </p:nvSpPr>
          <p:spPr>
            <a:xfrm rot="5400000">
              <a:off x="4626527" y="608608"/>
              <a:ext cx="1828800" cy="1828800"/>
            </a:xfrm>
            <a:prstGeom prst="blockArc">
              <a:avLst>
                <a:gd name="adj1" fmla="val 10800000"/>
                <a:gd name="adj2" fmla="val 0"/>
                <a:gd name="adj3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60767" y="608608"/>
              <a:ext cx="1280160" cy="1828800"/>
            </a:xfrm>
            <a:prstGeom prst="rect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任意多边形 26"/>
          <p:cNvSpPr/>
          <p:nvPr/>
        </p:nvSpPr>
        <p:spPr>
          <a:xfrm rot="5400000">
            <a:off x="8413304" y="302357"/>
            <a:ext cx="1828800" cy="2194560"/>
          </a:xfrm>
          <a:custGeom>
            <a:avLst/>
            <a:gdLst>
              <a:gd name="connsiteX0" fmla="*/ 0 w 1828800"/>
              <a:gd name="connsiteY0" fmla="*/ 2194560 h 2194560"/>
              <a:gd name="connsiteX1" fmla="*/ 0 w 1828800"/>
              <a:gd name="connsiteY1" fmla="*/ 914400 h 2194560"/>
              <a:gd name="connsiteX2" fmla="*/ 914400 w 1828800"/>
              <a:gd name="connsiteY2" fmla="*/ 0 h 2194560"/>
              <a:gd name="connsiteX3" fmla="*/ 1828800 w 1828800"/>
              <a:gd name="connsiteY3" fmla="*/ 914400 h 2194560"/>
              <a:gd name="connsiteX4" fmla="*/ 1828800 w 1828800"/>
              <a:gd name="connsiteY4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194560"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5400000">
            <a:off x="873132" y="3444700"/>
            <a:ext cx="1828800" cy="2194560"/>
          </a:xfrm>
          <a:custGeom>
            <a:avLst/>
            <a:gdLst>
              <a:gd name="connsiteX0" fmla="*/ 0 w 1828800"/>
              <a:gd name="connsiteY0" fmla="*/ 2194560 h 2194560"/>
              <a:gd name="connsiteX1" fmla="*/ 0 w 1828800"/>
              <a:gd name="connsiteY1" fmla="*/ 914400 h 2194560"/>
              <a:gd name="connsiteX2" fmla="*/ 914400 w 1828800"/>
              <a:gd name="connsiteY2" fmla="*/ 0 h 2194560"/>
              <a:gd name="connsiteX3" fmla="*/ 1828800 w 1828800"/>
              <a:gd name="connsiteY3" fmla="*/ 914400 h 2194560"/>
              <a:gd name="connsiteX4" fmla="*/ 1828800 w 1828800"/>
              <a:gd name="connsiteY4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194560"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9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35462" y="4671864"/>
            <a:ext cx="3657600" cy="14630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 rot="5400000">
            <a:off x="2647142" y="287679"/>
            <a:ext cx="1828800" cy="2194560"/>
          </a:xfrm>
          <a:custGeom>
            <a:avLst/>
            <a:gdLst>
              <a:gd name="connsiteX0" fmla="*/ 0 w 1828800"/>
              <a:gd name="connsiteY0" fmla="*/ 2194560 h 2194560"/>
              <a:gd name="connsiteX1" fmla="*/ 0 w 1828800"/>
              <a:gd name="connsiteY1" fmla="*/ 914400 h 2194560"/>
              <a:gd name="connsiteX2" fmla="*/ 914400 w 1828800"/>
              <a:gd name="connsiteY2" fmla="*/ 0 h 2194560"/>
              <a:gd name="connsiteX3" fmla="*/ 1828800 w 1828800"/>
              <a:gd name="connsiteY3" fmla="*/ 914400 h 2194560"/>
              <a:gd name="connsiteX4" fmla="*/ 1828800 w 1828800"/>
              <a:gd name="connsiteY4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194560"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rot="5400000">
            <a:off x="1549862" y="287679"/>
            <a:ext cx="1828800" cy="2194560"/>
          </a:xfrm>
          <a:custGeom>
            <a:avLst/>
            <a:gdLst>
              <a:gd name="connsiteX0" fmla="*/ 146304 w 1828800"/>
              <a:gd name="connsiteY0" fmla="*/ 2048256 h 2194560"/>
              <a:gd name="connsiteX1" fmla="*/ 1682496 w 1828800"/>
              <a:gd name="connsiteY1" fmla="*/ 2048256 h 2194560"/>
              <a:gd name="connsiteX2" fmla="*/ 1682496 w 1828800"/>
              <a:gd name="connsiteY2" fmla="*/ 914400 h 2194560"/>
              <a:gd name="connsiteX3" fmla="*/ 914400 w 1828800"/>
              <a:gd name="connsiteY3" fmla="*/ 146304 h 2194560"/>
              <a:gd name="connsiteX4" fmla="*/ 146304 w 1828800"/>
              <a:gd name="connsiteY4" fmla="*/ 914400 h 2194560"/>
              <a:gd name="connsiteX5" fmla="*/ 0 w 1828800"/>
              <a:gd name="connsiteY5" fmla="*/ 2194560 h 2194560"/>
              <a:gd name="connsiteX6" fmla="*/ 0 w 1828800"/>
              <a:gd name="connsiteY6" fmla="*/ 914400 h 2194560"/>
              <a:gd name="connsiteX7" fmla="*/ 914400 w 1828800"/>
              <a:gd name="connsiteY7" fmla="*/ 0 h 2194560"/>
              <a:gd name="connsiteX8" fmla="*/ 1828800 w 1828800"/>
              <a:gd name="connsiteY8" fmla="*/ 914400 h 2194560"/>
              <a:gd name="connsiteX9" fmla="*/ 1828800 w 1828800"/>
              <a:gd name="connsiteY9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2194560">
                <a:moveTo>
                  <a:pt x="146304" y="2048256"/>
                </a:moveTo>
                <a:lnTo>
                  <a:pt x="1682496" y="2048256"/>
                </a:lnTo>
                <a:lnTo>
                  <a:pt x="1682496" y="914400"/>
                </a:lnTo>
                <a:cubicBezTo>
                  <a:pt x="1682496" y="490192"/>
                  <a:pt x="1338608" y="146304"/>
                  <a:pt x="914400" y="146304"/>
                </a:cubicBezTo>
                <a:cubicBezTo>
                  <a:pt x="490192" y="146304"/>
                  <a:pt x="146304" y="490192"/>
                  <a:pt x="146304" y="914400"/>
                </a:cubicBezTo>
                <a:close/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5792387" y="287679"/>
            <a:ext cx="1828800" cy="2194560"/>
          </a:xfrm>
          <a:custGeom>
            <a:avLst/>
            <a:gdLst>
              <a:gd name="connsiteX0" fmla="*/ 0 w 1828800"/>
              <a:gd name="connsiteY0" fmla="*/ 2194560 h 2194560"/>
              <a:gd name="connsiteX1" fmla="*/ 0 w 1828800"/>
              <a:gd name="connsiteY1" fmla="*/ 914400 h 2194560"/>
              <a:gd name="connsiteX2" fmla="*/ 914400 w 1828800"/>
              <a:gd name="connsiteY2" fmla="*/ 0 h 2194560"/>
              <a:gd name="connsiteX3" fmla="*/ 1828800 w 1828800"/>
              <a:gd name="connsiteY3" fmla="*/ 914400 h 2194560"/>
              <a:gd name="connsiteX4" fmla="*/ 1828800 w 1828800"/>
              <a:gd name="connsiteY4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2194560"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5400000">
            <a:off x="5792387" y="287679"/>
            <a:ext cx="1828800" cy="2194560"/>
          </a:xfrm>
          <a:custGeom>
            <a:avLst/>
            <a:gdLst>
              <a:gd name="connsiteX0" fmla="*/ 146304 w 1828800"/>
              <a:gd name="connsiteY0" fmla="*/ 2048256 h 2194560"/>
              <a:gd name="connsiteX1" fmla="*/ 1682496 w 1828800"/>
              <a:gd name="connsiteY1" fmla="*/ 2048256 h 2194560"/>
              <a:gd name="connsiteX2" fmla="*/ 1682496 w 1828800"/>
              <a:gd name="connsiteY2" fmla="*/ 914400 h 2194560"/>
              <a:gd name="connsiteX3" fmla="*/ 914400 w 1828800"/>
              <a:gd name="connsiteY3" fmla="*/ 146304 h 2194560"/>
              <a:gd name="connsiteX4" fmla="*/ 146304 w 1828800"/>
              <a:gd name="connsiteY4" fmla="*/ 914400 h 2194560"/>
              <a:gd name="connsiteX5" fmla="*/ 0 w 1828800"/>
              <a:gd name="connsiteY5" fmla="*/ 2194560 h 2194560"/>
              <a:gd name="connsiteX6" fmla="*/ 0 w 1828800"/>
              <a:gd name="connsiteY6" fmla="*/ 914400 h 2194560"/>
              <a:gd name="connsiteX7" fmla="*/ 914400 w 1828800"/>
              <a:gd name="connsiteY7" fmla="*/ 0 h 2194560"/>
              <a:gd name="connsiteX8" fmla="*/ 1828800 w 1828800"/>
              <a:gd name="connsiteY8" fmla="*/ 914400 h 2194560"/>
              <a:gd name="connsiteX9" fmla="*/ 1828800 w 1828800"/>
              <a:gd name="connsiteY9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2194560">
                <a:moveTo>
                  <a:pt x="146304" y="2048256"/>
                </a:moveTo>
                <a:lnTo>
                  <a:pt x="1682496" y="2048256"/>
                </a:lnTo>
                <a:lnTo>
                  <a:pt x="1682496" y="914400"/>
                </a:lnTo>
                <a:cubicBezTo>
                  <a:pt x="1682496" y="490192"/>
                  <a:pt x="1338608" y="146304"/>
                  <a:pt x="914400" y="146304"/>
                </a:cubicBezTo>
                <a:cubicBezTo>
                  <a:pt x="490192" y="146304"/>
                  <a:pt x="146304" y="490192"/>
                  <a:pt x="146304" y="914400"/>
                </a:cubicBezTo>
                <a:close/>
                <a:moveTo>
                  <a:pt x="0" y="2194560"/>
                </a:moveTo>
                <a:lnTo>
                  <a:pt x="0" y="914400"/>
                </a:lnTo>
                <a:cubicBezTo>
                  <a:pt x="0" y="409391"/>
                  <a:pt x="409391" y="0"/>
                  <a:pt x="914400" y="0"/>
                </a:cubicBezTo>
                <a:cubicBezTo>
                  <a:pt x="1419409" y="0"/>
                  <a:pt x="1828800" y="409391"/>
                  <a:pt x="1828800" y="914400"/>
                </a:cubicBezTo>
                <a:lnTo>
                  <a:pt x="1828800" y="21945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40536" y="470559"/>
            <a:ext cx="2194560" cy="1828800"/>
            <a:chOff x="8940536" y="470559"/>
            <a:chExt cx="2194560" cy="1828800"/>
          </a:xfrm>
        </p:grpSpPr>
        <p:sp>
          <p:nvSpPr>
            <p:cNvPr id="23" name="任意多边形 22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6982" y="3830616"/>
            <a:ext cx="2194560" cy="1828800"/>
            <a:chOff x="8940536" y="470559"/>
            <a:chExt cx="2194560" cy="1828800"/>
          </a:xfrm>
        </p:grpSpPr>
        <p:sp>
          <p:nvSpPr>
            <p:cNvPr id="26" name="任意多边形 25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658822" y="4718388"/>
            <a:ext cx="3657600" cy="14630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71886" y="3877140"/>
            <a:ext cx="2194560" cy="1828800"/>
            <a:chOff x="8940536" y="470559"/>
            <a:chExt cx="2194560" cy="1828800"/>
          </a:xfrm>
        </p:grpSpPr>
        <p:sp>
          <p:nvSpPr>
            <p:cNvPr id="31" name="任意多边形 30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34400" y="3877140"/>
            <a:ext cx="3657600" cy="1828800"/>
            <a:chOff x="9103624" y="3976920"/>
            <a:chExt cx="3657600" cy="1828800"/>
          </a:xfrm>
        </p:grpSpPr>
        <p:sp>
          <p:nvSpPr>
            <p:cNvPr id="33" name="矩形 32"/>
            <p:cNvSpPr/>
            <p:nvPr/>
          </p:nvSpPr>
          <p:spPr>
            <a:xfrm>
              <a:off x="9103624" y="4818168"/>
              <a:ext cx="3657600" cy="14630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9916688" y="3976920"/>
              <a:ext cx="2194560" cy="1828800"/>
              <a:chOff x="8940536" y="470559"/>
              <a:chExt cx="2194560" cy="1828800"/>
            </a:xfrm>
          </p:grpSpPr>
          <p:sp>
            <p:nvSpPr>
              <p:cNvPr id="35" name="任意多边形 34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1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00100" y="1012698"/>
            <a:ext cx="3657600" cy="14630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13164" y="171450"/>
            <a:ext cx="2194560" cy="1828800"/>
            <a:chOff x="8940536" y="470559"/>
            <a:chExt cx="2194560" cy="1828800"/>
          </a:xfrm>
        </p:grpSpPr>
        <p:sp>
          <p:nvSpPr>
            <p:cNvPr id="35" name="任意多边形 34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47264" y="317754"/>
            <a:ext cx="2194560" cy="1828800"/>
            <a:chOff x="8940536" y="470559"/>
            <a:chExt cx="2194560" cy="1828800"/>
          </a:xfrm>
        </p:grpSpPr>
        <p:sp>
          <p:nvSpPr>
            <p:cNvPr id="39" name="任意多边形 38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934200" y="1624584"/>
            <a:ext cx="914400" cy="1463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34200" y="766572"/>
            <a:ext cx="914400" cy="1463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39324" y="1159002"/>
            <a:ext cx="752475" cy="1463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861721" y="3692326"/>
            <a:ext cx="2194560" cy="1828800"/>
            <a:chOff x="8940536" y="470559"/>
            <a:chExt cx="2194560" cy="1828800"/>
          </a:xfrm>
        </p:grpSpPr>
        <p:sp>
          <p:nvSpPr>
            <p:cNvPr id="44" name="任意多边形 43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0 w 1828800"/>
                <a:gd name="connsiteY0" fmla="*/ 2194560 h 2194560"/>
                <a:gd name="connsiteX1" fmla="*/ 0 w 1828800"/>
                <a:gd name="connsiteY1" fmla="*/ 914400 h 2194560"/>
                <a:gd name="connsiteX2" fmla="*/ 914400 w 1828800"/>
                <a:gd name="connsiteY2" fmla="*/ 0 h 2194560"/>
                <a:gd name="connsiteX3" fmla="*/ 1828800 w 1828800"/>
                <a:gd name="connsiteY3" fmla="*/ 914400 h 2194560"/>
                <a:gd name="connsiteX4" fmla="*/ 1828800 w 1828800"/>
                <a:gd name="connsiteY4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194560"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5400000">
              <a:off x="9123416" y="287679"/>
              <a:ext cx="1828800" cy="2194560"/>
            </a:xfrm>
            <a:custGeom>
              <a:avLst/>
              <a:gdLst>
                <a:gd name="connsiteX0" fmla="*/ 146304 w 1828800"/>
                <a:gd name="connsiteY0" fmla="*/ 2048256 h 2194560"/>
                <a:gd name="connsiteX1" fmla="*/ 1682496 w 1828800"/>
                <a:gd name="connsiteY1" fmla="*/ 2048256 h 2194560"/>
                <a:gd name="connsiteX2" fmla="*/ 1682496 w 1828800"/>
                <a:gd name="connsiteY2" fmla="*/ 914400 h 2194560"/>
                <a:gd name="connsiteX3" fmla="*/ 914400 w 1828800"/>
                <a:gd name="connsiteY3" fmla="*/ 146304 h 2194560"/>
                <a:gd name="connsiteX4" fmla="*/ 146304 w 1828800"/>
                <a:gd name="connsiteY4" fmla="*/ 914400 h 2194560"/>
                <a:gd name="connsiteX5" fmla="*/ 0 w 1828800"/>
                <a:gd name="connsiteY5" fmla="*/ 2194560 h 2194560"/>
                <a:gd name="connsiteX6" fmla="*/ 0 w 1828800"/>
                <a:gd name="connsiteY6" fmla="*/ 914400 h 2194560"/>
                <a:gd name="connsiteX7" fmla="*/ 914400 w 1828800"/>
                <a:gd name="connsiteY7" fmla="*/ 0 h 2194560"/>
                <a:gd name="connsiteX8" fmla="*/ 1828800 w 1828800"/>
                <a:gd name="connsiteY8" fmla="*/ 914400 h 2194560"/>
                <a:gd name="connsiteX9" fmla="*/ 1828800 w 1828800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2194560">
                  <a:moveTo>
                    <a:pt x="146304" y="2048256"/>
                  </a:moveTo>
                  <a:lnTo>
                    <a:pt x="1682496" y="2048256"/>
                  </a:lnTo>
                  <a:lnTo>
                    <a:pt x="1682496" y="914400"/>
                  </a:lnTo>
                  <a:cubicBezTo>
                    <a:pt x="1682496" y="490192"/>
                    <a:pt x="1338608" y="146304"/>
                    <a:pt x="914400" y="146304"/>
                  </a:cubicBezTo>
                  <a:cubicBezTo>
                    <a:pt x="490192" y="146304"/>
                    <a:pt x="146304" y="490192"/>
                    <a:pt x="146304" y="914400"/>
                  </a:cubicBezTo>
                  <a:close/>
                  <a:moveTo>
                    <a:pt x="0" y="2194560"/>
                  </a:moveTo>
                  <a:lnTo>
                    <a:pt x="0" y="914400"/>
                  </a:ln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1828800" y="21945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8657" y="4104568"/>
            <a:ext cx="914400" cy="1004316"/>
            <a:chOff x="1048657" y="4141144"/>
            <a:chExt cx="914400" cy="1004316"/>
          </a:xfrm>
        </p:grpSpPr>
        <p:sp>
          <p:nvSpPr>
            <p:cNvPr id="46" name="矩形 45"/>
            <p:cNvSpPr/>
            <p:nvPr/>
          </p:nvSpPr>
          <p:spPr>
            <a:xfrm>
              <a:off x="1048657" y="4999156"/>
              <a:ext cx="914400" cy="14630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8657" y="4141144"/>
              <a:ext cx="914400" cy="14630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3953781" y="4533574"/>
            <a:ext cx="752475" cy="1463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98316" y="3765478"/>
            <a:ext cx="3657599" cy="1828800"/>
            <a:chOff x="6798316" y="3765478"/>
            <a:chExt cx="3657599" cy="1828800"/>
          </a:xfrm>
        </p:grpSpPr>
        <p:sp>
          <p:nvSpPr>
            <p:cNvPr id="55" name="矩形 54"/>
            <p:cNvSpPr/>
            <p:nvPr/>
          </p:nvSpPr>
          <p:spPr>
            <a:xfrm>
              <a:off x="9703440" y="4606726"/>
              <a:ext cx="752475" cy="146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611380" y="3765478"/>
              <a:ext cx="2194560" cy="1828800"/>
              <a:chOff x="8940536" y="470559"/>
              <a:chExt cx="2194560" cy="1828800"/>
            </a:xfrm>
          </p:grpSpPr>
          <p:sp>
            <p:nvSpPr>
              <p:cNvPr id="50" name="任意多边形 49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798316" y="4177720"/>
              <a:ext cx="914400" cy="1004316"/>
              <a:chOff x="1048657" y="4141144"/>
              <a:chExt cx="914400" cy="10043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048657" y="4999156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48657" y="4141144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23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67201" y="2514600"/>
            <a:ext cx="3657599" cy="1828800"/>
            <a:chOff x="6798316" y="3765478"/>
            <a:chExt cx="3657599" cy="1828800"/>
          </a:xfrm>
        </p:grpSpPr>
        <p:sp>
          <p:nvSpPr>
            <p:cNvPr id="55" name="矩形 54"/>
            <p:cNvSpPr/>
            <p:nvPr/>
          </p:nvSpPr>
          <p:spPr>
            <a:xfrm>
              <a:off x="9703440" y="4606726"/>
              <a:ext cx="752475" cy="146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611380" y="3765478"/>
              <a:ext cx="2194560" cy="1828800"/>
              <a:chOff x="8940536" y="470559"/>
              <a:chExt cx="2194560" cy="1828800"/>
            </a:xfrm>
          </p:grpSpPr>
          <p:sp>
            <p:nvSpPr>
              <p:cNvPr id="50" name="任意多边形 49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0 w 1828800"/>
                  <a:gd name="connsiteY0" fmla="*/ 2194560 h 2194560"/>
                  <a:gd name="connsiteX1" fmla="*/ 0 w 1828800"/>
                  <a:gd name="connsiteY1" fmla="*/ 914400 h 2194560"/>
                  <a:gd name="connsiteX2" fmla="*/ 914400 w 1828800"/>
                  <a:gd name="connsiteY2" fmla="*/ 0 h 2194560"/>
                  <a:gd name="connsiteX3" fmla="*/ 1828800 w 1828800"/>
                  <a:gd name="connsiteY3" fmla="*/ 914400 h 2194560"/>
                  <a:gd name="connsiteX4" fmla="*/ 1828800 w 1828800"/>
                  <a:gd name="connsiteY4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194560"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5400000">
                <a:off x="9123416" y="287679"/>
                <a:ext cx="1828800" cy="2194560"/>
              </a:xfrm>
              <a:custGeom>
                <a:avLst/>
                <a:gdLst>
                  <a:gd name="connsiteX0" fmla="*/ 146304 w 1828800"/>
                  <a:gd name="connsiteY0" fmla="*/ 2048256 h 2194560"/>
                  <a:gd name="connsiteX1" fmla="*/ 1682496 w 1828800"/>
                  <a:gd name="connsiteY1" fmla="*/ 2048256 h 2194560"/>
                  <a:gd name="connsiteX2" fmla="*/ 1682496 w 1828800"/>
                  <a:gd name="connsiteY2" fmla="*/ 914400 h 2194560"/>
                  <a:gd name="connsiteX3" fmla="*/ 914400 w 1828800"/>
                  <a:gd name="connsiteY3" fmla="*/ 146304 h 2194560"/>
                  <a:gd name="connsiteX4" fmla="*/ 146304 w 1828800"/>
                  <a:gd name="connsiteY4" fmla="*/ 914400 h 2194560"/>
                  <a:gd name="connsiteX5" fmla="*/ 0 w 1828800"/>
                  <a:gd name="connsiteY5" fmla="*/ 2194560 h 2194560"/>
                  <a:gd name="connsiteX6" fmla="*/ 0 w 1828800"/>
                  <a:gd name="connsiteY6" fmla="*/ 914400 h 2194560"/>
                  <a:gd name="connsiteX7" fmla="*/ 914400 w 1828800"/>
                  <a:gd name="connsiteY7" fmla="*/ 0 h 2194560"/>
                  <a:gd name="connsiteX8" fmla="*/ 1828800 w 1828800"/>
                  <a:gd name="connsiteY8" fmla="*/ 914400 h 2194560"/>
                  <a:gd name="connsiteX9" fmla="*/ 1828800 w 1828800"/>
                  <a:gd name="connsiteY9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800" h="2194560">
                    <a:moveTo>
                      <a:pt x="146304" y="2048256"/>
                    </a:moveTo>
                    <a:lnTo>
                      <a:pt x="1682496" y="2048256"/>
                    </a:lnTo>
                    <a:lnTo>
                      <a:pt x="1682496" y="914400"/>
                    </a:lnTo>
                    <a:cubicBezTo>
                      <a:pt x="1682496" y="490192"/>
                      <a:pt x="1338608" y="146304"/>
                      <a:pt x="914400" y="146304"/>
                    </a:cubicBezTo>
                    <a:cubicBezTo>
                      <a:pt x="490192" y="146304"/>
                      <a:pt x="146304" y="490192"/>
                      <a:pt x="146304" y="914400"/>
                    </a:cubicBezTo>
                    <a:close/>
                    <a:moveTo>
                      <a:pt x="0" y="2194560"/>
                    </a:moveTo>
                    <a:lnTo>
                      <a:pt x="0" y="914400"/>
                    </a:ln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1828800" y="21945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798316" y="4177720"/>
              <a:ext cx="914400" cy="1004316"/>
              <a:chOff x="1048657" y="4141144"/>
              <a:chExt cx="914400" cy="10043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048657" y="4999156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48657" y="4141144"/>
                <a:ext cx="914400" cy="146304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36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宽屏</PresentationFormat>
  <Paragraphs>15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42</cp:revision>
  <dcterms:created xsi:type="dcterms:W3CDTF">2019-01-19T17:34:18Z</dcterms:created>
  <dcterms:modified xsi:type="dcterms:W3CDTF">2019-01-19T18:01:29Z</dcterms:modified>
</cp:coreProperties>
</file>