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2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6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6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0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9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4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0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0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2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39-20E5-4E02-AB63-1A8EBDCC39A1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4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2F39-20E5-4E02-AB63-1A8EBDCC39A1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040B-F7C4-4F90-919D-8AEF137B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2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468923" y="468922"/>
            <a:ext cx="1828800" cy="18288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51803" y="720625"/>
            <a:ext cx="1463040" cy="146304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24523" y="3437094"/>
            <a:ext cx="1828800" cy="1828800"/>
            <a:chOff x="824523" y="3437094"/>
            <a:chExt cx="1828800" cy="1828800"/>
          </a:xfrm>
        </p:grpSpPr>
        <p:sp>
          <p:nvSpPr>
            <p:cNvPr id="6" name="等腰三角形 5"/>
            <p:cNvSpPr/>
            <p:nvPr/>
          </p:nvSpPr>
          <p:spPr>
            <a:xfrm>
              <a:off x="824523" y="3437094"/>
              <a:ext cx="1828800" cy="1828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007403" y="3688797"/>
              <a:ext cx="1463040" cy="14630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678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397837" y="820614"/>
            <a:ext cx="1828800" cy="1828800"/>
          </a:xfrm>
          <a:custGeom>
            <a:avLst/>
            <a:gdLst>
              <a:gd name="connsiteX0" fmla="*/ 914400 w 1828800"/>
              <a:gd name="connsiteY0" fmla="*/ 251703 h 1828800"/>
              <a:gd name="connsiteX1" fmla="*/ 182880 w 1828800"/>
              <a:gd name="connsiteY1" fmla="*/ 1714743 h 1828800"/>
              <a:gd name="connsiteX2" fmla="*/ 1645920 w 1828800"/>
              <a:gd name="connsiteY2" fmla="*/ 1714743 h 1828800"/>
              <a:gd name="connsiteX3" fmla="*/ 914400 w 1828800"/>
              <a:gd name="connsiteY3" fmla="*/ 0 h 1828800"/>
              <a:gd name="connsiteX4" fmla="*/ 1828800 w 1828800"/>
              <a:gd name="connsiteY4" fmla="*/ 1828800 h 1828800"/>
              <a:gd name="connsiteX5" fmla="*/ 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251703"/>
                </a:moveTo>
                <a:lnTo>
                  <a:pt x="182880" y="1714743"/>
                </a:lnTo>
                <a:lnTo>
                  <a:pt x="1645920" y="1714743"/>
                </a:lnTo>
                <a:close/>
                <a:moveTo>
                  <a:pt x="914400" y="0"/>
                </a:moveTo>
                <a:lnTo>
                  <a:pt x="18288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5400000">
            <a:off x="1535723" y="3585585"/>
            <a:ext cx="1828800" cy="1828800"/>
          </a:xfrm>
          <a:custGeom>
            <a:avLst/>
            <a:gdLst>
              <a:gd name="connsiteX0" fmla="*/ 914400 w 1828800"/>
              <a:gd name="connsiteY0" fmla="*/ 251703 h 1828800"/>
              <a:gd name="connsiteX1" fmla="*/ 182880 w 1828800"/>
              <a:gd name="connsiteY1" fmla="*/ 1714743 h 1828800"/>
              <a:gd name="connsiteX2" fmla="*/ 1645920 w 1828800"/>
              <a:gd name="connsiteY2" fmla="*/ 1714743 h 1828800"/>
              <a:gd name="connsiteX3" fmla="*/ 914400 w 1828800"/>
              <a:gd name="connsiteY3" fmla="*/ 0 h 1828800"/>
              <a:gd name="connsiteX4" fmla="*/ 1828800 w 1828800"/>
              <a:gd name="connsiteY4" fmla="*/ 1828800 h 1828800"/>
              <a:gd name="connsiteX5" fmla="*/ 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251703"/>
                </a:moveTo>
                <a:lnTo>
                  <a:pt x="182880" y="1714743"/>
                </a:lnTo>
                <a:lnTo>
                  <a:pt x="1645920" y="1714743"/>
                </a:lnTo>
                <a:close/>
                <a:moveTo>
                  <a:pt x="914400" y="0"/>
                </a:moveTo>
                <a:lnTo>
                  <a:pt x="18288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052638" y="984179"/>
            <a:ext cx="1828800" cy="1828800"/>
            <a:chOff x="824523" y="3437094"/>
            <a:chExt cx="1828800" cy="1828800"/>
          </a:xfrm>
        </p:grpSpPr>
        <p:sp>
          <p:nvSpPr>
            <p:cNvPr id="9" name="等腰三角形 8"/>
            <p:cNvSpPr/>
            <p:nvPr/>
          </p:nvSpPr>
          <p:spPr>
            <a:xfrm>
              <a:off x="824523" y="3437094"/>
              <a:ext cx="1828800" cy="1828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007403" y="3688797"/>
              <a:ext cx="1463040" cy="14630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rot="5400000">
            <a:off x="7756546" y="3716213"/>
            <a:ext cx="1828800" cy="1828800"/>
            <a:chOff x="824523" y="3437094"/>
            <a:chExt cx="1828800" cy="1828800"/>
          </a:xfrm>
        </p:grpSpPr>
        <p:sp>
          <p:nvSpPr>
            <p:cNvPr id="12" name="等腰三角形 11"/>
            <p:cNvSpPr/>
            <p:nvPr/>
          </p:nvSpPr>
          <p:spPr>
            <a:xfrm>
              <a:off x="824523" y="3437094"/>
              <a:ext cx="1828800" cy="1828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007403" y="3688797"/>
              <a:ext cx="1463040" cy="14630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250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0725" y="1534717"/>
            <a:ext cx="3657600" cy="1463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 rot="5400000">
            <a:off x="1585125" y="693469"/>
            <a:ext cx="1828800" cy="1828800"/>
            <a:chOff x="824523" y="3437094"/>
            <a:chExt cx="1828800" cy="1828800"/>
          </a:xfrm>
        </p:grpSpPr>
        <p:sp>
          <p:nvSpPr>
            <p:cNvPr id="8" name="等腰三角形 7"/>
            <p:cNvSpPr/>
            <p:nvPr/>
          </p:nvSpPr>
          <p:spPr>
            <a:xfrm>
              <a:off x="824523" y="3437094"/>
              <a:ext cx="1828800" cy="1828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1007403" y="3688797"/>
              <a:ext cx="1463040" cy="14630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098896" y="4531917"/>
            <a:ext cx="3657600" cy="1463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rot="5400000">
            <a:off x="2247822" y="3690669"/>
            <a:ext cx="1828800" cy="1828800"/>
            <a:chOff x="824523" y="3437094"/>
            <a:chExt cx="1828800" cy="1828800"/>
          </a:xfrm>
        </p:grpSpPr>
        <p:sp>
          <p:nvSpPr>
            <p:cNvPr id="12" name="等腰三角形 11"/>
            <p:cNvSpPr/>
            <p:nvPr/>
          </p:nvSpPr>
          <p:spPr>
            <a:xfrm>
              <a:off x="824523" y="3437094"/>
              <a:ext cx="1828800" cy="1828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007403" y="3688797"/>
              <a:ext cx="1463040" cy="14630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72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67200" y="2514600"/>
            <a:ext cx="3657600" cy="1828800"/>
            <a:chOff x="1098896" y="3690669"/>
            <a:chExt cx="3657600" cy="1828800"/>
          </a:xfrm>
        </p:grpSpPr>
        <p:sp>
          <p:nvSpPr>
            <p:cNvPr id="10" name="矩形 9"/>
            <p:cNvSpPr/>
            <p:nvPr/>
          </p:nvSpPr>
          <p:spPr>
            <a:xfrm>
              <a:off x="1098896" y="4531916"/>
              <a:ext cx="3657600" cy="1463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 rot="5400000">
              <a:off x="2247822" y="3690669"/>
              <a:ext cx="1828800" cy="1828800"/>
              <a:chOff x="824523" y="3437094"/>
              <a:chExt cx="1828800" cy="1828800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824523" y="3437094"/>
                <a:ext cx="1828800" cy="18288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>
                <a:off x="1007403" y="3688797"/>
                <a:ext cx="1463040" cy="146304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020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19</cp:revision>
  <dcterms:created xsi:type="dcterms:W3CDTF">2019-01-19T17:22:37Z</dcterms:created>
  <dcterms:modified xsi:type="dcterms:W3CDTF">2019-01-19T17:33:36Z</dcterms:modified>
</cp:coreProperties>
</file>