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57600" cy="1828800"/>
  <p:notesSz cx="6858000" cy="9144000"/>
  <p:defaultTextStyle>
    <a:defPPr>
      <a:defRPr lang="zh-CN"/>
    </a:defPPr>
    <a:lvl1pPr marL="0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1pPr>
    <a:lvl2pPr marL="131674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2pPr>
    <a:lvl3pPr marL="263347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3pPr>
    <a:lvl4pPr marL="395021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4pPr>
    <a:lvl5pPr marL="526694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5pPr>
    <a:lvl6pPr marL="658368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6pPr>
    <a:lvl7pPr marL="790042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7pPr>
    <a:lvl8pPr marL="921715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8pPr>
    <a:lvl9pPr marL="1053389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3" d="100"/>
          <a:sy n="143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99297"/>
            <a:ext cx="27432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960543"/>
            <a:ext cx="27432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9724-5C53-4C9D-8B6A-A090C6FC915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2F42-2952-42C7-8C19-1ACDE4774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82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9724-5C53-4C9D-8B6A-A090C6FC915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2F42-2952-42C7-8C19-1ACDE4774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27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97367"/>
            <a:ext cx="788670" cy="154982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97367"/>
            <a:ext cx="2320290" cy="154982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9724-5C53-4C9D-8B6A-A090C6FC915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2F42-2952-42C7-8C19-1ACDE4774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05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9724-5C53-4C9D-8B6A-A090C6FC915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2F42-2952-42C7-8C19-1ACDE4774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90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455930"/>
            <a:ext cx="315468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223857"/>
            <a:ext cx="315468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9724-5C53-4C9D-8B6A-A090C6FC915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2F42-2952-42C7-8C19-1ACDE4774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35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486833"/>
            <a:ext cx="1554480" cy="11603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486833"/>
            <a:ext cx="1554480" cy="11603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9724-5C53-4C9D-8B6A-A090C6FC915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2F42-2952-42C7-8C19-1ACDE4774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23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97367"/>
            <a:ext cx="3154680" cy="35348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448310"/>
            <a:ext cx="154733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668020"/>
            <a:ext cx="1547336" cy="9825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448310"/>
            <a:ext cx="155495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668020"/>
            <a:ext cx="1554956" cy="9825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9724-5C53-4C9D-8B6A-A090C6FC915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2F42-2952-42C7-8C19-1ACDE4774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394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9724-5C53-4C9D-8B6A-A090C6FC915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2F42-2952-42C7-8C19-1ACDE4774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35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9724-5C53-4C9D-8B6A-A090C6FC915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2F42-2952-42C7-8C19-1ACDE4774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4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21920"/>
            <a:ext cx="117967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263314"/>
            <a:ext cx="1851660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548640"/>
            <a:ext cx="117967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9724-5C53-4C9D-8B6A-A090C6FC915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2F42-2952-42C7-8C19-1ACDE4774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56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21920"/>
            <a:ext cx="117967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263314"/>
            <a:ext cx="1851660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548640"/>
            <a:ext cx="117967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9724-5C53-4C9D-8B6A-A090C6FC915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2F42-2952-42C7-8C19-1ACDE4774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69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97367"/>
            <a:ext cx="315468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486833"/>
            <a:ext cx="315468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1695027"/>
            <a:ext cx="8229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D9724-5C53-4C9D-8B6A-A090C6FC915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1695027"/>
            <a:ext cx="123444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1695027"/>
            <a:ext cx="8229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F2F42-2952-42C7-8C19-1ACDE4774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84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3657600" cy="1828800"/>
            <a:chOff x="1098896" y="3690669"/>
            <a:chExt cx="3657600" cy="1828800"/>
          </a:xfrm>
        </p:grpSpPr>
        <p:sp>
          <p:nvSpPr>
            <p:cNvPr id="5" name="矩形 4"/>
            <p:cNvSpPr/>
            <p:nvPr/>
          </p:nvSpPr>
          <p:spPr>
            <a:xfrm>
              <a:off x="1098896" y="4531916"/>
              <a:ext cx="3657600" cy="146304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 rot="5400000">
              <a:off x="2247822" y="3690669"/>
              <a:ext cx="1828800" cy="1828800"/>
              <a:chOff x="824523" y="3437094"/>
              <a:chExt cx="1828800" cy="1828800"/>
            </a:xfrm>
          </p:grpSpPr>
          <p:sp>
            <p:nvSpPr>
              <p:cNvPr id="7" name="等腰三角形 6"/>
              <p:cNvSpPr/>
              <p:nvPr/>
            </p:nvSpPr>
            <p:spPr>
              <a:xfrm>
                <a:off x="824523" y="3437094"/>
                <a:ext cx="1828800" cy="1828800"/>
              </a:xfrm>
              <a:prstGeom prst="triangl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等腰三角形 7"/>
              <p:cNvSpPr/>
              <p:nvPr/>
            </p:nvSpPr>
            <p:spPr>
              <a:xfrm>
                <a:off x="1007403" y="3688797"/>
                <a:ext cx="1463040" cy="1463040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2817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Zheng</dc:creator>
  <cp:lastModifiedBy>Liang Zheng</cp:lastModifiedBy>
  <cp:revision>3</cp:revision>
  <dcterms:created xsi:type="dcterms:W3CDTF">2019-01-19T17:32:49Z</dcterms:created>
  <dcterms:modified xsi:type="dcterms:W3CDTF">2019-01-19T17:33:23Z</dcterms:modified>
</cp:coreProperties>
</file>