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020" y="468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76431-D0D8-4306-AB6B-0DA9E96FC31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C2C50-FF81-43CD-B7B0-90690C797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2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Inherit from gate_and_0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0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9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3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65419" y="935182"/>
            <a:ext cx="3657599" cy="1828800"/>
            <a:chOff x="6798316" y="3765478"/>
            <a:chExt cx="3657599" cy="1828800"/>
          </a:xfrm>
        </p:grpSpPr>
        <p:sp>
          <p:nvSpPr>
            <p:cNvPr id="55" name="矩形 54"/>
            <p:cNvSpPr/>
            <p:nvPr/>
          </p:nvSpPr>
          <p:spPr>
            <a:xfrm>
              <a:off x="9703440" y="4606726"/>
              <a:ext cx="752475" cy="146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611380" y="3765478"/>
              <a:ext cx="2194560" cy="1828800"/>
              <a:chOff x="8940536" y="470559"/>
              <a:chExt cx="2194560" cy="1828800"/>
            </a:xfrm>
          </p:grpSpPr>
          <p:sp>
            <p:nvSpPr>
              <p:cNvPr id="50" name="任意多边形 49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798316" y="4177720"/>
              <a:ext cx="914400" cy="1004316"/>
              <a:chOff x="1048657" y="4141144"/>
              <a:chExt cx="914400" cy="10043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048657" y="4999156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48657" y="4141144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3487315" y="3518916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</a:rPr>
              <a:t>Inherit from gate_and_0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3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6371" y="662733"/>
            <a:ext cx="3657599" cy="1828800"/>
            <a:chOff x="6798316" y="3765478"/>
            <a:chExt cx="3657599" cy="1828800"/>
          </a:xfrm>
        </p:grpSpPr>
        <p:sp>
          <p:nvSpPr>
            <p:cNvPr id="55" name="矩形 54"/>
            <p:cNvSpPr/>
            <p:nvPr/>
          </p:nvSpPr>
          <p:spPr>
            <a:xfrm>
              <a:off x="9703440" y="4606726"/>
              <a:ext cx="752475" cy="146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611380" y="3765478"/>
              <a:ext cx="2194560" cy="1828800"/>
              <a:chOff x="8940536" y="470559"/>
              <a:chExt cx="2194560" cy="1828800"/>
            </a:xfrm>
          </p:grpSpPr>
          <p:sp>
            <p:nvSpPr>
              <p:cNvPr id="50" name="任意多边形 49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798316" y="4177720"/>
              <a:ext cx="914400" cy="1004316"/>
              <a:chOff x="1048657" y="4141144"/>
              <a:chExt cx="914400" cy="10043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048657" y="4999156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48657" y="4141144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6539345" y="95534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612497" y="1028493"/>
            <a:ext cx="402336" cy="4023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30070" y="1028493"/>
            <a:ext cx="548640" cy="54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03222" y="1101645"/>
            <a:ext cx="402336" cy="4023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447643" y="1028493"/>
            <a:ext cx="548640" cy="548640"/>
            <a:chOff x="10447643" y="1028493"/>
            <a:chExt cx="548640" cy="548640"/>
          </a:xfrm>
        </p:grpSpPr>
        <p:sp>
          <p:nvSpPr>
            <p:cNvPr id="17" name="椭圆 16"/>
            <p:cNvSpPr/>
            <p:nvPr/>
          </p:nvSpPr>
          <p:spPr>
            <a:xfrm>
              <a:off x="10447643" y="1028493"/>
              <a:ext cx="548640" cy="5486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520795" y="1101645"/>
              <a:ext cx="402336" cy="402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0182" y="4167934"/>
            <a:ext cx="4112131" cy="1828800"/>
            <a:chOff x="6798316" y="3765478"/>
            <a:chExt cx="4112131" cy="1828800"/>
          </a:xfrm>
        </p:grpSpPr>
        <p:sp>
          <p:nvSpPr>
            <p:cNvPr id="21" name="矩形 20"/>
            <p:cNvSpPr/>
            <p:nvPr/>
          </p:nvSpPr>
          <p:spPr>
            <a:xfrm>
              <a:off x="9703439" y="4606726"/>
              <a:ext cx="1207008" cy="146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611380" y="3765478"/>
              <a:ext cx="2194560" cy="1828800"/>
              <a:chOff x="8940536" y="470559"/>
              <a:chExt cx="2194560" cy="1828800"/>
            </a:xfrm>
          </p:grpSpPr>
          <p:sp>
            <p:nvSpPr>
              <p:cNvPr id="26" name="任意多边形 25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798316" y="4177720"/>
              <a:ext cx="914400" cy="1004316"/>
              <a:chOff x="1048657" y="4141144"/>
              <a:chExt cx="914400" cy="100431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48657" y="4999156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48657" y="4141144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859756" y="4808014"/>
            <a:ext cx="548640" cy="548640"/>
            <a:chOff x="10447643" y="1028493"/>
            <a:chExt cx="548640" cy="548640"/>
          </a:xfrm>
        </p:grpSpPr>
        <p:sp>
          <p:nvSpPr>
            <p:cNvPr id="29" name="椭圆 28"/>
            <p:cNvSpPr/>
            <p:nvPr/>
          </p:nvSpPr>
          <p:spPr>
            <a:xfrm>
              <a:off x="10447643" y="1028493"/>
              <a:ext cx="548640" cy="5486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520795" y="1101645"/>
              <a:ext cx="402336" cy="402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74004" y="3966766"/>
            <a:ext cx="4112131" cy="1828800"/>
            <a:chOff x="6474004" y="3966766"/>
            <a:chExt cx="4112131" cy="1828800"/>
          </a:xfrm>
        </p:grpSpPr>
        <p:grpSp>
          <p:nvGrpSpPr>
            <p:cNvPr id="43" name="组合 42"/>
            <p:cNvGrpSpPr/>
            <p:nvPr/>
          </p:nvGrpSpPr>
          <p:grpSpPr>
            <a:xfrm>
              <a:off x="6474004" y="3966766"/>
              <a:ext cx="4112131" cy="1828800"/>
              <a:chOff x="6798316" y="3765478"/>
              <a:chExt cx="4112131" cy="18288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9703439" y="4606726"/>
                <a:ext cx="1207008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7611380" y="3765478"/>
                <a:ext cx="2194560" cy="1828800"/>
                <a:chOff x="8940536" y="470559"/>
                <a:chExt cx="2194560" cy="1828800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0 w 1828800"/>
                    <a:gd name="connsiteY0" fmla="*/ 2194560 h 2194560"/>
                    <a:gd name="connsiteX1" fmla="*/ 0 w 1828800"/>
                    <a:gd name="connsiteY1" fmla="*/ 914400 h 2194560"/>
                    <a:gd name="connsiteX2" fmla="*/ 914400 w 1828800"/>
                    <a:gd name="connsiteY2" fmla="*/ 0 h 2194560"/>
                    <a:gd name="connsiteX3" fmla="*/ 1828800 w 1828800"/>
                    <a:gd name="connsiteY3" fmla="*/ 914400 h 2194560"/>
                    <a:gd name="connsiteX4" fmla="*/ 1828800 w 1828800"/>
                    <a:gd name="connsiteY4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194560"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146304 w 1828800"/>
                    <a:gd name="connsiteY0" fmla="*/ 2048256 h 2194560"/>
                    <a:gd name="connsiteX1" fmla="*/ 1682496 w 1828800"/>
                    <a:gd name="connsiteY1" fmla="*/ 2048256 h 2194560"/>
                    <a:gd name="connsiteX2" fmla="*/ 1682496 w 1828800"/>
                    <a:gd name="connsiteY2" fmla="*/ 914400 h 2194560"/>
                    <a:gd name="connsiteX3" fmla="*/ 914400 w 1828800"/>
                    <a:gd name="connsiteY3" fmla="*/ 146304 h 2194560"/>
                    <a:gd name="connsiteX4" fmla="*/ 146304 w 1828800"/>
                    <a:gd name="connsiteY4" fmla="*/ 914400 h 2194560"/>
                    <a:gd name="connsiteX5" fmla="*/ 0 w 1828800"/>
                    <a:gd name="connsiteY5" fmla="*/ 2194560 h 2194560"/>
                    <a:gd name="connsiteX6" fmla="*/ 0 w 1828800"/>
                    <a:gd name="connsiteY6" fmla="*/ 914400 h 2194560"/>
                    <a:gd name="connsiteX7" fmla="*/ 914400 w 1828800"/>
                    <a:gd name="connsiteY7" fmla="*/ 0 h 2194560"/>
                    <a:gd name="connsiteX8" fmla="*/ 1828800 w 1828800"/>
                    <a:gd name="connsiteY8" fmla="*/ 914400 h 2194560"/>
                    <a:gd name="connsiteX9" fmla="*/ 1828800 w 1828800"/>
                    <a:gd name="connsiteY9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28800" h="2194560">
                      <a:moveTo>
                        <a:pt x="146304" y="2048256"/>
                      </a:moveTo>
                      <a:lnTo>
                        <a:pt x="1682496" y="2048256"/>
                      </a:lnTo>
                      <a:lnTo>
                        <a:pt x="1682496" y="914400"/>
                      </a:lnTo>
                      <a:cubicBezTo>
                        <a:pt x="1682496" y="490192"/>
                        <a:pt x="1338608" y="146304"/>
                        <a:pt x="914400" y="146304"/>
                      </a:cubicBezTo>
                      <a:cubicBezTo>
                        <a:pt x="490192" y="146304"/>
                        <a:pt x="146304" y="490192"/>
                        <a:pt x="146304" y="914400"/>
                      </a:cubicBezTo>
                      <a:close/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6798316" y="4177720"/>
                <a:ext cx="914400" cy="1004316"/>
                <a:chOff x="1048657" y="4141144"/>
                <a:chExt cx="914400" cy="1004316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048657" y="4999156"/>
                  <a:ext cx="914400" cy="146304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048657" y="4141144"/>
                  <a:ext cx="914400" cy="146304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9423578" y="4606846"/>
              <a:ext cx="548640" cy="548640"/>
              <a:chOff x="10447643" y="1028493"/>
              <a:chExt cx="548640" cy="54864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0447643" y="1028493"/>
                <a:ext cx="548640" cy="548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0520795" y="1101645"/>
                <a:ext cx="402336" cy="402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69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39935" y="2514600"/>
            <a:ext cx="4112131" cy="1828800"/>
            <a:chOff x="6474004" y="3966766"/>
            <a:chExt cx="4112131" cy="1828800"/>
          </a:xfrm>
        </p:grpSpPr>
        <p:grpSp>
          <p:nvGrpSpPr>
            <p:cNvPr id="43" name="组合 42"/>
            <p:cNvGrpSpPr/>
            <p:nvPr/>
          </p:nvGrpSpPr>
          <p:grpSpPr>
            <a:xfrm>
              <a:off x="6474004" y="3966766"/>
              <a:ext cx="4112131" cy="1828800"/>
              <a:chOff x="6798316" y="3765478"/>
              <a:chExt cx="4112131" cy="18288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9703439" y="4606726"/>
                <a:ext cx="1207008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7611380" y="3765478"/>
                <a:ext cx="2194560" cy="1828800"/>
                <a:chOff x="8940536" y="470559"/>
                <a:chExt cx="2194560" cy="1828800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0 w 1828800"/>
                    <a:gd name="connsiteY0" fmla="*/ 2194560 h 2194560"/>
                    <a:gd name="connsiteX1" fmla="*/ 0 w 1828800"/>
                    <a:gd name="connsiteY1" fmla="*/ 914400 h 2194560"/>
                    <a:gd name="connsiteX2" fmla="*/ 914400 w 1828800"/>
                    <a:gd name="connsiteY2" fmla="*/ 0 h 2194560"/>
                    <a:gd name="connsiteX3" fmla="*/ 1828800 w 1828800"/>
                    <a:gd name="connsiteY3" fmla="*/ 914400 h 2194560"/>
                    <a:gd name="connsiteX4" fmla="*/ 1828800 w 1828800"/>
                    <a:gd name="connsiteY4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194560"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146304 w 1828800"/>
                    <a:gd name="connsiteY0" fmla="*/ 2048256 h 2194560"/>
                    <a:gd name="connsiteX1" fmla="*/ 1682496 w 1828800"/>
                    <a:gd name="connsiteY1" fmla="*/ 2048256 h 2194560"/>
                    <a:gd name="connsiteX2" fmla="*/ 1682496 w 1828800"/>
                    <a:gd name="connsiteY2" fmla="*/ 914400 h 2194560"/>
                    <a:gd name="connsiteX3" fmla="*/ 914400 w 1828800"/>
                    <a:gd name="connsiteY3" fmla="*/ 146304 h 2194560"/>
                    <a:gd name="connsiteX4" fmla="*/ 146304 w 1828800"/>
                    <a:gd name="connsiteY4" fmla="*/ 914400 h 2194560"/>
                    <a:gd name="connsiteX5" fmla="*/ 0 w 1828800"/>
                    <a:gd name="connsiteY5" fmla="*/ 2194560 h 2194560"/>
                    <a:gd name="connsiteX6" fmla="*/ 0 w 1828800"/>
                    <a:gd name="connsiteY6" fmla="*/ 914400 h 2194560"/>
                    <a:gd name="connsiteX7" fmla="*/ 914400 w 1828800"/>
                    <a:gd name="connsiteY7" fmla="*/ 0 h 2194560"/>
                    <a:gd name="connsiteX8" fmla="*/ 1828800 w 1828800"/>
                    <a:gd name="connsiteY8" fmla="*/ 914400 h 2194560"/>
                    <a:gd name="connsiteX9" fmla="*/ 1828800 w 1828800"/>
                    <a:gd name="connsiteY9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28800" h="2194560">
                      <a:moveTo>
                        <a:pt x="146304" y="2048256"/>
                      </a:moveTo>
                      <a:lnTo>
                        <a:pt x="1682496" y="2048256"/>
                      </a:lnTo>
                      <a:lnTo>
                        <a:pt x="1682496" y="914400"/>
                      </a:lnTo>
                      <a:cubicBezTo>
                        <a:pt x="1682496" y="490192"/>
                        <a:pt x="1338608" y="146304"/>
                        <a:pt x="914400" y="146304"/>
                      </a:cubicBezTo>
                      <a:cubicBezTo>
                        <a:pt x="490192" y="146304"/>
                        <a:pt x="146304" y="490192"/>
                        <a:pt x="146304" y="914400"/>
                      </a:cubicBezTo>
                      <a:close/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6798316" y="4177720"/>
                <a:ext cx="914400" cy="1004316"/>
                <a:chOff x="1048657" y="4141144"/>
                <a:chExt cx="914400" cy="1004316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048657" y="4999156"/>
                  <a:ext cx="914400" cy="146304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048657" y="4141144"/>
                  <a:ext cx="914400" cy="146304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9423578" y="4606846"/>
              <a:ext cx="548640" cy="548640"/>
              <a:chOff x="10447643" y="1028493"/>
              <a:chExt cx="548640" cy="54864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0447643" y="1028493"/>
                <a:ext cx="548640" cy="548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0520795" y="1101645"/>
                <a:ext cx="402336" cy="402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20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Office PowerPoint</Application>
  <PresentationFormat>宽屏</PresentationFormat>
  <Paragraphs>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60</cp:revision>
  <dcterms:created xsi:type="dcterms:W3CDTF">2019-01-19T17:34:18Z</dcterms:created>
  <dcterms:modified xsi:type="dcterms:W3CDTF">2019-01-19T18:34:21Z</dcterms:modified>
</cp:coreProperties>
</file>