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114800" cy="1828800"/>
  <p:notesSz cx="6858000" cy="9144000"/>
  <p:defaultTextStyle>
    <a:defPPr>
      <a:defRPr lang="zh-CN"/>
    </a:defPPr>
    <a:lvl1pPr marL="0" algn="l" defTabSz="285293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1pPr>
    <a:lvl2pPr marL="142646" algn="l" defTabSz="285293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2pPr>
    <a:lvl3pPr marL="285293" algn="l" defTabSz="285293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3pPr>
    <a:lvl4pPr marL="427939" algn="l" defTabSz="285293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4pPr>
    <a:lvl5pPr marL="570586" algn="l" defTabSz="285293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5pPr>
    <a:lvl6pPr marL="713232" algn="l" defTabSz="285293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6pPr>
    <a:lvl7pPr marL="855878" algn="l" defTabSz="285293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7pPr>
    <a:lvl8pPr marL="998525" algn="l" defTabSz="285293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8pPr>
    <a:lvl9pPr marL="1141171" algn="l" defTabSz="285293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77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99297"/>
            <a:ext cx="30861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960543"/>
            <a:ext cx="30861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1378-6744-40FD-973D-3F992554C6E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D9C7-56D0-4607-AB61-3141B7FF6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74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1378-6744-40FD-973D-3F992554C6E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D9C7-56D0-4607-AB61-3141B7FF6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61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97367"/>
            <a:ext cx="887254" cy="154982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97367"/>
            <a:ext cx="2610326" cy="154982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1378-6744-40FD-973D-3F992554C6E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D9C7-56D0-4607-AB61-3141B7FF6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79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1378-6744-40FD-973D-3F992554C6E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D9C7-56D0-4607-AB61-3141B7FF6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8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49" y="455930"/>
            <a:ext cx="3549015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49" y="1223857"/>
            <a:ext cx="3549015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1378-6744-40FD-973D-3F992554C6E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D9C7-56D0-4607-AB61-3141B7FF6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71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486833"/>
            <a:ext cx="1748790" cy="11603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486833"/>
            <a:ext cx="1748790" cy="11603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1378-6744-40FD-973D-3F992554C6E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D9C7-56D0-4607-AB61-3141B7FF6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91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97367"/>
            <a:ext cx="3549015" cy="35348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448310"/>
            <a:ext cx="1740753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668020"/>
            <a:ext cx="1740753" cy="9825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7" y="448310"/>
            <a:ext cx="174932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7" y="668020"/>
            <a:ext cx="1749326" cy="9825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1378-6744-40FD-973D-3F992554C6E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D9C7-56D0-4607-AB61-3141B7FF6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88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1378-6744-40FD-973D-3F992554C6E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D9C7-56D0-4607-AB61-3141B7FF6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60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1378-6744-40FD-973D-3F992554C6E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D9C7-56D0-4607-AB61-3141B7FF6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22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121920"/>
            <a:ext cx="1327130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263314"/>
            <a:ext cx="2083118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548640"/>
            <a:ext cx="1327130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1378-6744-40FD-973D-3F992554C6E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D9C7-56D0-4607-AB61-3141B7FF6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121920"/>
            <a:ext cx="1327130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263314"/>
            <a:ext cx="2083118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548640"/>
            <a:ext cx="1327130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1378-6744-40FD-973D-3F992554C6E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D9C7-56D0-4607-AB61-3141B7FF6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14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97367"/>
            <a:ext cx="354901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486833"/>
            <a:ext cx="354901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1695027"/>
            <a:ext cx="92583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81378-6744-40FD-973D-3F992554C6E3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1695027"/>
            <a:ext cx="138874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1695027"/>
            <a:ext cx="92583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2D9C7-56D0-4607-AB61-3141B7FF6C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57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35" y="0"/>
            <a:ext cx="4112131" cy="1828800"/>
            <a:chOff x="6474004" y="3966766"/>
            <a:chExt cx="4112131" cy="1828800"/>
          </a:xfrm>
        </p:grpSpPr>
        <p:grpSp>
          <p:nvGrpSpPr>
            <p:cNvPr id="5" name="组合 4"/>
            <p:cNvGrpSpPr/>
            <p:nvPr/>
          </p:nvGrpSpPr>
          <p:grpSpPr>
            <a:xfrm>
              <a:off x="6474004" y="3966766"/>
              <a:ext cx="4112131" cy="1828800"/>
              <a:chOff x="6798316" y="3765478"/>
              <a:chExt cx="4112131" cy="18288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9703439" y="4606726"/>
                <a:ext cx="1207008" cy="146304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7611380" y="3765478"/>
                <a:ext cx="2194560" cy="1828800"/>
                <a:chOff x="8940536" y="470559"/>
                <a:chExt cx="2194560" cy="1828800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 rot="5400000">
                  <a:off x="9123416" y="287679"/>
                  <a:ext cx="1828800" cy="2194560"/>
                </a:xfrm>
                <a:custGeom>
                  <a:avLst/>
                  <a:gdLst>
                    <a:gd name="connsiteX0" fmla="*/ 0 w 1828800"/>
                    <a:gd name="connsiteY0" fmla="*/ 2194560 h 2194560"/>
                    <a:gd name="connsiteX1" fmla="*/ 0 w 1828800"/>
                    <a:gd name="connsiteY1" fmla="*/ 914400 h 2194560"/>
                    <a:gd name="connsiteX2" fmla="*/ 914400 w 1828800"/>
                    <a:gd name="connsiteY2" fmla="*/ 0 h 2194560"/>
                    <a:gd name="connsiteX3" fmla="*/ 1828800 w 1828800"/>
                    <a:gd name="connsiteY3" fmla="*/ 914400 h 2194560"/>
                    <a:gd name="connsiteX4" fmla="*/ 1828800 w 1828800"/>
                    <a:gd name="connsiteY4" fmla="*/ 2194560 h 2194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0" h="2194560">
                      <a:moveTo>
                        <a:pt x="0" y="2194560"/>
                      </a:moveTo>
                      <a:lnTo>
                        <a:pt x="0" y="914400"/>
                      </a:lnTo>
                      <a:cubicBezTo>
                        <a:pt x="0" y="409391"/>
                        <a:pt x="409391" y="0"/>
                        <a:pt x="914400" y="0"/>
                      </a:cubicBezTo>
                      <a:cubicBezTo>
                        <a:pt x="1419409" y="0"/>
                        <a:pt x="1828800" y="409391"/>
                        <a:pt x="1828800" y="914400"/>
                      </a:cubicBezTo>
                      <a:lnTo>
                        <a:pt x="1828800" y="2194560"/>
                      </a:ln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" name="任意多边形 14"/>
                <p:cNvSpPr/>
                <p:nvPr/>
              </p:nvSpPr>
              <p:spPr>
                <a:xfrm rot="5400000">
                  <a:off x="9123416" y="287679"/>
                  <a:ext cx="1828800" cy="2194560"/>
                </a:xfrm>
                <a:custGeom>
                  <a:avLst/>
                  <a:gdLst>
                    <a:gd name="connsiteX0" fmla="*/ 146304 w 1828800"/>
                    <a:gd name="connsiteY0" fmla="*/ 2048256 h 2194560"/>
                    <a:gd name="connsiteX1" fmla="*/ 1682496 w 1828800"/>
                    <a:gd name="connsiteY1" fmla="*/ 2048256 h 2194560"/>
                    <a:gd name="connsiteX2" fmla="*/ 1682496 w 1828800"/>
                    <a:gd name="connsiteY2" fmla="*/ 914400 h 2194560"/>
                    <a:gd name="connsiteX3" fmla="*/ 914400 w 1828800"/>
                    <a:gd name="connsiteY3" fmla="*/ 146304 h 2194560"/>
                    <a:gd name="connsiteX4" fmla="*/ 146304 w 1828800"/>
                    <a:gd name="connsiteY4" fmla="*/ 914400 h 2194560"/>
                    <a:gd name="connsiteX5" fmla="*/ 0 w 1828800"/>
                    <a:gd name="connsiteY5" fmla="*/ 2194560 h 2194560"/>
                    <a:gd name="connsiteX6" fmla="*/ 0 w 1828800"/>
                    <a:gd name="connsiteY6" fmla="*/ 914400 h 2194560"/>
                    <a:gd name="connsiteX7" fmla="*/ 914400 w 1828800"/>
                    <a:gd name="connsiteY7" fmla="*/ 0 h 2194560"/>
                    <a:gd name="connsiteX8" fmla="*/ 1828800 w 1828800"/>
                    <a:gd name="connsiteY8" fmla="*/ 914400 h 2194560"/>
                    <a:gd name="connsiteX9" fmla="*/ 1828800 w 1828800"/>
                    <a:gd name="connsiteY9" fmla="*/ 2194560 h 2194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28800" h="2194560">
                      <a:moveTo>
                        <a:pt x="146304" y="2048256"/>
                      </a:moveTo>
                      <a:lnTo>
                        <a:pt x="1682496" y="2048256"/>
                      </a:lnTo>
                      <a:lnTo>
                        <a:pt x="1682496" y="914400"/>
                      </a:lnTo>
                      <a:cubicBezTo>
                        <a:pt x="1682496" y="490192"/>
                        <a:pt x="1338608" y="146304"/>
                        <a:pt x="914400" y="146304"/>
                      </a:cubicBezTo>
                      <a:cubicBezTo>
                        <a:pt x="490192" y="146304"/>
                        <a:pt x="146304" y="490192"/>
                        <a:pt x="146304" y="914400"/>
                      </a:cubicBezTo>
                      <a:close/>
                      <a:moveTo>
                        <a:pt x="0" y="2194560"/>
                      </a:moveTo>
                      <a:lnTo>
                        <a:pt x="0" y="914400"/>
                      </a:lnTo>
                      <a:cubicBezTo>
                        <a:pt x="0" y="409391"/>
                        <a:pt x="409391" y="0"/>
                        <a:pt x="914400" y="0"/>
                      </a:cubicBezTo>
                      <a:cubicBezTo>
                        <a:pt x="1419409" y="0"/>
                        <a:pt x="1828800" y="409391"/>
                        <a:pt x="1828800" y="914400"/>
                      </a:cubicBezTo>
                      <a:lnTo>
                        <a:pt x="1828800" y="219456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6798316" y="4177720"/>
                <a:ext cx="914400" cy="1004316"/>
                <a:chOff x="1048657" y="4141144"/>
                <a:chExt cx="914400" cy="1004316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1048657" y="4999156"/>
                  <a:ext cx="914400" cy="146304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1048657" y="4141144"/>
                  <a:ext cx="914400" cy="146304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</a:endParaRPr>
                </a:p>
              </p:txBody>
            </p:sp>
          </p:grpSp>
        </p:grpSp>
        <p:grpSp>
          <p:nvGrpSpPr>
            <p:cNvPr id="6" name="组合 5"/>
            <p:cNvGrpSpPr/>
            <p:nvPr/>
          </p:nvGrpSpPr>
          <p:grpSpPr>
            <a:xfrm>
              <a:off x="9423578" y="4606846"/>
              <a:ext cx="548640" cy="548640"/>
              <a:chOff x="10447643" y="1028493"/>
              <a:chExt cx="548640" cy="54864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0447643" y="1028493"/>
                <a:ext cx="548640" cy="5486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520795" y="1101645"/>
                <a:ext cx="402336" cy="40233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770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Zheng</dc:creator>
  <cp:lastModifiedBy>Liang Zheng</cp:lastModifiedBy>
  <cp:revision>3</cp:revision>
  <dcterms:created xsi:type="dcterms:W3CDTF">2019-01-19T18:34:39Z</dcterms:created>
  <dcterms:modified xsi:type="dcterms:W3CDTF">2019-01-19T18:41:41Z</dcterms:modified>
</cp:coreProperties>
</file>