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2286000"/>
  <p:notesSz cx="6858000" cy="9144000"/>
  <p:defaultTextStyle>
    <a:defPPr>
      <a:defRPr lang="zh-CN"/>
    </a:defPPr>
    <a:lvl1pPr marL="0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42646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85293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27939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70586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713232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55878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98525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41171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4121"/>
            <a:ext cx="2743200" cy="795867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00679"/>
            <a:ext cx="2743200" cy="551921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21709"/>
            <a:ext cx="788670" cy="19372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21709"/>
            <a:ext cx="2320290" cy="19372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5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569913"/>
            <a:ext cx="3154680" cy="95091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529821"/>
            <a:ext cx="3154680" cy="500062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608542"/>
            <a:ext cx="1554480" cy="14504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608542"/>
            <a:ext cx="1554480" cy="14504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7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21709"/>
            <a:ext cx="3154680" cy="44185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560388"/>
            <a:ext cx="1547336" cy="274637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835025"/>
            <a:ext cx="1547336" cy="12281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560388"/>
            <a:ext cx="1554956" cy="274637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835025"/>
            <a:ext cx="1554956" cy="12281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6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52400"/>
            <a:ext cx="1179671" cy="5334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29142"/>
            <a:ext cx="1851660" cy="1624542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685800"/>
            <a:ext cx="1179671" cy="127052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52400"/>
            <a:ext cx="1179671" cy="5334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29142"/>
            <a:ext cx="1851660" cy="1624542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685800"/>
            <a:ext cx="1179671" cy="127052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21709"/>
            <a:ext cx="315468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608542"/>
            <a:ext cx="315468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118784"/>
            <a:ext cx="8229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E0AB-1B0F-4DF5-96AB-A63432FC5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118784"/>
            <a:ext cx="8229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C134-33A7-42F8-B67E-922C255D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4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-1"/>
            <a:ext cx="3657600" cy="2286002"/>
            <a:chOff x="471055" y="3723162"/>
            <a:chExt cx="3657600" cy="2286002"/>
          </a:xfrm>
        </p:grpSpPr>
        <p:sp>
          <p:nvSpPr>
            <p:cNvPr id="5" name="矩形 4"/>
            <p:cNvSpPr/>
            <p:nvPr/>
          </p:nvSpPr>
          <p:spPr>
            <a:xfrm rot="5400000">
              <a:off x="2004029" y="4107210"/>
              <a:ext cx="914400" cy="14630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55" y="4180364"/>
              <a:ext cx="3657600" cy="1828800"/>
              <a:chOff x="1098896" y="3690669"/>
              <a:chExt cx="3657600" cy="182880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8896" y="4531916"/>
                <a:ext cx="3657600" cy="146304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v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 rot="5400000">
                <a:off x="2247822" y="3690669"/>
                <a:ext cx="1828800" cy="1828800"/>
                <a:chOff x="824523" y="3437094"/>
                <a:chExt cx="1828800" cy="1828800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>
                  <a:off x="824523" y="3437094"/>
                  <a:ext cx="1828800" cy="1828800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>
                  <a:off x="1007403" y="3688797"/>
                  <a:ext cx="1463040" cy="1463040"/>
                </a:xfrm>
                <a:prstGeom prst="triangl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2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2</cp:revision>
  <dcterms:created xsi:type="dcterms:W3CDTF">2019-01-19T18:16:00Z</dcterms:created>
  <dcterms:modified xsi:type="dcterms:W3CDTF">2019-01-19T18:16:44Z</dcterms:modified>
</cp:coreProperties>
</file>