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2" autoAdjust="0"/>
    <p:restoredTop sz="95297" autoAdjust="0"/>
  </p:normalViewPr>
  <p:slideViewPr>
    <p:cSldViewPr snapToGrid="0" showGuides="1">
      <p:cViewPr varScale="1">
        <p:scale>
          <a:sx n="69" d="100"/>
          <a:sy n="69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1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64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3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BC830-CEE9-4C1A-8FAC-EB4570A84CB4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A1FA-33D6-4F2F-9E71-725452E50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7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55749" y="1254035"/>
            <a:ext cx="9720000" cy="3240000"/>
          </a:xfrm>
          <a:prstGeom prst="cube">
            <a:avLst>
              <a:gd name="adj" fmla="val 35000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10210799" y="1254034"/>
            <a:ext cx="180000" cy="2108291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2700000">
            <a:off x="9602817" y="3215415"/>
            <a:ext cx="180000" cy="1596240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4657487" y="324395"/>
            <a:ext cx="180000" cy="8583477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1544" y="4706134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83863" y="3941358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25849" y="2015791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2395183" y="1254034"/>
            <a:ext cx="4730205" cy="3240000"/>
          </a:xfrm>
          <a:prstGeom prst="cube">
            <a:avLst>
              <a:gd name="adj" fmla="val 35000"/>
            </a:avLst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9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8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41530" y="1276089"/>
            <a:ext cx="10410842" cy="4113954"/>
            <a:chOff x="441530" y="1276089"/>
            <a:chExt cx="10410842" cy="4113954"/>
          </a:xfrm>
        </p:grpSpPr>
        <p:sp>
          <p:nvSpPr>
            <p:cNvPr id="16" name="矩形 15"/>
            <p:cNvSpPr/>
            <p:nvPr/>
          </p:nvSpPr>
          <p:spPr>
            <a:xfrm>
              <a:off x="1579572" y="1276089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46292" y="4575831"/>
              <a:ext cx="8583525" cy="814212"/>
              <a:chOff x="446292" y="4575831"/>
              <a:chExt cx="8583525" cy="814212"/>
            </a:xfrm>
          </p:grpSpPr>
          <p:sp>
            <p:nvSpPr>
              <p:cNvPr id="10" name="右大括号 9"/>
              <p:cNvSpPr/>
              <p:nvPr/>
            </p:nvSpPr>
            <p:spPr>
              <a:xfrm rot="5400000">
                <a:off x="4648054" y="374069"/>
                <a:ext cx="180001" cy="8583525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542111" y="4805268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617147" y="3254811"/>
              <a:ext cx="545903" cy="1636778"/>
              <a:chOff x="9617147" y="3254811"/>
              <a:chExt cx="545903" cy="1636778"/>
            </a:xfrm>
          </p:grpSpPr>
          <p:sp>
            <p:nvSpPr>
              <p:cNvPr id="8" name="右大括号 7"/>
              <p:cNvSpPr/>
              <p:nvPr/>
            </p:nvSpPr>
            <p:spPr>
              <a:xfrm rot="2674908">
                <a:off x="9617147" y="3254811"/>
                <a:ext cx="180000" cy="1636778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771164" y="4069835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w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0230811" y="1281463"/>
              <a:ext cx="621561" cy="2108291"/>
              <a:chOff x="10230811" y="1281463"/>
              <a:chExt cx="621561" cy="2108291"/>
            </a:xfrm>
          </p:grpSpPr>
          <p:sp>
            <p:nvSpPr>
              <p:cNvPr id="7" name="右大括号 6"/>
              <p:cNvSpPr/>
              <p:nvPr/>
            </p:nvSpPr>
            <p:spPr>
              <a:xfrm>
                <a:off x="10230811" y="1281463"/>
                <a:ext cx="180000" cy="2108291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460486" y="2040533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h</a:t>
                </a:r>
                <a:endParaRPr lang="zh-CN" altLang="en-US" sz="3200" dirty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41530" y="1276089"/>
              <a:ext cx="9721520" cy="3245021"/>
              <a:chOff x="441530" y="1276089"/>
              <a:chExt cx="9721520" cy="3245021"/>
            </a:xfrm>
          </p:grpSpPr>
          <p:sp>
            <p:nvSpPr>
              <p:cNvPr id="3" name="平行四边形 2"/>
              <p:cNvSpPr/>
              <p:nvPr/>
            </p:nvSpPr>
            <p:spPr>
              <a:xfrm rot="16200000" flipV="1">
                <a:off x="7974789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 rot="16200000" flipV="1">
                <a:off x="-608690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V="1">
                <a:off x="4327964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V="1">
                <a:off x="1086340" y="2327826"/>
                <a:ext cx="3239998" cy="1136524"/>
              </a:xfrm>
              <a:prstGeom prst="parallelogram">
                <a:avLst>
                  <a:gd name="adj" fmla="val 99839"/>
                </a:avLst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274602" y="1276089"/>
                <a:ext cx="3240000" cy="2113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41530" y="2407445"/>
                <a:ext cx="8583478" cy="2113665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141323" y="2407445"/>
                <a:ext cx="3240000" cy="2113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138076" y="1635133"/>
              <a:ext cx="3241627" cy="767289"/>
              <a:chOff x="2138076" y="1635133"/>
              <a:chExt cx="3241627" cy="767289"/>
            </a:xfrm>
          </p:grpSpPr>
          <p:sp>
            <p:nvSpPr>
              <p:cNvPr id="22" name="右大括号 21"/>
              <p:cNvSpPr/>
              <p:nvPr/>
            </p:nvSpPr>
            <p:spPr>
              <a:xfrm rot="16200000">
                <a:off x="3668889" y="691608"/>
                <a:ext cx="180001" cy="3241627"/>
              </a:xfrm>
              <a:prstGeom prst="rightBrace">
                <a:avLst>
                  <a:gd name="adj1" fmla="val 45635"/>
                  <a:gd name="adj2" fmla="val 50000"/>
                </a:avLst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562946" y="1635133"/>
                <a:ext cx="3918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</a:t>
                </a:r>
                <a:endParaRPr lang="zh-CN" altLang="en-US" sz="3200" dirty="0">
                  <a:solidFill>
                    <a:schemeClr val="tx2"/>
                  </a:solidFill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87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455749" y="1262059"/>
            <a:ext cx="9720000" cy="3240000"/>
          </a:xfrm>
          <a:prstGeom prst="cube">
            <a:avLst>
              <a:gd name="adj" fmla="val 35000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10210799" y="1254034"/>
            <a:ext cx="180000" cy="2108291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2700000">
            <a:off x="9602817" y="3215415"/>
            <a:ext cx="180000" cy="1596240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4657487" y="324395"/>
            <a:ext cx="180000" cy="8583477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1544" y="4706134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83863" y="3941358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25849" y="2015791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2382385" y="1254034"/>
            <a:ext cx="4730205" cy="3240000"/>
          </a:xfrm>
          <a:prstGeom prst="cube">
            <a:avLst>
              <a:gd name="adj" fmla="val 35000"/>
            </a:avLst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平行四边形 2"/>
          <p:cNvSpPr/>
          <p:nvPr/>
        </p:nvSpPr>
        <p:spPr>
          <a:xfrm rot="16200000" flipV="1">
            <a:off x="7987489" y="2313797"/>
            <a:ext cx="3239998" cy="1136524"/>
          </a:xfrm>
          <a:prstGeom prst="parallelogram">
            <a:avLst>
              <a:gd name="adj" fmla="val 9983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5747" y="2388393"/>
            <a:ext cx="8583478" cy="2113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大括号 6"/>
          <p:cNvSpPr/>
          <p:nvPr/>
        </p:nvSpPr>
        <p:spPr>
          <a:xfrm>
            <a:off x="10320812" y="1254034"/>
            <a:ext cx="180000" cy="2108291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2700000">
            <a:off x="9602816" y="3329715"/>
            <a:ext cx="180000" cy="1596240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4657487" y="442737"/>
            <a:ext cx="180000" cy="8583477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1544" y="4824476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83862" y="4055658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35862" y="2015791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6293" y="1276089"/>
            <a:ext cx="9729457" cy="3245021"/>
            <a:chOff x="446293" y="1276089"/>
            <a:chExt cx="9729457" cy="3245021"/>
          </a:xfrm>
        </p:grpSpPr>
        <p:sp>
          <p:nvSpPr>
            <p:cNvPr id="3" name="平行四边形 2"/>
            <p:cNvSpPr/>
            <p:nvPr/>
          </p:nvSpPr>
          <p:spPr>
            <a:xfrm rot="16200000" flipV="1">
              <a:off x="79874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6293" y="2407445"/>
              <a:ext cx="8583478" cy="211366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 flipV="1">
              <a:off x="-5959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92272" y="1276089"/>
              <a:ext cx="8583478" cy="211366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8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大括号 6"/>
          <p:cNvSpPr/>
          <p:nvPr/>
        </p:nvSpPr>
        <p:spPr>
          <a:xfrm>
            <a:off x="10320812" y="1254034"/>
            <a:ext cx="180000" cy="2108291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2700000">
            <a:off x="9602816" y="3329715"/>
            <a:ext cx="180000" cy="1596240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4657487" y="442737"/>
            <a:ext cx="180000" cy="8583477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1544" y="4824476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83862" y="4055658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35862" y="2015791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3047" y="1276089"/>
            <a:ext cx="9720003" cy="3245021"/>
            <a:chOff x="443047" y="1276089"/>
            <a:chExt cx="9720003" cy="3245021"/>
          </a:xfrm>
        </p:grpSpPr>
        <p:sp>
          <p:nvSpPr>
            <p:cNvPr id="3" name="平行四边形 2"/>
            <p:cNvSpPr/>
            <p:nvPr/>
          </p:nvSpPr>
          <p:spPr>
            <a:xfrm rot="16200000" flipV="1">
              <a:off x="79747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6293" y="2407445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 flipV="1">
              <a:off x="-6086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79572" y="1276089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29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右大括号 6"/>
          <p:cNvSpPr/>
          <p:nvPr/>
        </p:nvSpPr>
        <p:spPr>
          <a:xfrm>
            <a:off x="10320812" y="1254034"/>
            <a:ext cx="180000" cy="2108291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2700000">
            <a:off x="9602816" y="3329715"/>
            <a:ext cx="180000" cy="1596240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4657487" y="442737"/>
            <a:ext cx="180000" cy="8583477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51544" y="4824476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83862" y="4055658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35862" y="2015791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h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3047" y="1276089"/>
            <a:ext cx="9720003" cy="3245021"/>
            <a:chOff x="443047" y="1276089"/>
            <a:chExt cx="9720003" cy="3245021"/>
          </a:xfrm>
        </p:grpSpPr>
        <p:sp>
          <p:nvSpPr>
            <p:cNvPr id="3" name="平行四边形 2"/>
            <p:cNvSpPr/>
            <p:nvPr/>
          </p:nvSpPr>
          <p:spPr>
            <a:xfrm rot="16200000" flipV="1">
              <a:off x="79747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6293" y="2407445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 flipV="1">
              <a:off x="-6086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79572" y="1276089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99989" y="1276089"/>
            <a:ext cx="4378148" cy="3245021"/>
            <a:chOff x="1207745" y="5586075"/>
            <a:chExt cx="4378148" cy="3245021"/>
          </a:xfrm>
        </p:grpSpPr>
        <p:sp>
          <p:nvSpPr>
            <p:cNvPr id="17" name="平行四边形 16"/>
            <p:cNvSpPr/>
            <p:nvPr/>
          </p:nvSpPr>
          <p:spPr>
            <a:xfrm rot="16200000" flipV="1">
              <a:off x="3397632" y="6637812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10991" y="6717431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6200000" flipV="1">
              <a:off x="156008" y="6637812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344270" y="5586075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83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79572" y="1276089"/>
            <a:ext cx="8583478" cy="211366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 rot="5400000">
            <a:off x="4648054" y="374069"/>
            <a:ext cx="180001" cy="8583525"/>
          </a:xfrm>
          <a:prstGeom prst="rightBrace">
            <a:avLst>
              <a:gd name="adj1" fmla="val 4563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42111" y="4805268"/>
            <a:ext cx="39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endParaRPr lang="zh-CN" altLang="en-US" sz="3200" dirty="0">
              <a:latin typeface="Verdana" panose="020B060403050404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617147" y="3254811"/>
            <a:ext cx="545903" cy="1636778"/>
            <a:chOff x="9617147" y="3254811"/>
            <a:chExt cx="545903" cy="1636778"/>
          </a:xfrm>
        </p:grpSpPr>
        <p:sp>
          <p:nvSpPr>
            <p:cNvPr id="8" name="右大括号 7"/>
            <p:cNvSpPr/>
            <p:nvPr/>
          </p:nvSpPr>
          <p:spPr>
            <a:xfrm rot="2674908">
              <a:off x="9617147" y="3254811"/>
              <a:ext cx="180000" cy="1636778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71164" y="4069835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230811" y="1281463"/>
            <a:ext cx="621561" cy="2108291"/>
            <a:chOff x="10230811" y="1281463"/>
            <a:chExt cx="621561" cy="2108291"/>
          </a:xfrm>
        </p:grpSpPr>
        <p:sp>
          <p:nvSpPr>
            <p:cNvPr id="7" name="右大括号 6"/>
            <p:cNvSpPr/>
            <p:nvPr/>
          </p:nvSpPr>
          <p:spPr>
            <a:xfrm>
              <a:off x="10230811" y="1281463"/>
              <a:ext cx="180000" cy="2108291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60486" y="2040533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3047" y="1276089"/>
            <a:ext cx="9720003" cy="3245021"/>
            <a:chOff x="443047" y="1276089"/>
            <a:chExt cx="9720003" cy="3245021"/>
          </a:xfrm>
        </p:grpSpPr>
        <p:sp>
          <p:nvSpPr>
            <p:cNvPr id="3" name="平行四边形 2"/>
            <p:cNvSpPr/>
            <p:nvPr/>
          </p:nvSpPr>
          <p:spPr>
            <a:xfrm rot="16200000" flipV="1">
              <a:off x="79747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 flipV="1">
              <a:off x="-6086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 rot="16200000" flipV="1">
              <a:off x="4327964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6200000" flipV="1">
              <a:off x="108634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74602" y="1276089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6293" y="2407445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41323" y="2407445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97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79572" y="1276089"/>
            <a:ext cx="8583478" cy="211366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6292" y="4575831"/>
            <a:ext cx="8583525" cy="814212"/>
            <a:chOff x="446292" y="4575831"/>
            <a:chExt cx="8583525" cy="814212"/>
          </a:xfrm>
        </p:grpSpPr>
        <p:sp>
          <p:nvSpPr>
            <p:cNvPr id="10" name="右大括号 9"/>
            <p:cNvSpPr/>
            <p:nvPr/>
          </p:nvSpPr>
          <p:spPr>
            <a:xfrm rot="5400000">
              <a:off x="4648054" y="374069"/>
              <a:ext cx="180001" cy="8583525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42111" y="4805268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17147" y="3254811"/>
            <a:ext cx="545903" cy="1636778"/>
            <a:chOff x="9617147" y="3254811"/>
            <a:chExt cx="545903" cy="1636778"/>
          </a:xfrm>
        </p:grpSpPr>
        <p:sp>
          <p:nvSpPr>
            <p:cNvPr id="8" name="右大括号 7"/>
            <p:cNvSpPr/>
            <p:nvPr/>
          </p:nvSpPr>
          <p:spPr>
            <a:xfrm rot="2674908">
              <a:off x="9617147" y="3254811"/>
              <a:ext cx="180000" cy="1636778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71164" y="4069835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230811" y="1281463"/>
            <a:ext cx="621561" cy="2108291"/>
            <a:chOff x="10230811" y="1281463"/>
            <a:chExt cx="621561" cy="2108291"/>
          </a:xfrm>
        </p:grpSpPr>
        <p:sp>
          <p:nvSpPr>
            <p:cNvPr id="7" name="右大括号 6"/>
            <p:cNvSpPr/>
            <p:nvPr/>
          </p:nvSpPr>
          <p:spPr>
            <a:xfrm>
              <a:off x="10230811" y="1281463"/>
              <a:ext cx="180000" cy="2108291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60486" y="2040533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3047" y="1276089"/>
            <a:ext cx="9720003" cy="3245021"/>
            <a:chOff x="443047" y="1276089"/>
            <a:chExt cx="9720003" cy="3245021"/>
          </a:xfrm>
        </p:grpSpPr>
        <p:sp>
          <p:nvSpPr>
            <p:cNvPr id="3" name="平行四边形 2"/>
            <p:cNvSpPr/>
            <p:nvPr/>
          </p:nvSpPr>
          <p:spPr>
            <a:xfrm rot="16200000" flipV="1">
              <a:off x="79747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 flipV="1">
              <a:off x="-6086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 rot="16200000" flipV="1">
              <a:off x="4327964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6200000" flipV="1">
              <a:off x="108634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74602" y="1276089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6293" y="2407445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41323" y="2407445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606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79572" y="1276089"/>
            <a:ext cx="8583478" cy="2113665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6292" y="4575831"/>
            <a:ext cx="8583525" cy="814212"/>
            <a:chOff x="446292" y="4575831"/>
            <a:chExt cx="8583525" cy="814212"/>
          </a:xfrm>
        </p:grpSpPr>
        <p:sp>
          <p:nvSpPr>
            <p:cNvPr id="10" name="右大括号 9"/>
            <p:cNvSpPr/>
            <p:nvPr/>
          </p:nvSpPr>
          <p:spPr>
            <a:xfrm rot="5400000">
              <a:off x="4648054" y="374069"/>
              <a:ext cx="180001" cy="8583525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42111" y="4805268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t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617147" y="3254811"/>
            <a:ext cx="545903" cy="1636778"/>
            <a:chOff x="9617147" y="3254811"/>
            <a:chExt cx="545903" cy="1636778"/>
          </a:xfrm>
        </p:grpSpPr>
        <p:sp>
          <p:nvSpPr>
            <p:cNvPr id="8" name="右大括号 7"/>
            <p:cNvSpPr/>
            <p:nvPr/>
          </p:nvSpPr>
          <p:spPr>
            <a:xfrm rot="2674908">
              <a:off x="9617147" y="3254811"/>
              <a:ext cx="180000" cy="1636778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71164" y="4069835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w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230811" y="1281463"/>
            <a:ext cx="621561" cy="2108291"/>
            <a:chOff x="10230811" y="1281463"/>
            <a:chExt cx="621561" cy="2108291"/>
          </a:xfrm>
        </p:grpSpPr>
        <p:sp>
          <p:nvSpPr>
            <p:cNvPr id="7" name="右大括号 6"/>
            <p:cNvSpPr/>
            <p:nvPr/>
          </p:nvSpPr>
          <p:spPr>
            <a:xfrm>
              <a:off x="10230811" y="1281463"/>
              <a:ext cx="180000" cy="2108291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60486" y="2040533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h</a:t>
              </a:r>
              <a:endParaRPr lang="zh-CN" altLang="en-US" sz="3200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1530" y="1276089"/>
            <a:ext cx="9721520" cy="3245021"/>
            <a:chOff x="441530" y="1276089"/>
            <a:chExt cx="9721520" cy="3245021"/>
          </a:xfrm>
        </p:grpSpPr>
        <p:sp>
          <p:nvSpPr>
            <p:cNvPr id="3" name="平行四边形 2"/>
            <p:cNvSpPr/>
            <p:nvPr/>
          </p:nvSpPr>
          <p:spPr>
            <a:xfrm rot="16200000" flipV="1">
              <a:off x="7974789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rot="16200000" flipV="1">
              <a:off x="-60869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 rot="16200000" flipV="1">
              <a:off x="4327964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6200000" flipV="1">
              <a:off x="1086340" y="2327826"/>
              <a:ext cx="3239998" cy="1136524"/>
            </a:xfrm>
            <a:prstGeom prst="parallelogram">
              <a:avLst>
                <a:gd name="adj" fmla="val 99839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274602" y="1276089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41530" y="2407445"/>
              <a:ext cx="8583478" cy="211366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41323" y="2407445"/>
              <a:ext cx="3240000" cy="2113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38076" y="1635133"/>
            <a:ext cx="3241627" cy="767289"/>
            <a:chOff x="2138076" y="1635133"/>
            <a:chExt cx="3241627" cy="767289"/>
          </a:xfrm>
        </p:grpSpPr>
        <p:sp>
          <p:nvSpPr>
            <p:cNvPr id="22" name="右大括号 21"/>
            <p:cNvSpPr/>
            <p:nvPr/>
          </p:nvSpPr>
          <p:spPr>
            <a:xfrm rot="16200000">
              <a:off x="3668889" y="691608"/>
              <a:ext cx="180001" cy="3241627"/>
            </a:xfrm>
            <a:prstGeom prst="rightBrace">
              <a:avLst>
                <a:gd name="adj1" fmla="val 45635"/>
                <a:gd name="adj2" fmla="val 50000"/>
              </a:avLst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62946" y="1635133"/>
              <a:ext cx="391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</a:t>
              </a:r>
              <a:endParaRPr lang="zh-CN" altLang="en-US" sz="3200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4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</Words>
  <Application>Microsoft Office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Zheng</dc:creator>
  <cp:lastModifiedBy>Liang Zheng</cp:lastModifiedBy>
  <cp:revision>57</cp:revision>
  <dcterms:created xsi:type="dcterms:W3CDTF">2019-04-20T00:46:50Z</dcterms:created>
  <dcterms:modified xsi:type="dcterms:W3CDTF">2019-04-23T21:18:16Z</dcterms:modified>
</cp:coreProperties>
</file>