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799763" cy="4319588"/>
  <p:notesSz cx="6858000" cy="9144000"/>
  <p:defaultTextStyle>
    <a:defPPr>
      <a:defRPr lang="zh-CN"/>
    </a:defPPr>
    <a:lvl1pPr marL="0" algn="l" defTabSz="725668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362834" algn="l" defTabSz="725668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725668" algn="l" defTabSz="725668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088502" algn="l" defTabSz="725668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1451336" algn="l" defTabSz="725668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1814170" algn="l" defTabSz="725668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2177004" algn="l" defTabSz="725668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2539837" algn="l" defTabSz="725668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2902671" algn="l" defTabSz="725668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200" d="100"/>
          <a:sy n="200" d="100"/>
        </p:scale>
        <p:origin x="-858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706933"/>
            <a:ext cx="8099822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2268784"/>
            <a:ext cx="8099822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AAD0-D140-4F79-BD17-C147D9F8DC2D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0071-BA9D-45AB-977C-AD1325A1E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32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AAD0-D140-4F79-BD17-C147D9F8DC2D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0071-BA9D-45AB-977C-AD1325A1E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44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229978"/>
            <a:ext cx="2328699" cy="36606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229978"/>
            <a:ext cx="6851100" cy="366065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AAD0-D140-4F79-BD17-C147D9F8DC2D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0071-BA9D-45AB-977C-AD1325A1E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31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AAD0-D140-4F79-BD17-C147D9F8DC2D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0071-BA9D-45AB-977C-AD1325A1E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3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076898"/>
            <a:ext cx="9314796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2890725"/>
            <a:ext cx="9314796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AAD0-D140-4F79-BD17-C147D9F8DC2D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0071-BA9D-45AB-977C-AD1325A1E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61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149890"/>
            <a:ext cx="4589899" cy="27407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149890"/>
            <a:ext cx="4589899" cy="27407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AAD0-D140-4F79-BD17-C147D9F8DC2D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0071-BA9D-45AB-977C-AD1325A1E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26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29978"/>
            <a:ext cx="9314796" cy="8349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058899"/>
            <a:ext cx="456880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577849"/>
            <a:ext cx="4568806" cy="23207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058899"/>
            <a:ext cx="459130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577849"/>
            <a:ext cx="4591306" cy="23207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AAD0-D140-4F79-BD17-C147D9F8DC2D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0071-BA9D-45AB-977C-AD1325A1E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04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AAD0-D140-4F79-BD17-C147D9F8DC2D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0071-BA9D-45AB-977C-AD1325A1E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22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AAD0-D140-4F79-BD17-C147D9F8DC2D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0071-BA9D-45AB-977C-AD1325A1E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70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87972"/>
            <a:ext cx="3483204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621941"/>
            <a:ext cx="5467380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295877"/>
            <a:ext cx="3483204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AAD0-D140-4F79-BD17-C147D9F8DC2D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0071-BA9D-45AB-977C-AD1325A1E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42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87972"/>
            <a:ext cx="3483204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621941"/>
            <a:ext cx="5467380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295877"/>
            <a:ext cx="3483204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AAD0-D140-4F79-BD17-C147D9F8DC2D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0071-BA9D-45AB-977C-AD1325A1E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911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229978"/>
            <a:ext cx="9314796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149890"/>
            <a:ext cx="9314796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4003618"/>
            <a:ext cx="242994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CAAD0-D140-4F79-BD17-C147D9F8DC2D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4003618"/>
            <a:ext cx="364492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4003618"/>
            <a:ext cx="242994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60071-BA9D-45AB-977C-AD1325A1E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22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95977" y="182827"/>
            <a:ext cx="10409325" cy="4113954"/>
            <a:chOff x="443047" y="1276089"/>
            <a:chExt cx="10409325" cy="4113954"/>
          </a:xfrm>
        </p:grpSpPr>
        <p:sp>
          <p:nvSpPr>
            <p:cNvPr id="5" name="矩形 4"/>
            <p:cNvSpPr/>
            <p:nvPr/>
          </p:nvSpPr>
          <p:spPr>
            <a:xfrm>
              <a:off x="1579572" y="1276089"/>
              <a:ext cx="8583478" cy="2113665"/>
            </a:xfrm>
            <a:prstGeom prst="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46292" y="4575831"/>
              <a:ext cx="8583525" cy="814212"/>
              <a:chOff x="446292" y="4575831"/>
              <a:chExt cx="8583525" cy="814212"/>
            </a:xfrm>
          </p:grpSpPr>
          <p:sp>
            <p:nvSpPr>
              <p:cNvPr id="24" name="右大括号 23"/>
              <p:cNvSpPr/>
              <p:nvPr/>
            </p:nvSpPr>
            <p:spPr>
              <a:xfrm rot="5400000">
                <a:off x="4648054" y="374069"/>
                <a:ext cx="180001" cy="8583525"/>
              </a:xfrm>
              <a:prstGeom prst="rightBrace">
                <a:avLst>
                  <a:gd name="adj1" fmla="val 45635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4542111" y="4805268"/>
                <a:ext cx="3918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t</a:t>
                </a:r>
                <a:endParaRPr lang="zh-CN" altLang="en-US" sz="3200" dirty="0"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9617147" y="3254811"/>
              <a:ext cx="545903" cy="1636778"/>
              <a:chOff x="9617147" y="3254811"/>
              <a:chExt cx="545903" cy="1636778"/>
            </a:xfrm>
          </p:grpSpPr>
          <p:sp>
            <p:nvSpPr>
              <p:cNvPr id="22" name="右大括号 21"/>
              <p:cNvSpPr/>
              <p:nvPr/>
            </p:nvSpPr>
            <p:spPr>
              <a:xfrm rot="2674908">
                <a:off x="9617147" y="3254811"/>
                <a:ext cx="180000" cy="1636778"/>
              </a:xfrm>
              <a:prstGeom prst="rightBrace">
                <a:avLst>
                  <a:gd name="adj1" fmla="val 45635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9771164" y="4069835"/>
                <a:ext cx="3918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w</a:t>
                </a:r>
                <a:endParaRPr lang="zh-CN" altLang="en-US" sz="3200" dirty="0"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0230811" y="1281463"/>
              <a:ext cx="621561" cy="2108291"/>
              <a:chOff x="10230811" y="1281463"/>
              <a:chExt cx="621561" cy="2108291"/>
            </a:xfrm>
          </p:grpSpPr>
          <p:sp>
            <p:nvSpPr>
              <p:cNvPr id="20" name="右大括号 19"/>
              <p:cNvSpPr/>
              <p:nvPr/>
            </p:nvSpPr>
            <p:spPr>
              <a:xfrm>
                <a:off x="10230811" y="1281463"/>
                <a:ext cx="180000" cy="2108291"/>
              </a:xfrm>
              <a:prstGeom prst="rightBrace">
                <a:avLst>
                  <a:gd name="adj1" fmla="val 45635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0460486" y="2040533"/>
                <a:ext cx="3918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h</a:t>
                </a:r>
                <a:endParaRPr lang="zh-CN" altLang="en-US" sz="3200" dirty="0"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443047" y="1276089"/>
              <a:ext cx="9720003" cy="3245021"/>
              <a:chOff x="443047" y="1276089"/>
              <a:chExt cx="9720003" cy="3245021"/>
            </a:xfrm>
          </p:grpSpPr>
          <p:sp>
            <p:nvSpPr>
              <p:cNvPr id="13" name="平行四边形 12"/>
              <p:cNvSpPr/>
              <p:nvPr/>
            </p:nvSpPr>
            <p:spPr>
              <a:xfrm rot="16200000" flipV="1">
                <a:off x="7974789" y="2327826"/>
                <a:ext cx="3239998" cy="1136524"/>
              </a:xfrm>
              <a:prstGeom prst="parallelogram">
                <a:avLst>
                  <a:gd name="adj" fmla="val 99839"/>
                </a:avLst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 rot="16200000" flipV="1">
                <a:off x="-608690" y="2327826"/>
                <a:ext cx="3239998" cy="1136524"/>
              </a:xfrm>
              <a:prstGeom prst="parallelogram">
                <a:avLst>
                  <a:gd name="adj" fmla="val 99839"/>
                </a:avLst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/>
            </p:nvSpPr>
            <p:spPr>
              <a:xfrm rot="16200000" flipV="1">
                <a:off x="4327964" y="2327826"/>
                <a:ext cx="3239998" cy="1136524"/>
              </a:xfrm>
              <a:prstGeom prst="parallelogram">
                <a:avLst>
                  <a:gd name="adj" fmla="val 99839"/>
                </a:avLst>
              </a:prstGeom>
              <a:noFill/>
              <a:ln w="381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/>
            </p:nvSpPr>
            <p:spPr>
              <a:xfrm rot="16200000" flipV="1">
                <a:off x="1086340" y="2327826"/>
                <a:ext cx="3239998" cy="1136524"/>
              </a:xfrm>
              <a:prstGeom prst="parallelogram">
                <a:avLst>
                  <a:gd name="adj" fmla="val 99839"/>
                </a:avLst>
              </a:prstGeom>
              <a:noFill/>
              <a:ln w="381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274602" y="1276089"/>
                <a:ext cx="3240000" cy="2113665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43911" y="2404270"/>
                <a:ext cx="8583478" cy="2113665"/>
              </a:xfrm>
              <a:prstGeom prst="rect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141323" y="2407445"/>
                <a:ext cx="3240000" cy="2113665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2138076" y="1635133"/>
              <a:ext cx="3241627" cy="767289"/>
              <a:chOff x="2138076" y="1635133"/>
              <a:chExt cx="3241627" cy="767289"/>
            </a:xfrm>
          </p:grpSpPr>
          <p:sp>
            <p:nvSpPr>
              <p:cNvPr id="11" name="右大括号 10"/>
              <p:cNvSpPr/>
              <p:nvPr/>
            </p:nvSpPr>
            <p:spPr>
              <a:xfrm rot="16200000">
                <a:off x="3668889" y="691608"/>
                <a:ext cx="180001" cy="3241627"/>
              </a:xfrm>
              <a:prstGeom prst="rightBrace">
                <a:avLst>
                  <a:gd name="adj1" fmla="val 45635"/>
                  <a:gd name="adj2" fmla="val 50000"/>
                </a:avLst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3562946" y="1635133"/>
                <a:ext cx="3918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</a:t>
                </a:r>
                <a:endParaRPr lang="zh-CN" altLang="en-US" sz="3200" dirty="0">
                  <a:solidFill>
                    <a:schemeClr val="tx2"/>
                  </a:solidFill>
                  <a:latin typeface="Verdana" panose="020B060403050404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6035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4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Verdana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Zheng</dc:creator>
  <cp:lastModifiedBy>Liang Zheng</cp:lastModifiedBy>
  <cp:revision>6</cp:revision>
  <dcterms:created xsi:type="dcterms:W3CDTF">2019-04-20T01:32:48Z</dcterms:created>
  <dcterms:modified xsi:type="dcterms:W3CDTF">2019-04-20T01:35:57Z</dcterms:modified>
</cp:coreProperties>
</file>