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4319588"/>
  <p:notesSz cx="6858000" cy="9144000"/>
  <p:defaultTextStyle>
    <a:defPPr>
      <a:defRPr lang="zh-CN"/>
    </a:defPPr>
    <a:lvl1pPr marL="0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362834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725668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088502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1451336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1814170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2177004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2539837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2902671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5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7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1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4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6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8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FDDF-A7FA-416D-8E65-6604D8177B6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019D-77B2-4557-B0AB-544B58205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460" y="159967"/>
            <a:ext cx="10410842" cy="4113954"/>
            <a:chOff x="441530" y="1276089"/>
            <a:chExt cx="10410842" cy="4113954"/>
          </a:xfrm>
        </p:grpSpPr>
        <p:sp>
          <p:nvSpPr>
            <p:cNvPr id="5" name="矩形 4"/>
            <p:cNvSpPr/>
            <p:nvPr/>
          </p:nvSpPr>
          <p:spPr>
            <a:xfrm>
              <a:off x="1579572" y="1276089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74602" y="1276089"/>
              <a:ext cx="3240000" cy="211366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73354" y="2552149"/>
              <a:ext cx="3240000" cy="1168743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 rot="16200000" flipV="1">
              <a:off x="5128105" y="2506590"/>
              <a:ext cx="1797929" cy="630676"/>
            </a:xfrm>
            <a:prstGeom prst="parallelogram">
              <a:avLst>
                <a:gd name="adj" fmla="val 99839"/>
              </a:avLst>
            </a:prstGeom>
            <a:noFill/>
            <a:ln w="571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 rot="16200000" flipV="1">
              <a:off x="1889726" y="2506590"/>
              <a:ext cx="1797929" cy="630676"/>
            </a:xfrm>
            <a:prstGeom prst="parallelogram">
              <a:avLst>
                <a:gd name="adj" fmla="val 99839"/>
              </a:avLst>
            </a:prstGeom>
            <a:noFill/>
            <a:ln w="571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46292" y="4575831"/>
              <a:ext cx="8583525" cy="814212"/>
              <a:chOff x="446292" y="4575831"/>
              <a:chExt cx="8583525" cy="814212"/>
            </a:xfrm>
          </p:grpSpPr>
          <p:sp>
            <p:nvSpPr>
              <p:cNvPr id="30" name="右大括号 29"/>
              <p:cNvSpPr/>
              <p:nvPr/>
            </p:nvSpPr>
            <p:spPr>
              <a:xfrm rot="5400000">
                <a:off x="4648054" y="374069"/>
                <a:ext cx="180001" cy="8583525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542111" y="4805268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</a:t>
                </a:r>
                <a:endParaRPr lang="zh-CN" altLang="en-US" sz="32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617147" y="3254811"/>
              <a:ext cx="545903" cy="1636778"/>
              <a:chOff x="9617147" y="3254811"/>
              <a:chExt cx="545903" cy="1636778"/>
            </a:xfrm>
          </p:grpSpPr>
          <p:sp>
            <p:nvSpPr>
              <p:cNvPr id="28" name="右大括号 27"/>
              <p:cNvSpPr/>
              <p:nvPr/>
            </p:nvSpPr>
            <p:spPr>
              <a:xfrm rot="2674908">
                <a:off x="9617147" y="3254811"/>
                <a:ext cx="180000" cy="1636778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9771164" y="4069835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w</a:t>
                </a:r>
                <a:endParaRPr lang="zh-CN" altLang="en-US" sz="32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230811" y="1281463"/>
              <a:ext cx="621561" cy="2108291"/>
              <a:chOff x="10230811" y="1281463"/>
              <a:chExt cx="621561" cy="2108291"/>
            </a:xfrm>
          </p:grpSpPr>
          <p:sp>
            <p:nvSpPr>
              <p:cNvPr id="26" name="右大括号 25"/>
              <p:cNvSpPr/>
              <p:nvPr/>
            </p:nvSpPr>
            <p:spPr>
              <a:xfrm>
                <a:off x="10230811" y="1281463"/>
                <a:ext cx="180000" cy="2108291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0460486" y="2040533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h</a:t>
                </a:r>
                <a:endParaRPr lang="zh-CN" altLang="en-US" sz="3200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3" name="平行四边形 12"/>
            <p:cNvSpPr/>
            <p:nvPr/>
          </p:nvSpPr>
          <p:spPr>
            <a:xfrm rot="16200000" flipV="1">
              <a:off x="108634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rot="16200000" flipV="1">
              <a:off x="7974789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 rot="16200000" flipV="1">
              <a:off x="-60869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大括号 15"/>
            <p:cNvSpPr/>
            <p:nvPr/>
          </p:nvSpPr>
          <p:spPr>
            <a:xfrm rot="16200000">
              <a:off x="3668889" y="691608"/>
              <a:ext cx="180001" cy="3241627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02408" y="1922963"/>
              <a:ext cx="3240000" cy="1168743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1530" y="2407445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41323" y="2407445"/>
              <a:ext cx="3240000" cy="211366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562946" y="1635133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</a:t>
              </a:r>
              <a:endParaRPr lang="zh-CN" altLang="en-US" sz="3200" dirty="0">
                <a:latin typeface="Verdana" panose="020B060403050404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87610" y="2208129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</a:t>
              </a:r>
              <a:endParaRPr lang="zh-CN" altLang="en-US" sz="3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16200000" flipV="1">
              <a:off x="4327964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大括号 22"/>
            <p:cNvSpPr/>
            <p:nvPr/>
          </p:nvSpPr>
          <p:spPr>
            <a:xfrm>
              <a:off x="6399985" y="1901892"/>
              <a:ext cx="180000" cy="1197251"/>
            </a:xfrm>
            <a:prstGeom prst="rightBrace">
              <a:avLst>
                <a:gd name="adj1" fmla="val 45635"/>
                <a:gd name="adj2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大括号 23"/>
            <p:cNvSpPr/>
            <p:nvPr/>
          </p:nvSpPr>
          <p:spPr>
            <a:xfrm rot="2674908">
              <a:off x="6039530" y="3069846"/>
              <a:ext cx="180000" cy="902491"/>
            </a:xfrm>
            <a:prstGeom prst="rightBrace">
              <a:avLst>
                <a:gd name="adj1" fmla="val 45635"/>
                <a:gd name="adj2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32562" y="3566213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</a:t>
              </a:r>
              <a:endParaRPr lang="zh-CN" altLang="en-US" sz="32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28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4</cp:revision>
  <dcterms:created xsi:type="dcterms:W3CDTF">2019-04-23T21:21:54Z</dcterms:created>
  <dcterms:modified xsi:type="dcterms:W3CDTF">2019-04-23T21:22:50Z</dcterms:modified>
</cp:coreProperties>
</file>