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0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1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7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4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9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1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8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7EA5-3294-46F8-BCBD-C143ACCCECF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6238-6C72-4BE0-A85C-1C94AD230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517650" y="647700"/>
            <a:ext cx="3060000" cy="1440000"/>
          </a:xfrm>
          <a:custGeom>
            <a:avLst/>
            <a:gdLst>
              <a:gd name="connsiteX0" fmla="*/ 0 w 3060000"/>
              <a:gd name="connsiteY0" fmla="*/ 0 h 1440000"/>
              <a:gd name="connsiteX1" fmla="*/ 1560326 w 3060000"/>
              <a:gd name="connsiteY1" fmla="*/ 0 h 1440000"/>
              <a:gd name="connsiteX2" fmla="*/ 2160000 w 3060000"/>
              <a:gd name="connsiteY2" fmla="*/ 0 h 1440000"/>
              <a:gd name="connsiteX3" fmla="*/ 2759674 w 3060000"/>
              <a:gd name="connsiteY3" fmla="*/ 0 h 1440000"/>
              <a:gd name="connsiteX4" fmla="*/ 3060000 w 3060000"/>
              <a:gd name="connsiteY4" fmla="*/ 300326 h 1440000"/>
              <a:gd name="connsiteX5" fmla="*/ 3060000 w 3060000"/>
              <a:gd name="connsiteY5" fmla="*/ 1139674 h 1440000"/>
              <a:gd name="connsiteX6" fmla="*/ 2759674 w 3060000"/>
              <a:gd name="connsiteY6" fmla="*/ 1440000 h 1440000"/>
              <a:gd name="connsiteX7" fmla="*/ 2160000 w 3060000"/>
              <a:gd name="connsiteY7" fmla="*/ 1440000 h 1440000"/>
              <a:gd name="connsiteX8" fmla="*/ 1560326 w 3060000"/>
              <a:gd name="connsiteY8" fmla="*/ 1440000 h 1440000"/>
              <a:gd name="connsiteX9" fmla="*/ 0 w 3060000"/>
              <a:gd name="connsiteY9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0000" h="1440000">
                <a:moveTo>
                  <a:pt x="0" y="0"/>
                </a:moveTo>
                <a:lnTo>
                  <a:pt x="1560326" y="0"/>
                </a:lnTo>
                <a:lnTo>
                  <a:pt x="2160000" y="0"/>
                </a:lnTo>
                <a:lnTo>
                  <a:pt x="2759674" y="0"/>
                </a:lnTo>
                <a:cubicBezTo>
                  <a:pt x="2925539" y="0"/>
                  <a:pt x="3060000" y="134461"/>
                  <a:pt x="3060000" y="300326"/>
                </a:cubicBezTo>
                <a:lnTo>
                  <a:pt x="3060000" y="1139674"/>
                </a:lnTo>
                <a:cubicBezTo>
                  <a:pt x="3060000" y="1305539"/>
                  <a:pt x="2925539" y="1440000"/>
                  <a:pt x="2759674" y="1440000"/>
                </a:cubicBezTo>
                <a:lnTo>
                  <a:pt x="2160000" y="1440000"/>
                </a:lnTo>
                <a:lnTo>
                  <a:pt x="1560326" y="1440000"/>
                </a:lnTo>
                <a:lnTo>
                  <a:pt x="0" y="144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1725" y="2571748"/>
            <a:ext cx="864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3725" y="2571748"/>
            <a:ext cx="720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396366" y="2679748"/>
            <a:ext cx="864000" cy="360000"/>
          </a:xfrm>
          <a:custGeom>
            <a:avLst/>
            <a:gdLst>
              <a:gd name="connsiteX0" fmla="*/ 0 w 864000"/>
              <a:gd name="connsiteY0" fmla="*/ 0 h 360000"/>
              <a:gd name="connsiteX1" fmla="*/ 72000 w 864000"/>
              <a:gd name="connsiteY1" fmla="*/ 0 h 360000"/>
              <a:gd name="connsiteX2" fmla="*/ 72000 w 864000"/>
              <a:gd name="connsiteY2" fmla="*/ 288000 h 360000"/>
              <a:gd name="connsiteX3" fmla="*/ 792000 w 864000"/>
              <a:gd name="connsiteY3" fmla="*/ 288000 h 360000"/>
              <a:gd name="connsiteX4" fmla="*/ 792000 w 864000"/>
              <a:gd name="connsiteY4" fmla="*/ 0 h 360000"/>
              <a:gd name="connsiteX5" fmla="*/ 864000 w 864000"/>
              <a:gd name="connsiteY5" fmla="*/ 0 h 360000"/>
              <a:gd name="connsiteX6" fmla="*/ 864000 w 864000"/>
              <a:gd name="connsiteY6" fmla="*/ 360000 h 360000"/>
              <a:gd name="connsiteX7" fmla="*/ 0 w 864000"/>
              <a:gd name="connsiteY7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4000" h="360000">
                <a:moveTo>
                  <a:pt x="0" y="0"/>
                </a:moveTo>
                <a:lnTo>
                  <a:pt x="72000" y="0"/>
                </a:lnTo>
                <a:lnTo>
                  <a:pt x="72000" y="288000"/>
                </a:lnTo>
                <a:lnTo>
                  <a:pt x="792000" y="288000"/>
                </a:lnTo>
                <a:lnTo>
                  <a:pt x="792000" y="0"/>
                </a:lnTo>
                <a:lnTo>
                  <a:pt x="864000" y="0"/>
                </a:lnTo>
                <a:lnTo>
                  <a:pt x="864000" y="360000"/>
                </a:lnTo>
                <a:lnTo>
                  <a:pt x="0" y="36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323080" y="3631796"/>
            <a:ext cx="3060000" cy="1440000"/>
          </a:xfrm>
          <a:custGeom>
            <a:avLst/>
            <a:gdLst>
              <a:gd name="connsiteX0" fmla="*/ 0 w 3060000"/>
              <a:gd name="connsiteY0" fmla="*/ 0 h 1440000"/>
              <a:gd name="connsiteX1" fmla="*/ 1560326 w 3060000"/>
              <a:gd name="connsiteY1" fmla="*/ 0 h 1440000"/>
              <a:gd name="connsiteX2" fmla="*/ 2160000 w 3060000"/>
              <a:gd name="connsiteY2" fmla="*/ 0 h 1440000"/>
              <a:gd name="connsiteX3" fmla="*/ 2759674 w 3060000"/>
              <a:gd name="connsiteY3" fmla="*/ 0 h 1440000"/>
              <a:gd name="connsiteX4" fmla="*/ 3060000 w 3060000"/>
              <a:gd name="connsiteY4" fmla="*/ 300326 h 1440000"/>
              <a:gd name="connsiteX5" fmla="*/ 3060000 w 3060000"/>
              <a:gd name="connsiteY5" fmla="*/ 1139674 h 1440000"/>
              <a:gd name="connsiteX6" fmla="*/ 2759674 w 3060000"/>
              <a:gd name="connsiteY6" fmla="*/ 1440000 h 1440000"/>
              <a:gd name="connsiteX7" fmla="*/ 2160000 w 3060000"/>
              <a:gd name="connsiteY7" fmla="*/ 1440000 h 1440000"/>
              <a:gd name="connsiteX8" fmla="*/ 1560326 w 3060000"/>
              <a:gd name="connsiteY8" fmla="*/ 1440000 h 1440000"/>
              <a:gd name="connsiteX9" fmla="*/ 0 w 3060000"/>
              <a:gd name="connsiteY9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0000" h="1440000">
                <a:moveTo>
                  <a:pt x="0" y="0"/>
                </a:moveTo>
                <a:lnTo>
                  <a:pt x="1560326" y="0"/>
                </a:lnTo>
                <a:lnTo>
                  <a:pt x="2160000" y="0"/>
                </a:lnTo>
                <a:lnTo>
                  <a:pt x="2759674" y="0"/>
                </a:lnTo>
                <a:cubicBezTo>
                  <a:pt x="2925539" y="0"/>
                  <a:pt x="3060000" y="134461"/>
                  <a:pt x="3060000" y="300326"/>
                </a:cubicBezTo>
                <a:lnTo>
                  <a:pt x="3060000" y="1139674"/>
                </a:lnTo>
                <a:cubicBezTo>
                  <a:pt x="3060000" y="1305539"/>
                  <a:pt x="2925539" y="1440000"/>
                  <a:pt x="2759674" y="1440000"/>
                </a:cubicBezTo>
                <a:lnTo>
                  <a:pt x="2160000" y="1440000"/>
                </a:lnTo>
                <a:lnTo>
                  <a:pt x="1560326" y="1440000"/>
                </a:lnTo>
                <a:lnTo>
                  <a:pt x="0" y="144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8000" y="3511146"/>
            <a:ext cx="288000" cy="17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8000" y="3583146"/>
            <a:ext cx="216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292520" y="3343796"/>
            <a:ext cx="288000" cy="1728000"/>
          </a:xfrm>
          <a:custGeom>
            <a:avLst/>
            <a:gdLst>
              <a:gd name="connsiteX0" fmla="*/ 0 w 288000"/>
              <a:gd name="connsiteY0" fmla="*/ 0 h 1728000"/>
              <a:gd name="connsiteX1" fmla="*/ 288000 w 288000"/>
              <a:gd name="connsiteY1" fmla="*/ 0 h 1728000"/>
              <a:gd name="connsiteX2" fmla="*/ 288000 w 288000"/>
              <a:gd name="connsiteY2" fmla="*/ 1728000 h 1728000"/>
              <a:gd name="connsiteX3" fmla="*/ 216000 w 288000"/>
              <a:gd name="connsiteY3" fmla="*/ 1728000 h 1728000"/>
              <a:gd name="connsiteX4" fmla="*/ 216000 w 288000"/>
              <a:gd name="connsiteY4" fmla="*/ 72000 h 1728000"/>
              <a:gd name="connsiteX5" fmla="*/ 0 w 288000"/>
              <a:gd name="connsiteY5" fmla="*/ 7200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1728000">
                <a:moveTo>
                  <a:pt x="0" y="0"/>
                </a:moveTo>
                <a:lnTo>
                  <a:pt x="288000" y="0"/>
                </a:lnTo>
                <a:lnTo>
                  <a:pt x="288000" y="1728000"/>
                </a:lnTo>
                <a:lnTo>
                  <a:pt x="216000" y="1728000"/>
                </a:lnTo>
                <a:lnTo>
                  <a:pt x="216000" y="72000"/>
                </a:lnTo>
                <a:lnTo>
                  <a:pt x="0" y="7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62580" y="3777846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62580" y="4317846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555579" y="647700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257404" y="2391748"/>
            <a:ext cx="720000" cy="72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239579" y="3886032"/>
            <a:ext cx="792000" cy="79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347579" y="3994032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049079" y="4952832"/>
            <a:ext cx="792000" cy="792000"/>
          </a:xfrm>
          <a:custGeom>
            <a:avLst/>
            <a:gdLst>
              <a:gd name="connsiteX0" fmla="*/ 396000 w 792000"/>
              <a:gd name="connsiteY0" fmla="*/ 108000 h 792000"/>
              <a:gd name="connsiteX1" fmla="*/ 108000 w 792000"/>
              <a:gd name="connsiteY1" fmla="*/ 396000 h 792000"/>
              <a:gd name="connsiteX2" fmla="*/ 396000 w 792000"/>
              <a:gd name="connsiteY2" fmla="*/ 684000 h 792000"/>
              <a:gd name="connsiteX3" fmla="*/ 684000 w 792000"/>
              <a:gd name="connsiteY3" fmla="*/ 396000 h 792000"/>
              <a:gd name="connsiteX4" fmla="*/ 396000 w 792000"/>
              <a:gd name="connsiteY4" fmla="*/ 108000 h 792000"/>
              <a:gd name="connsiteX5" fmla="*/ 396000 w 792000"/>
              <a:gd name="connsiteY5" fmla="*/ 0 h 792000"/>
              <a:gd name="connsiteX6" fmla="*/ 792000 w 792000"/>
              <a:gd name="connsiteY6" fmla="*/ 396000 h 792000"/>
              <a:gd name="connsiteX7" fmla="*/ 396000 w 792000"/>
              <a:gd name="connsiteY7" fmla="*/ 792000 h 792000"/>
              <a:gd name="connsiteX8" fmla="*/ 0 w 792000"/>
              <a:gd name="connsiteY8" fmla="*/ 396000 h 792000"/>
              <a:gd name="connsiteX9" fmla="*/ 396000 w 792000"/>
              <a:gd name="connsiteY9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000" h="792000">
                <a:moveTo>
                  <a:pt x="396000" y="108000"/>
                </a:moveTo>
                <a:cubicBezTo>
                  <a:pt x="236942" y="108000"/>
                  <a:pt x="108000" y="236942"/>
                  <a:pt x="108000" y="396000"/>
                </a:cubicBezTo>
                <a:cubicBezTo>
                  <a:pt x="108000" y="555058"/>
                  <a:pt x="236942" y="684000"/>
                  <a:pt x="396000" y="684000"/>
                </a:cubicBezTo>
                <a:cubicBezTo>
                  <a:pt x="555058" y="684000"/>
                  <a:pt x="684000" y="555058"/>
                  <a:pt x="684000" y="396000"/>
                </a:cubicBezTo>
                <a:cubicBezTo>
                  <a:pt x="684000" y="236942"/>
                  <a:pt x="555058" y="108000"/>
                  <a:pt x="396000" y="108000"/>
                </a:cubicBezTo>
                <a:close/>
                <a:moveTo>
                  <a:pt x="396000" y="0"/>
                </a:moveTo>
                <a:cubicBezTo>
                  <a:pt x="614705" y="0"/>
                  <a:pt x="792000" y="177295"/>
                  <a:pt x="792000" y="396000"/>
                </a:cubicBezTo>
                <a:cubicBezTo>
                  <a:pt x="792000" y="614705"/>
                  <a:pt x="614705" y="792000"/>
                  <a:pt x="396000" y="792000"/>
                </a:cubicBezTo>
                <a:cubicBezTo>
                  <a:pt x="177295" y="792000"/>
                  <a:pt x="0" y="614705"/>
                  <a:pt x="0" y="396000"/>
                </a:cubicBezTo>
                <a:cubicBezTo>
                  <a:pt x="0" y="177295"/>
                  <a:pt x="177295" y="0"/>
                  <a:pt x="396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2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>
            <a:off x="2893657" y="4790828"/>
            <a:ext cx="864000" cy="360000"/>
          </a:xfrm>
          <a:custGeom>
            <a:avLst/>
            <a:gdLst>
              <a:gd name="connsiteX0" fmla="*/ 0 w 864000"/>
              <a:gd name="connsiteY0" fmla="*/ 0 h 360000"/>
              <a:gd name="connsiteX1" fmla="*/ 72000 w 864000"/>
              <a:gd name="connsiteY1" fmla="*/ 0 h 360000"/>
              <a:gd name="connsiteX2" fmla="*/ 72000 w 864000"/>
              <a:gd name="connsiteY2" fmla="*/ 288000 h 360000"/>
              <a:gd name="connsiteX3" fmla="*/ 792000 w 864000"/>
              <a:gd name="connsiteY3" fmla="*/ 288000 h 360000"/>
              <a:gd name="connsiteX4" fmla="*/ 792000 w 864000"/>
              <a:gd name="connsiteY4" fmla="*/ 0 h 360000"/>
              <a:gd name="connsiteX5" fmla="*/ 864000 w 864000"/>
              <a:gd name="connsiteY5" fmla="*/ 0 h 360000"/>
              <a:gd name="connsiteX6" fmla="*/ 864000 w 864000"/>
              <a:gd name="connsiteY6" fmla="*/ 360000 h 360000"/>
              <a:gd name="connsiteX7" fmla="*/ 0 w 864000"/>
              <a:gd name="connsiteY7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4000" h="360000">
                <a:moveTo>
                  <a:pt x="0" y="0"/>
                </a:moveTo>
                <a:lnTo>
                  <a:pt x="72000" y="0"/>
                </a:lnTo>
                <a:lnTo>
                  <a:pt x="72000" y="288000"/>
                </a:lnTo>
                <a:lnTo>
                  <a:pt x="792000" y="288000"/>
                </a:lnTo>
                <a:lnTo>
                  <a:pt x="792000" y="0"/>
                </a:lnTo>
                <a:lnTo>
                  <a:pt x="864000" y="0"/>
                </a:lnTo>
                <a:lnTo>
                  <a:pt x="864000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526666" y="1397048"/>
            <a:ext cx="864000" cy="360000"/>
          </a:xfrm>
          <a:custGeom>
            <a:avLst/>
            <a:gdLst>
              <a:gd name="connsiteX0" fmla="*/ 0 w 864000"/>
              <a:gd name="connsiteY0" fmla="*/ 0 h 360000"/>
              <a:gd name="connsiteX1" fmla="*/ 72000 w 864000"/>
              <a:gd name="connsiteY1" fmla="*/ 0 h 360000"/>
              <a:gd name="connsiteX2" fmla="*/ 72000 w 864000"/>
              <a:gd name="connsiteY2" fmla="*/ 288000 h 360000"/>
              <a:gd name="connsiteX3" fmla="*/ 792000 w 864000"/>
              <a:gd name="connsiteY3" fmla="*/ 288000 h 360000"/>
              <a:gd name="connsiteX4" fmla="*/ 792000 w 864000"/>
              <a:gd name="connsiteY4" fmla="*/ 0 h 360000"/>
              <a:gd name="connsiteX5" fmla="*/ 864000 w 864000"/>
              <a:gd name="connsiteY5" fmla="*/ 0 h 360000"/>
              <a:gd name="connsiteX6" fmla="*/ 864000 w 864000"/>
              <a:gd name="connsiteY6" fmla="*/ 360000 h 360000"/>
              <a:gd name="connsiteX7" fmla="*/ 0 w 864000"/>
              <a:gd name="connsiteY7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4000" h="360000">
                <a:moveTo>
                  <a:pt x="0" y="0"/>
                </a:moveTo>
                <a:lnTo>
                  <a:pt x="72000" y="0"/>
                </a:lnTo>
                <a:lnTo>
                  <a:pt x="72000" y="288000"/>
                </a:lnTo>
                <a:lnTo>
                  <a:pt x="792000" y="288000"/>
                </a:lnTo>
                <a:lnTo>
                  <a:pt x="792000" y="0"/>
                </a:lnTo>
                <a:lnTo>
                  <a:pt x="864000" y="0"/>
                </a:lnTo>
                <a:lnTo>
                  <a:pt x="864000" y="360000"/>
                </a:lnTo>
                <a:lnTo>
                  <a:pt x="0" y="36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332915" y="3487796"/>
            <a:ext cx="3060000" cy="1440000"/>
          </a:xfrm>
          <a:custGeom>
            <a:avLst/>
            <a:gdLst>
              <a:gd name="connsiteX0" fmla="*/ 0 w 3060000"/>
              <a:gd name="connsiteY0" fmla="*/ 0 h 1440000"/>
              <a:gd name="connsiteX1" fmla="*/ 1560326 w 3060000"/>
              <a:gd name="connsiteY1" fmla="*/ 0 h 1440000"/>
              <a:gd name="connsiteX2" fmla="*/ 2160000 w 3060000"/>
              <a:gd name="connsiteY2" fmla="*/ 0 h 1440000"/>
              <a:gd name="connsiteX3" fmla="*/ 2759674 w 3060000"/>
              <a:gd name="connsiteY3" fmla="*/ 0 h 1440000"/>
              <a:gd name="connsiteX4" fmla="*/ 3060000 w 3060000"/>
              <a:gd name="connsiteY4" fmla="*/ 300326 h 1440000"/>
              <a:gd name="connsiteX5" fmla="*/ 3060000 w 3060000"/>
              <a:gd name="connsiteY5" fmla="*/ 1139674 h 1440000"/>
              <a:gd name="connsiteX6" fmla="*/ 2759674 w 3060000"/>
              <a:gd name="connsiteY6" fmla="*/ 1440000 h 1440000"/>
              <a:gd name="connsiteX7" fmla="*/ 2160000 w 3060000"/>
              <a:gd name="connsiteY7" fmla="*/ 1440000 h 1440000"/>
              <a:gd name="connsiteX8" fmla="*/ 1560326 w 3060000"/>
              <a:gd name="connsiteY8" fmla="*/ 1440000 h 1440000"/>
              <a:gd name="connsiteX9" fmla="*/ 0 w 3060000"/>
              <a:gd name="connsiteY9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0000" h="1440000">
                <a:moveTo>
                  <a:pt x="0" y="0"/>
                </a:moveTo>
                <a:lnTo>
                  <a:pt x="1560326" y="0"/>
                </a:lnTo>
                <a:lnTo>
                  <a:pt x="2160000" y="0"/>
                </a:lnTo>
                <a:lnTo>
                  <a:pt x="2759674" y="0"/>
                </a:lnTo>
                <a:cubicBezTo>
                  <a:pt x="2925539" y="0"/>
                  <a:pt x="3060000" y="134461"/>
                  <a:pt x="3060000" y="300326"/>
                </a:cubicBezTo>
                <a:lnTo>
                  <a:pt x="3060000" y="1139674"/>
                </a:lnTo>
                <a:cubicBezTo>
                  <a:pt x="3060000" y="1305539"/>
                  <a:pt x="2925539" y="1440000"/>
                  <a:pt x="2759674" y="1440000"/>
                </a:cubicBezTo>
                <a:lnTo>
                  <a:pt x="2160000" y="1440000"/>
                </a:lnTo>
                <a:lnTo>
                  <a:pt x="1560326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03569" y="1757048"/>
            <a:ext cx="288000" cy="1728000"/>
          </a:xfrm>
          <a:custGeom>
            <a:avLst/>
            <a:gdLst>
              <a:gd name="connsiteX0" fmla="*/ 0 w 288000"/>
              <a:gd name="connsiteY0" fmla="*/ 0 h 1728000"/>
              <a:gd name="connsiteX1" fmla="*/ 288000 w 288000"/>
              <a:gd name="connsiteY1" fmla="*/ 0 h 1728000"/>
              <a:gd name="connsiteX2" fmla="*/ 288000 w 288000"/>
              <a:gd name="connsiteY2" fmla="*/ 1728000 h 1728000"/>
              <a:gd name="connsiteX3" fmla="*/ 216000 w 288000"/>
              <a:gd name="connsiteY3" fmla="*/ 1728000 h 1728000"/>
              <a:gd name="connsiteX4" fmla="*/ 216000 w 288000"/>
              <a:gd name="connsiteY4" fmla="*/ 72000 h 1728000"/>
              <a:gd name="connsiteX5" fmla="*/ 0 w 288000"/>
              <a:gd name="connsiteY5" fmla="*/ 72000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1728000">
                <a:moveTo>
                  <a:pt x="0" y="0"/>
                </a:moveTo>
                <a:lnTo>
                  <a:pt x="288000" y="0"/>
                </a:lnTo>
                <a:lnTo>
                  <a:pt x="288000" y="1728000"/>
                </a:lnTo>
                <a:lnTo>
                  <a:pt x="216000" y="1728000"/>
                </a:lnTo>
                <a:lnTo>
                  <a:pt x="216000" y="72000"/>
                </a:lnTo>
                <a:lnTo>
                  <a:pt x="0" y="7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0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720000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57779" y="2124080"/>
            <a:ext cx="72000" cy="1080000"/>
            <a:chOff x="909638" y="1795462"/>
            <a:chExt cx="72000" cy="1080000"/>
          </a:xfrm>
        </p:grpSpPr>
        <p:sp>
          <p:nvSpPr>
            <p:cNvPr id="14" name="矩形 13"/>
            <p:cNvSpPr/>
            <p:nvPr/>
          </p:nvSpPr>
          <p:spPr>
            <a:xfrm>
              <a:off x="909638" y="1795462"/>
              <a:ext cx="72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09638" y="2515462"/>
              <a:ext cx="72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4613" y="3343796"/>
            <a:ext cx="288000" cy="1728000"/>
            <a:chOff x="1914613" y="3343796"/>
            <a:chExt cx="288000" cy="172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任意多边形 17"/>
            <p:cNvSpPr/>
            <p:nvPr/>
          </p:nvSpPr>
          <p:spPr>
            <a:xfrm>
              <a:off x="1914613" y="3343796"/>
              <a:ext cx="288000" cy="1728000"/>
            </a:xfrm>
            <a:custGeom>
              <a:avLst/>
              <a:gdLst>
                <a:gd name="connsiteX0" fmla="*/ 0 w 288000"/>
                <a:gd name="connsiteY0" fmla="*/ 0 h 1728000"/>
                <a:gd name="connsiteX1" fmla="*/ 288000 w 288000"/>
                <a:gd name="connsiteY1" fmla="*/ 0 h 1728000"/>
                <a:gd name="connsiteX2" fmla="*/ 288000 w 288000"/>
                <a:gd name="connsiteY2" fmla="*/ 1728000 h 1728000"/>
                <a:gd name="connsiteX3" fmla="*/ 216000 w 288000"/>
                <a:gd name="connsiteY3" fmla="*/ 1728000 h 1728000"/>
                <a:gd name="connsiteX4" fmla="*/ 216000 w 288000"/>
                <a:gd name="connsiteY4" fmla="*/ 72000 h 1728000"/>
                <a:gd name="connsiteX5" fmla="*/ 0 w 288000"/>
                <a:gd name="connsiteY5" fmla="*/ 720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1728000">
                  <a:moveTo>
                    <a:pt x="0" y="0"/>
                  </a:moveTo>
                  <a:lnTo>
                    <a:pt x="288000" y="0"/>
                  </a:lnTo>
                  <a:lnTo>
                    <a:pt x="288000" y="1728000"/>
                  </a:lnTo>
                  <a:lnTo>
                    <a:pt x="216000" y="1728000"/>
                  </a:lnTo>
                  <a:lnTo>
                    <a:pt x="216000" y="72000"/>
                  </a:lnTo>
                  <a:lnTo>
                    <a:pt x="0" y="72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68823" y="3710828"/>
              <a:ext cx="72000" cy="1080000"/>
              <a:chOff x="909638" y="1795462"/>
              <a:chExt cx="72000" cy="1080000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909638" y="1795462"/>
                <a:ext cx="72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09638" y="2515462"/>
                <a:ext cx="72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681767" y="3884631"/>
            <a:ext cx="12877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GPU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67187" y="3883796"/>
            <a:ext cx="648000" cy="648000"/>
          </a:xfrm>
          <a:custGeom>
            <a:avLst/>
            <a:gdLst>
              <a:gd name="connsiteX0" fmla="*/ 396000 w 792000"/>
              <a:gd name="connsiteY0" fmla="*/ 108000 h 792000"/>
              <a:gd name="connsiteX1" fmla="*/ 108000 w 792000"/>
              <a:gd name="connsiteY1" fmla="*/ 396000 h 792000"/>
              <a:gd name="connsiteX2" fmla="*/ 396000 w 792000"/>
              <a:gd name="connsiteY2" fmla="*/ 684000 h 792000"/>
              <a:gd name="connsiteX3" fmla="*/ 684000 w 792000"/>
              <a:gd name="connsiteY3" fmla="*/ 396000 h 792000"/>
              <a:gd name="connsiteX4" fmla="*/ 396000 w 792000"/>
              <a:gd name="connsiteY4" fmla="*/ 108000 h 792000"/>
              <a:gd name="connsiteX5" fmla="*/ 396000 w 792000"/>
              <a:gd name="connsiteY5" fmla="*/ 0 h 792000"/>
              <a:gd name="connsiteX6" fmla="*/ 792000 w 792000"/>
              <a:gd name="connsiteY6" fmla="*/ 396000 h 792000"/>
              <a:gd name="connsiteX7" fmla="*/ 396000 w 792000"/>
              <a:gd name="connsiteY7" fmla="*/ 792000 h 792000"/>
              <a:gd name="connsiteX8" fmla="*/ 0 w 792000"/>
              <a:gd name="connsiteY8" fmla="*/ 396000 h 792000"/>
              <a:gd name="connsiteX9" fmla="*/ 396000 w 792000"/>
              <a:gd name="connsiteY9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000" h="792000">
                <a:moveTo>
                  <a:pt x="396000" y="108000"/>
                </a:moveTo>
                <a:cubicBezTo>
                  <a:pt x="236942" y="108000"/>
                  <a:pt x="108000" y="236942"/>
                  <a:pt x="108000" y="396000"/>
                </a:cubicBezTo>
                <a:cubicBezTo>
                  <a:pt x="108000" y="555058"/>
                  <a:pt x="236942" y="684000"/>
                  <a:pt x="396000" y="684000"/>
                </a:cubicBezTo>
                <a:cubicBezTo>
                  <a:pt x="555058" y="684000"/>
                  <a:pt x="684000" y="555058"/>
                  <a:pt x="684000" y="396000"/>
                </a:cubicBezTo>
                <a:cubicBezTo>
                  <a:pt x="684000" y="236942"/>
                  <a:pt x="555058" y="108000"/>
                  <a:pt x="396000" y="108000"/>
                </a:cubicBezTo>
                <a:close/>
                <a:moveTo>
                  <a:pt x="396000" y="0"/>
                </a:moveTo>
                <a:cubicBezTo>
                  <a:pt x="614705" y="0"/>
                  <a:pt x="792000" y="177295"/>
                  <a:pt x="792000" y="396000"/>
                </a:cubicBezTo>
                <a:cubicBezTo>
                  <a:pt x="792000" y="614705"/>
                  <a:pt x="614705" y="792000"/>
                  <a:pt x="396000" y="792000"/>
                </a:cubicBezTo>
                <a:cubicBezTo>
                  <a:pt x="177295" y="792000"/>
                  <a:pt x="0" y="614705"/>
                  <a:pt x="0" y="396000"/>
                </a:cubicBezTo>
                <a:cubicBezTo>
                  <a:pt x="0" y="177295"/>
                  <a:pt x="177295" y="0"/>
                  <a:pt x="396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>
            <a:off x="1531997" y="1713332"/>
            <a:ext cx="864000" cy="360000"/>
          </a:xfrm>
          <a:custGeom>
            <a:avLst/>
            <a:gdLst>
              <a:gd name="connsiteX0" fmla="*/ 0 w 864000"/>
              <a:gd name="connsiteY0" fmla="*/ 0 h 360000"/>
              <a:gd name="connsiteX1" fmla="*/ 72000 w 864000"/>
              <a:gd name="connsiteY1" fmla="*/ 0 h 360000"/>
              <a:gd name="connsiteX2" fmla="*/ 72000 w 864000"/>
              <a:gd name="connsiteY2" fmla="*/ 288000 h 360000"/>
              <a:gd name="connsiteX3" fmla="*/ 792000 w 864000"/>
              <a:gd name="connsiteY3" fmla="*/ 288000 h 360000"/>
              <a:gd name="connsiteX4" fmla="*/ 792000 w 864000"/>
              <a:gd name="connsiteY4" fmla="*/ 0 h 360000"/>
              <a:gd name="connsiteX5" fmla="*/ 864000 w 864000"/>
              <a:gd name="connsiteY5" fmla="*/ 0 h 360000"/>
              <a:gd name="connsiteX6" fmla="*/ 864000 w 864000"/>
              <a:gd name="connsiteY6" fmla="*/ 360000 h 360000"/>
              <a:gd name="connsiteX7" fmla="*/ 0 w 864000"/>
              <a:gd name="connsiteY7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4000" h="360000">
                <a:moveTo>
                  <a:pt x="0" y="0"/>
                </a:moveTo>
                <a:lnTo>
                  <a:pt x="72000" y="0"/>
                </a:lnTo>
                <a:lnTo>
                  <a:pt x="72000" y="288000"/>
                </a:lnTo>
                <a:lnTo>
                  <a:pt x="792000" y="288000"/>
                </a:lnTo>
                <a:lnTo>
                  <a:pt x="792000" y="0"/>
                </a:lnTo>
                <a:lnTo>
                  <a:pt x="864000" y="0"/>
                </a:lnTo>
                <a:lnTo>
                  <a:pt x="864000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71255" y="410300"/>
            <a:ext cx="3060000" cy="1440000"/>
          </a:xfrm>
          <a:custGeom>
            <a:avLst/>
            <a:gdLst>
              <a:gd name="connsiteX0" fmla="*/ 0 w 3060000"/>
              <a:gd name="connsiteY0" fmla="*/ 0 h 1440000"/>
              <a:gd name="connsiteX1" fmla="*/ 1560326 w 3060000"/>
              <a:gd name="connsiteY1" fmla="*/ 0 h 1440000"/>
              <a:gd name="connsiteX2" fmla="*/ 2160000 w 3060000"/>
              <a:gd name="connsiteY2" fmla="*/ 0 h 1440000"/>
              <a:gd name="connsiteX3" fmla="*/ 2759674 w 3060000"/>
              <a:gd name="connsiteY3" fmla="*/ 0 h 1440000"/>
              <a:gd name="connsiteX4" fmla="*/ 3060000 w 3060000"/>
              <a:gd name="connsiteY4" fmla="*/ 300326 h 1440000"/>
              <a:gd name="connsiteX5" fmla="*/ 3060000 w 3060000"/>
              <a:gd name="connsiteY5" fmla="*/ 1139674 h 1440000"/>
              <a:gd name="connsiteX6" fmla="*/ 2759674 w 3060000"/>
              <a:gd name="connsiteY6" fmla="*/ 1440000 h 1440000"/>
              <a:gd name="connsiteX7" fmla="*/ 2160000 w 3060000"/>
              <a:gd name="connsiteY7" fmla="*/ 1440000 h 1440000"/>
              <a:gd name="connsiteX8" fmla="*/ 1560326 w 3060000"/>
              <a:gd name="connsiteY8" fmla="*/ 1440000 h 1440000"/>
              <a:gd name="connsiteX9" fmla="*/ 0 w 3060000"/>
              <a:gd name="connsiteY9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0000" h="1440000">
                <a:moveTo>
                  <a:pt x="0" y="0"/>
                </a:moveTo>
                <a:lnTo>
                  <a:pt x="1560326" y="0"/>
                </a:lnTo>
                <a:lnTo>
                  <a:pt x="2160000" y="0"/>
                </a:lnTo>
                <a:lnTo>
                  <a:pt x="2759674" y="0"/>
                </a:lnTo>
                <a:cubicBezTo>
                  <a:pt x="2925539" y="0"/>
                  <a:pt x="3060000" y="134461"/>
                  <a:pt x="3060000" y="300326"/>
                </a:cubicBezTo>
                <a:lnTo>
                  <a:pt x="3060000" y="1139674"/>
                </a:lnTo>
                <a:cubicBezTo>
                  <a:pt x="3060000" y="1305539"/>
                  <a:pt x="2925539" y="1440000"/>
                  <a:pt x="2759674" y="1440000"/>
                </a:cubicBezTo>
                <a:lnTo>
                  <a:pt x="2160000" y="1440000"/>
                </a:lnTo>
                <a:lnTo>
                  <a:pt x="1560326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2953" y="266300"/>
            <a:ext cx="288000" cy="1728000"/>
            <a:chOff x="1914613" y="3343796"/>
            <a:chExt cx="288000" cy="1728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任意多边形 17"/>
            <p:cNvSpPr/>
            <p:nvPr/>
          </p:nvSpPr>
          <p:spPr>
            <a:xfrm>
              <a:off x="1914613" y="3343796"/>
              <a:ext cx="288000" cy="1728000"/>
            </a:xfrm>
            <a:custGeom>
              <a:avLst/>
              <a:gdLst>
                <a:gd name="connsiteX0" fmla="*/ 0 w 288000"/>
                <a:gd name="connsiteY0" fmla="*/ 0 h 1728000"/>
                <a:gd name="connsiteX1" fmla="*/ 288000 w 288000"/>
                <a:gd name="connsiteY1" fmla="*/ 0 h 1728000"/>
                <a:gd name="connsiteX2" fmla="*/ 288000 w 288000"/>
                <a:gd name="connsiteY2" fmla="*/ 1728000 h 1728000"/>
                <a:gd name="connsiteX3" fmla="*/ 216000 w 288000"/>
                <a:gd name="connsiteY3" fmla="*/ 1728000 h 1728000"/>
                <a:gd name="connsiteX4" fmla="*/ 216000 w 288000"/>
                <a:gd name="connsiteY4" fmla="*/ 72000 h 1728000"/>
                <a:gd name="connsiteX5" fmla="*/ 0 w 288000"/>
                <a:gd name="connsiteY5" fmla="*/ 7200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1728000">
                  <a:moveTo>
                    <a:pt x="0" y="0"/>
                  </a:moveTo>
                  <a:lnTo>
                    <a:pt x="288000" y="0"/>
                  </a:lnTo>
                  <a:lnTo>
                    <a:pt x="288000" y="1728000"/>
                  </a:lnTo>
                  <a:lnTo>
                    <a:pt x="216000" y="1728000"/>
                  </a:lnTo>
                  <a:lnTo>
                    <a:pt x="216000" y="72000"/>
                  </a:lnTo>
                  <a:lnTo>
                    <a:pt x="0" y="72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68823" y="3710828"/>
              <a:ext cx="72000" cy="1080000"/>
              <a:chOff x="909638" y="1795462"/>
              <a:chExt cx="72000" cy="1080000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909638" y="1795462"/>
                <a:ext cx="72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09638" y="2515462"/>
                <a:ext cx="72000" cy="36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320107" y="807135"/>
            <a:ext cx="12877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GPU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005527" y="806300"/>
            <a:ext cx="648000" cy="648000"/>
          </a:xfrm>
          <a:custGeom>
            <a:avLst/>
            <a:gdLst>
              <a:gd name="connsiteX0" fmla="*/ 396000 w 792000"/>
              <a:gd name="connsiteY0" fmla="*/ 108000 h 792000"/>
              <a:gd name="connsiteX1" fmla="*/ 108000 w 792000"/>
              <a:gd name="connsiteY1" fmla="*/ 396000 h 792000"/>
              <a:gd name="connsiteX2" fmla="*/ 396000 w 792000"/>
              <a:gd name="connsiteY2" fmla="*/ 684000 h 792000"/>
              <a:gd name="connsiteX3" fmla="*/ 684000 w 792000"/>
              <a:gd name="connsiteY3" fmla="*/ 396000 h 792000"/>
              <a:gd name="connsiteX4" fmla="*/ 396000 w 792000"/>
              <a:gd name="connsiteY4" fmla="*/ 108000 h 792000"/>
              <a:gd name="connsiteX5" fmla="*/ 396000 w 792000"/>
              <a:gd name="connsiteY5" fmla="*/ 0 h 792000"/>
              <a:gd name="connsiteX6" fmla="*/ 792000 w 792000"/>
              <a:gd name="connsiteY6" fmla="*/ 396000 h 792000"/>
              <a:gd name="connsiteX7" fmla="*/ 396000 w 792000"/>
              <a:gd name="connsiteY7" fmla="*/ 792000 h 792000"/>
              <a:gd name="connsiteX8" fmla="*/ 0 w 792000"/>
              <a:gd name="connsiteY8" fmla="*/ 396000 h 792000"/>
              <a:gd name="connsiteX9" fmla="*/ 396000 w 792000"/>
              <a:gd name="connsiteY9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000" h="792000">
                <a:moveTo>
                  <a:pt x="396000" y="108000"/>
                </a:moveTo>
                <a:cubicBezTo>
                  <a:pt x="236942" y="108000"/>
                  <a:pt x="108000" y="236942"/>
                  <a:pt x="108000" y="396000"/>
                </a:cubicBezTo>
                <a:cubicBezTo>
                  <a:pt x="108000" y="555058"/>
                  <a:pt x="236942" y="684000"/>
                  <a:pt x="396000" y="684000"/>
                </a:cubicBezTo>
                <a:cubicBezTo>
                  <a:pt x="555058" y="684000"/>
                  <a:pt x="684000" y="555058"/>
                  <a:pt x="684000" y="396000"/>
                </a:cubicBezTo>
                <a:cubicBezTo>
                  <a:pt x="684000" y="236942"/>
                  <a:pt x="555058" y="108000"/>
                  <a:pt x="396000" y="108000"/>
                </a:cubicBezTo>
                <a:close/>
                <a:moveTo>
                  <a:pt x="396000" y="0"/>
                </a:moveTo>
                <a:cubicBezTo>
                  <a:pt x="614705" y="0"/>
                  <a:pt x="792000" y="177295"/>
                  <a:pt x="792000" y="396000"/>
                </a:cubicBezTo>
                <a:cubicBezTo>
                  <a:pt x="792000" y="614705"/>
                  <a:pt x="614705" y="792000"/>
                  <a:pt x="396000" y="792000"/>
                </a:cubicBezTo>
                <a:cubicBezTo>
                  <a:pt x="177295" y="792000"/>
                  <a:pt x="0" y="614705"/>
                  <a:pt x="0" y="396000"/>
                </a:cubicBezTo>
                <a:cubicBezTo>
                  <a:pt x="0" y="177295"/>
                  <a:pt x="177295" y="0"/>
                  <a:pt x="396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24683" y="3083215"/>
            <a:ext cx="3478302" cy="1807032"/>
            <a:chOff x="5257474" y="3688674"/>
            <a:chExt cx="3478302" cy="1807032"/>
          </a:xfrm>
        </p:grpSpPr>
        <p:sp>
          <p:nvSpPr>
            <p:cNvPr id="27" name="任意多边形 26"/>
            <p:cNvSpPr/>
            <p:nvPr/>
          </p:nvSpPr>
          <p:spPr>
            <a:xfrm>
              <a:off x="6236518" y="5135706"/>
              <a:ext cx="864000" cy="360000"/>
            </a:xfrm>
            <a:custGeom>
              <a:avLst/>
              <a:gdLst>
                <a:gd name="connsiteX0" fmla="*/ 0 w 864000"/>
                <a:gd name="connsiteY0" fmla="*/ 0 h 360000"/>
                <a:gd name="connsiteX1" fmla="*/ 72000 w 864000"/>
                <a:gd name="connsiteY1" fmla="*/ 0 h 360000"/>
                <a:gd name="connsiteX2" fmla="*/ 72000 w 864000"/>
                <a:gd name="connsiteY2" fmla="*/ 288000 h 360000"/>
                <a:gd name="connsiteX3" fmla="*/ 792000 w 864000"/>
                <a:gd name="connsiteY3" fmla="*/ 288000 h 360000"/>
                <a:gd name="connsiteX4" fmla="*/ 792000 w 864000"/>
                <a:gd name="connsiteY4" fmla="*/ 0 h 360000"/>
                <a:gd name="connsiteX5" fmla="*/ 864000 w 864000"/>
                <a:gd name="connsiteY5" fmla="*/ 0 h 360000"/>
                <a:gd name="connsiteX6" fmla="*/ 864000 w 864000"/>
                <a:gd name="connsiteY6" fmla="*/ 360000 h 360000"/>
                <a:gd name="connsiteX7" fmla="*/ 0 w 864000"/>
                <a:gd name="connsiteY7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000" h="360000">
                  <a:moveTo>
                    <a:pt x="0" y="0"/>
                  </a:moveTo>
                  <a:lnTo>
                    <a:pt x="72000" y="0"/>
                  </a:lnTo>
                  <a:lnTo>
                    <a:pt x="72000" y="288000"/>
                  </a:lnTo>
                  <a:lnTo>
                    <a:pt x="792000" y="288000"/>
                  </a:lnTo>
                  <a:lnTo>
                    <a:pt x="792000" y="0"/>
                  </a:lnTo>
                  <a:lnTo>
                    <a:pt x="864000" y="0"/>
                  </a:lnTo>
                  <a:lnTo>
                    <a:pt x="86400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675776" y="3832674"/>
              <a:ext cx="3060000" cy="1440000"/>
            </a:xfrm>
            <a:custGeom>
              <a:avLst/>
              <a:gdLst>
                <a:gd name="connsiteX0" fmla="*/ 0 w 3060000"/>
                <a:gd name="connsiteY0" fmla="*/ 0 h 1440000"/>
                <a:gd name="connsiteX1" fmla="*/ 1560326 w 3060000"/>
                <a:gd name="connsiteY1" fmla="*/ 0 h 1440000"/>
                <a:gd name="connsiteX2" fmla="*/ 2160000 w 3060000"/>
                <a:gd name="connsiteY2" fmla="*/ 0 h 1440000"/>
                <a:gd name="connsiteX3" fmla="*/ 2759674 w 3060000"/>
                <a:gd name="connsiteY3" fmla="*/ 0 h 1440000"/>
                <a:gd name="connsiteX4" fmla="*/ 3060000 w 3060000"/>
                <a:gd name="connsiteY4" fmla="*/ 300326 h 1440000"/>
                <a:gd name="connsiteX5" fmla="*/ 3060000 w 3060000"/>
                <a:gd name="connsiteY5" fmla="*/ 1139674 h 1440000"/>
                <a:gd name="connsiteX6" fmla="*/ 2759674 w 3060000"/>
                <a:gd name="connsiteY6" fmla="*/ 1440000 h 1440000"/>
                <a:gd name="connsiteX7" fmla="*/ 2160000 w 3060000"/>
                <a:gd name="connsiteY7" fmla="*/ 1440000 h 1440000"/>
                <a:gd name="connsiteX8" fmla="*/ 1560326 w 3060000"/>
                <a:gd name="connsiteY8" fmla="*/ 1440000 h 1440000"/>
                <a:gd name="connsiteX9" fmla="*/ 0 w 3060000"/>
                <a:gd name="connsiteY9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000" h="1440000">
                  <a:moveTo>
                    <a:pt x="0" y="0"/>
                  </a:moveTo>
                  <a:lnTo>
                    <a:pt x="1560326" y="0"/>
                  </a:lnTo>
                  <a:lnTo>
                    <a:pt x="2160000" y="0"/>
                  </a:lnTo>
                  <a:lnTo>
                    <a:pt x="2759674" y="0"/>
                  </a:lnTo>
                  <a:cubicBezTo>
                    <a:pt x="2925539" y="0"/>
                    <a:pt x="3060000" y="134461"/>
                    <a:pt x="3060000" y="300326"/>
                  </a:cubicBezTo>
                  <a:lnTo>
                    <a:pt x="3060000" y="1139674"/>
                  </a:lnTo>
                  <a:cubicBezTo>
                    <a:pt x="3060000" y="1305539"/>
                    <a:pt x="2925539" y="1440000"/>
                    <a:pt x="2759674" y="1440000"/>
                  </a:cubicBezTo>
                  <a:lnTo>
                    <a:pt x="2160000" y="1440000"/>
                  </a:lnTo>
                  <a:lnTo>
                    <a:pt x="1560326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57474" y="3688674"/>
              <a:ext cx="288000" cy="1728000"/>
              <a:chOff x="1914613" y="3343796"/>
              <a:chExt cx="288000" cy="172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0" name="任意多边形 29"/>
              <p:cNvSpPr/>
              <p:nvPr/>
            </p:nvSpPr>
            <p:spPr>
              <a:xfrm>
                <a:off x="1914613" y="3343796"/>
                <a:ext cx="288000" cy="1728000"/>
              </a:xfrm>
              <a:custGeom>
                <a:avLst/>
                <a:gdLst>
                  <a:gd name="connsiteX0" fmla="*/ 0 w 288000"/>
                  <a:gd name="connsiteY0" fmla="*/ 0 h 1728000"/>
                  <a:gd name="connsiteX1" fmla="*/ 288000 w 288000"/>
                  <a:gd name="connsiteY1" fmla="*/ 0 h 1728000"/>
                  <a:gd name="connsiteX2" fmla="*/ 288000 w 288000"/>
                  <a:gd name="connsiteY2" fmla="*/ 1728000 h 1728000"/>
                  <a:gd name="connsiteX3" fmla="*/ 216000 w 288000"/>
                  <a:gd name="connsiteY3" fmla="*/ 1728000 h 1728000"/>
                  <a:gd name="connsiteX4" fmla="*/ 216000 w 288000"/>
                  <a:gd name="connsiteY4" fmla="*/ 72000 h 1728000"/>
                  <a:gd name="connsiteX5" fmla="*/ 0 w 288000"/>
                  <a:gd name="connsiteY5" fmla="*/ 72000 h 17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000" h="1728000">
                    <a:moveTo>
                      <a:pt x="0" y="0"/>
                    </a:moveTo>
                    <a:lnTo>
                      <a:pt x="288000" y="0"/>
                    </a:lnTo>
                    <a:lnTo>
                      <a:pt x="288000" y="1728000"/>
                    </a:lnTo>
                    <a:lnTo>
                      <a:pt x="216000" y="1728000"/>
                    </a:lnTo>
                    <a:lnTo>
                      <a:pt x="216000" y="72000"/>
                    </a:lnTo>
                    <a:lnTo>
                      <a:pt x="0" y="72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968823" y="3710828"/>
                <a:ext cx="72000" cy="1080000"/>
                <a:chOff x="909638" y="1795462"/>
                <a:chExt cx="72000" cy="1080000"/>
              </a:xfrm>
              <a:grpFill/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909638" y="1795462"/>
                  <a:ext cx="72000" cy="36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909638" y="2515462"/>
                  <a:ext cx="72000" cy="36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6024628" y="4229509"/>
              <a:ext cx="12877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GPU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710048" y="4228674"/>
              <a:ext cx="648000" cy="648000"/>
            </a:xfrm>
            <a:custGeom>
              <a:avLst/>
              <a:gdLst>
                <a:gd name="connsiteX0" fmla="*/ 396000 w 792000"/>
                <a:gd name="connsiteY0" fmla="*/ 108000 h 792000"/>
                <a:gd name="connsiteX1" fmla="*/ 108000 w 792000"/>
                <a:gd name="connsiteY1" fmla="*/ 396000 h 792000"/>
                <a:gd name="connsiteX2" fmla="*/ 396000 w 792000"/>
                <a:gd name="connsiteY2" fmla="*/ 684000 h 792000"/>
                <a:gd name="connsiteX3" fmla="*/ 684000 w 792000"/>
                <a:gd name="connsiteY3" fmla="*/ 396000 h 792000"/>
                <a:gd name="connsiteX4" fmla="*/ 396000 w 792000"/>
                <a:gd name="connsiteY4" fmla="*/ 108000 h 792000"/>
                <a:gd name="connsiteX5" fmla="*/ 396000 w 792000"/>
                <a:gd name="connsiteY5" fmla="*/ 0 h 792000"/>
                <a:gd name="connsiteX6" fmla="*/ 792000 w 792000"/>
                <a:gd name="connsiteY6" fmla="*/ 396000 h 792000"/>
                <a:gd name="connsiteX7" fmla="*/ 396000 w 792000"/>
                <a:gd name="connsiteY7" fmla="*/ 792000 h 792000"/>
                <a:gd name="connsiteX8" fmla="*/ 0 w 792000"/>
                <a:gd name="connsiteY8" fmla="*/ 396000 h 792000"/>
                <a:gd name="connsiteX9" fmla="*/ 396000 w 792000"/>
                <a:gd name="connsiteY9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000" h="792000">
                  <a:moveTo>
                    <a:pt x="396000" y="108000"/>
                  </a:moveTo>
                  <a:cubicBezTo>
                    <a:pt x="236942" y="108000"/>
                    <a:pt x="108000" y="236942"/>
                    <a:pt x="108000" y="396000"/>
                  </a:cubicBezTo>
                  <a:cubicBezTo>
                    <a:pt x="108000" y="555058"/>
                    <a:pt x="236942" y="684000"/>
                    <a:pt x="396000" y="684000"/>
                  </a:cubicBezTo>
                  <a:cubicBezTo>
                    <a:pt x="555058" y="684000"/>
                    <a:pt x="684000" y="555058"/>
                    <a:pt x="684000" y="396000"/>
                  </a:cubicBezTo>
                  <a:cubicBezTo>
                    <a:pt x="684000" y="236942"/>
                    <a:pt x="555058" y="108000"/>
                    <a:pt x="396000" y="108000"/>
                  </a:cubicBezTo>
                  <a:close/>
                  <a:moveTo>
                    <a:pt x="396000" y="0"/>
                  </a:moveTo>
                  <a:cubicBezTo>
                    <a:pt x="614705" y="0"/>
                    <a:pt x="792000" y="177295"/>
                    <a:pt x="792000" y="396000"/>
                  </a:cubicBezTo>
                  <a:cubicBezTo>
                    <a:pt x="792000" y="614705"/>
                    <a:pt x="614705" y="792000"/>
                    <a:pt x="396000" y="792000"/>
                  </a:cubicBezTo>
                  <a:cubicBezTo>
                    <a:pt x="177295" y="792000"/>
                    <a:pt x="0" y="614705"/>
                    <a:pt x="0" y="396000"/>
                  </a:cubicBezTo>
                  <a:cubicBezTo>
                    <a:pt x="0" y="177295"/>
                    <a:pt x="177295" y="0"/>
                    <a:pt x="396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891258" y="2006890"/>
            <a:ext cx="3478302" cy="1807032"/>
            <a:chOff x="5257474" y="3688674"/>
            <a:chExt cx="3478302" cy="1807032"/>
          </a:xfrm>
        </p:grpSpPr>
        <p:sp>
          <p:nvSpPr>
            <p:cNvPr id="27" name="任意多边形 26"/>
            <p:cNvSpPr/>
            <p:nvPr/>
          </p:nvSpPr>
          <p:spPr>
            <a:xfrm>
              <a:off x="6236518" y="5135706"/>
              <a:ext cx="864000" cy="360000"/>
            </a:xfrm>
            <a:custGeom>
              <a:avLst/>
              <a:gdLst>
                <a:gd name="connsiteX0" fmla="*/ 0 w 864000"/>
                <a:gd name="connsiteY0" fmla="*/ 0 h 360000"/>
                <a:gd name="connsiteX1" fmla="*/ 72000 w 864000"/>
                <a:gd name="connsiteY1" fmla="*/ 0 h 360000"/>
                <a:gd name="connsiteX2" fmla="*/ 72000 w 864000"/>
                <a:gd name="connsiteY2" fmla="*/ 288000 h 360000"/>
                <a:gd name="connsiteX3" fmla="*/ 792000 w 864000"/>
                <a:gd name="connsiteY3" fmla="*/ 288000 h 360000"/>
                <a:gd name="connsiteX4" fmla="*/ 792000 w 864000"/>
                <a:gd name="connsiteY4" fmla="*/ 0 h 360000"/>
                <a:gd name="connsiteX5" fmla="*/ 864000 w 864000"/>
                <a:gd name="connsiteY5" fmla="*/ 0 h 360000"/>
                <a:gd name="connsiteX6" fmla="*/ 864000 w 864000"/>
                <a:gd name="connsiteY6" fmla="*/ 360000 h 360000"/>
                <a:gd name="connsiteX7" fmla="*/ 0 w 864000"/>
                <a:gd name="connsiteY7" fmla="*/ 36000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000" h="360000">
                  <a:moveTo>
                    <a:pt x="0" y="0"/>
                  </a:moveTo>
                  <a:lnTo>
                    <a:pt x="72000" y="0"/>
                  </a:lnTo>
                  <a:lnTo>
                    <a:pt x="72000" y="288000"/>
                  </a:lnTo>
                  <a:lnTo>
                    <a:pt x="792000" y="288000"/>
                  </a:lnTo>
                  <a:lnTo>
                    <a:pt x="792000" y="0"/>
                  </a:lnTo>
                  <a:lnTo>
                    <a:pt x="864000" y="0"/>
                  </a:lnTo>
                  <a:lnTo>
                    <a:pt x="86400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675776" y="3832674"/>
              <a:ext cx="3060000" cy="1440000"/>
            </a:xfrm>
            <a:custGeom>
              <a:avLst/>
              <a:gdLst>
                <a:gd name="connsiteX0" fmla="*/ 0 w 3060000"/>
                <a:gd name="connsiteY0" fmla="*/ 0 h 1440000"/>
                <a:gd name="connsiteX1" fmla="*/ 1560326 w 3060000"/>
                <a:gd name="connsiteY1" fmla="*/ 0 h 1440000"/>
                <a:gd name="connsiteX2" fmla="*/ 2160000 w 3060000"/>
                <a:gd name="connsiteY2" fmla="*/ 0 h 1440000"/>
                <a:gd name="connsiteX3" fmla="*/ 2759674 w 3060000"/>
                <a:gd name="connsiteY3" fmla="*/ 0 h 1440000"/>
                <a:gd name="connsiteX4" fmla="*/ 3060000 w 3060000"/>
                <a:gd name="connsiteY4" fmla="*/ 300326 h 1440000"/>
                <a:gd name="connsiteX5" fmla="*/ 3060000 w 3060000"/>
                <a:gd name="connsiteY5" fmla="*/ 1139674 h 1440000"/>
                <a:gd name="connsiteX6" fmla="*/ 2759674 w 3060000"/>
                <a:gd name="connsiteY6" fmla="*/ 1440000 h 1440000"/>
                <a:gd name="connsiteX7" fmla="*/ 2160000 w 3060000"/>
                <a:gd name="connsiteY7" fmla="*/ 1440000 h 1440000"/>
                <a:gd name="connsiteX8" fmla="*/ 1560326 w 3060000"/>
                <a:gd name="connsiteY8" fmla="*/ 1440000 h 1440000"/>
                <a:gd name="connsiteX9" fmla="*/ 0 w 3060000"/>
                <a:gd name="connsiteY9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000" h="1440000">
                  <a:moveTo>
                    <a:pt x="0" y="0"/>
                  </a:moveTo>
                  <a:lnTo>
                    <a:pt x="1560326" y="0"/>
                  </a:lnTo>
                  <a:lnTo>
                    <a:pt x="2160000" y="0"/>
                  </a:lnTo>
                  <a:lnTo>
                    <a:pt x="2759674" y="0"/>
                  </a:lnTo>
                  <a:cubicBezTo>
                    <a:pt x="2925539" y="0"/>
                    <a:pt x="3060000" y="134461"/>
                    <a:pt x="3060000" y="300326"/>
                  </a:cubicBezTo>
                  <a:lnTo>
                    <a:pt x="3060000" y="1139674"/>
                  </a:lnTo>
                  <a:cubicBezTo>
                    <a:pt x="3060000" y="1305539"/>
                    <a:pt x="2925539" y="1440000"/>
                    <a:pt x="2759674" y="1440000"/>
                  </a:cubicBezTo>
                  <a:lnTo>
                    <a:pt x="2160000" y="1440000"/>
                  </a:lnTo>
                  <a:lnTo>
                    <a:pt x="1560326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257474" y="3688674"/>
              <a:ext cx="288000" cy="1728000"/>
              <a:chOff x="1914613" y="3343796"/>
              <a:chExt cx="288000" cy="172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0" name="任意多边形 29"/>
              <p:cNvSpPr/>
              <p:nvPr/>
            </p:nvSpPr>
            <p:spPr>
              <a:xfrm>
                <a:off x="1914613" y="3343796"/>
                <a:ext cx="288000" cy="1728000"/>
              </a:xfrm>
              <a:custGeom>
                <a:avLst/>
                <a:gdLst>
                  <a:gd name="connsiteX0" fmla="*/ 0 w 288000"/>
                  <a:gd name="connsiteY0" fmla="*/ 0 h 1728000"/>
                  <a:gd name="connsiteX1" fmla="*/ 288000 w 288000"/>
                  <a:gd name="connsiteY1" fmla="*/ 0 h 1728000"/>
                  <a:gd name="connsiteX2" fmla="*/ 288000 w 288000"/>
                  <a:gd name="connsiteY2" fmla="*/ 1728000 h 1728000"/>
                  <a:gd name="connsiteX3" fmla="*/ 216000 w 288000"/>
                  <a:gd name="connsiteY3" fmla="*/ 1728000 h 1728000"/>
                  <a:gd name="connsiteX4" fmla="*/ 216000 w 288000"/>
                  <a:gd name="connsiteY4" fmla="*/ 72000 h 1728000"/>
                  <a:gd name="connsiteX5" fmla="*/ 0 w 288000"/>
                  <a:gd name="connsiteY5" fmla="*/ 72000 h 17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000" h="1728000">
                    <a:moveTo>
                      <a:pt x="0" y="0"/>
                    </a:moveTo>
                    <a:lnTo>
                      <a:pt x="288000" y="0"/>
                    </a:lnTo>
                    <a:lnTo>
                      <a:pt x="288000" y="1728000"/>
                    </a:lnTo>
                    <a:lnTo>
                      <a:pt x="216000" y="1728000"/>
                    </a:lnTo>
                    <a:lnTo>
                      <a:pt x="216000" y="72000"/>
                    </a:lnTo>
                    <a:lnTo>
                      <a:pt x="0" y="72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968823" y="3710828"/>
                <a:ext cx="72000" cy="1080000"/>
                <a:chOff x="909638" y="1795462"/>
                <a:chExt cx="72000" cy="1080000"/>
              </a:xfrm>
              <a:grpFill/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909638" y="1795462"/>
                  <a:ext cx="72000" cy="36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909638" y="2515462"/>
                  <a:ext cx="72000" cy="36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6024628" y="4229509"/>
              <a:ext cx="12877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GPU</a:t>
              </a:r>
              <a:endPara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710048" y="4228674"/>
              <a:ext cx="648000" cy="648000"/>
            </a:xfrm>
            <a:custGeom>
              <a:avLst/>
              <a:gdLst>
                <a:gd name="connsiteX0" fmla="*/ 396000 w 792000"/>
                <a:gd name="connsiteY0" fmla="*/ 108000 h 792000"/>
                <a:gd name="connsiteX1" fmla="*/ 108000 w 792000"/>
                <a:gd name="connsiteY1" fmla="*/ 396000 h 792000"/>
                <a:gd name="connsiteX2" fmla="*/ 396000 w 792000"/>
                <a:gd name="connsiteY2" fmla="*/ 684000 h 792000"/>
                <a:gd name="connsiteX3" fmla="*/ 684000 w 792000"/>
                <a:gd name="connsiteY3" fmla="*/ 396000 h 792000"/>
                <a:gd name="connsiteX4" fmla="*/ 396000 w 792000"/>
                <a:gd name="connsiteY4" fmla="*/ 108000 h 792000"/>
                <a:gd name="connsiteX5" fmla="*/ 396000 w 792000"/>
                <a:gd name="connsiteY5" fmla="*/ 0 h 792000"/>
                <a:gd name="connsiteX6" fmla="*/ 792000 w 792000"/>
                <a:gd name="connsiteY6" fmla="*/ 396000 h 792000"/>
                <a:gd name="connsiteX7" fmla="*/ 396000 w 792000"/>
                <a:gd name="connsiteY7" fmla="*/ 792000 h 792000"/>
                <a:gd name="connsiteX8" fmla="*/ 0 w 792000"/>
                <a:gd name="connsiteY8" fmla="*/ 396000 h 792000"/>
                <a:gd name="connsiteX9" fmla="*/ 396000 w 792000"/>
                <a:gd name="connsiteY9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000" h="792000">
                  <a:moveTo>
                    <a:pt x="396000" y="108000"/>
                  </a:moveTo>
                  <a:cubicBezTo>
                    <a:pt x="236942" y="108000"/>
                    <a:pt x="108000" y="236942"/>
                    <a:pt x="108000" y="396000"/>
                  </a:cubicBezTo>
                  <a:cubicBezTo>
                    <a:pt x="108000" y="555058"/>
                    <a:pt x="236942" y="684000"/>
                    <a:pt x="396000" y="684000"/>
                  </a:cubicBezTo>
                  <a:cubicBezTo>
                    <a:pt x="555058" y="684000"/>
                    <a:pt x="684000" y="555058"/>
                    <a:pt x="684000" y="396000"/>
                  </a:cubicBezTo>
                  <a:cubicBezTo>
                    <a:pt x="684000" y="236942"/>
                    <a:pt x="555058" y="108000"/>
                    <a:pt x="396000" y="108000"/>
                  </a:cubicBezTo>
                  <a:close/>
                  <a:moveTo>
                    <a:pt x="396000" y="0"/>
                  </a:moveTo>
                  <a:cubicBezTo>
                    <a:pt x="614705" y="0"/>
                    <a:pt x="792000" y="177295"/>
                    <a:pt x="792000" y="396000"/>
                  </a:cubicBezTo>
                  <a:cubicBezTo>
                    <a:pt x="792000" y="614705"/>
                    <a:pt x="614705" y="792000"/>
                    <a:pt x="396000" y="792000"/>
                  </a:cubicBezTo>
                  <a:cubicBezTo>
                    <a:pt x="177295" y="792000"/>
                    <a:pt x="0" y="614705"/>
                    <a:pt x="0" y="396000"/>
                  </a:cubicBezTo>
                  <a:cubicBezTo>
                    <a:pt x="0" y="177295"/>
                    <a:pt x="177295" y="0"/>
                    <a:pt x="396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24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29</cp:revision>
  <dcterms:created xsi:type="dcterms:W3CDTF">2018-12-02T13:10:50Z</dcterms:created>
  <dcterms:modified xsi:type="dcterms:W3CDTF">2019-01-11T10:40:32Z</dcterms:modified>
</cp:coreProperties>
</file>