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2011363"/>
  <p:notesSz cx="6858000" cy="9144000"/>
  <p:defaultTextStyle>
    <a:defPPr>
      <a:defRPr lang="zh-CN"/>
    </a:defPPr>
    <a:lvl1pPr marL="0" algn="l" defTabSz="272083" rtl="0" eaLnBrk="1" latinLnBrk="0" hangingPunct="1">
      <a:defRPr sz="535" kern="1200">
        <a:solidFill>
          <a:schemeClr val="tx1"/>
        </a:solidFill>
        <a:latin typeface="+mn-lt"/>
        <a:ea typeface="+mn-ea"/>
        <a:cs typeface="+mn-cs"/>
      </a:defRPr>
    </a:lvl1pPr>
    <a:lvl2pPr marL="136041" algn="l" defTabSz="272083" rtl="0" eaLnBrk="1" latinLnBrk="0" hangingPunct="1">
      <a:defRPr sz="535" kern="1200">
        <a:solidFill>
          <a:schemeClr val="tx1"/>
        </a:solidFill>
        <a:latin typeface="+mn-lt"/>
        <a:ea typeface="+mn-ea"/>
        <a:cs typeface="+mn-cs"/>
      </a:defRPr>
    </a:lvl2pPr>
    <a:lvl3pPr marL="272083" algn="l" defTabSz="272083" rtl="0" eaLnBrk="1" latinLnBrk="0" hangingPunct="1">
      <a:defRPr sz="535" kern="1200">
        <a:solidFill>
          <a:schemeClr val="tx1"/>
        </a:solidFill>
        <a:latin typeface="+mn-lt"/>
        <a:ea typeface="+mn-ea"/>
        <a:cs typeface="+mn-cs"/>
      </a:defRPr>
    </a:lvl3pPr>
    <a:lvl4pPr marL="408124" algn="l" defTabSz="272083" rtl="0" eaLnBrk="1" latinLnBrk="0" hangingPunct="1">
      <a:defRPr sz="535" kern="1200">
        <a:solidFill>
          <a:schemeClr val="tx1"/>
        </a:solidFill>
        <a:latin typeface="+mn-lt"/>
        <a:ea typeface="+mn-ea"/>
        <a:cs typeface="+mn-cs"/>
      </a:defRPr>
    </a:lvl4pPr>
    <a:lvl5pPr marL="544167" algn="l" defTabSz="272083" rtl="0" eaLnBrk="1" latinLnBrk="0" hangingPunct="1">
      <a:defRPr sz="535" kern="1200">
        <a:solidFill>
          <a:schemeClr val="tx1"/>
        </a:solidFill>
        <a:latin typeface="+mn-lt"/>
        <a:ea typeface="+mn-ea"/>
        <a:cs typeface="+mn-cs"/>
      </a:defRPr>
    </a:lvl5pPr>
    <a:lvl6pPr marL="680208" algn="l" defTabSz="272083" rtl="0" eaLnBrk="1" latinLnBrk="0" hangingPunct="1">
      <a:defRPr sz="535" kern="1200">
        <a:solidFill>
          <a:schemeClr val="tx1"/>
        </a:solidFill>
        <a:latin typeface="+mn-lt"/>
        <a:ea typeface="+mn-ea"/>
        <a:cs typeface="+mn-cs"/>
      </a:defRPr>
    </a:lvl6pPr>
    <a:lvl7pPr marL="816250" algn="l" defTabSz="272083" rtl="0" eaLnBrk="1" latinLnBrk="0" hangingPunct="1">
      <a:defRPr sz="535" kern="1200">
        <a:solidFill>
          <a:schemeClr val="tx1"/>
        </a:solidFill>
        <a:latin typeface="+mn-lt"/>
        <a:ea typeface="+mn-ea"/>
        <a:cs typeface="+mn-cs"/>
      </a:defRPr>
    </a:lvl7pPr>
    <a:lvl8pPr marL="952291" algn="l" defTabSz="272083" rtl="0" eaLnBrk="1" latinLnBrk="0" hangingPunct="1">
      <a:defRPr sz="535" kern="1200">
        <a:solidFill>
          <a:schemeClr val="tx1"/>
        </a:solidFill>
        <a:latin typeface="+mn-lt"/>
        <a:ea typeface="+mn-ea"/>
        <a:cs typeface="+mn-cs"/>
      </a:defRPr>
    </a:lvl8pPr>
    <a:lvl9pPr marL="1088333" algn="l" defTabSz="272083" rtl="0" eaLnBrk="1" latinLnBrk="0" hangingPunct="1">
      <a:defRPr sz="53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7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9175"/>
            <a:ext cx="274320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56431"/>
            <a:ext cx="27432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4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07087"/>
            <a:ext cx="788670" cy="1704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07087"/>
            <a:ext cx="2320290" cy="17045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8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501444"/>
            <a:ext cx="315468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346030"/>
            <a:ext cx="315468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4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535432"/>
            <a:ext cx="1554480" cy="127619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535432"/>
            <a:ext cx="1554480" cy="127619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3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07086"/>
            <a:ext cx="3154680" cy="3887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93063"/>
            <a:ext cx="1547336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734706"/>
            <a:ext cx="1547336" cy="108064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93063"/>
            <a:ext cx="1554956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734706"/>
            <a:ext cx="1554956" cy="108064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9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34091"/>
            <a:ext cx="1179671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89599"/>
            <a:ext cx="1851660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603409"/>
            <a:ext cx="1179671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34091"/>
            <a:ext cx="1179671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89599"/>
            <a:ext cx="1851660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603409"/>
            <a:ext cx="1179671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07086"/>
            <a:ext cx="315468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535432"/>
            <a:ext cx="315468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864236"/>
            <a:ext cx="82296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62C7-0C90-4D71-87E5-EAB2DDF9D473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864236"/>
            <a:ext cx="123444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864236"/>
            <a:ext cx="82296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8DDF-CBB1-439E-96F6-DDA3A3345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4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9649" y="102165"/>
            <a:ext cx="3478302" cy="1807032"/>
            <a:chOff x="5257474" y="3688674"/>
            <a:chExt cx="3478302" cy="1807032"/>
          </a:xfrm>
        </p:grpSpPr>
        <p:sp>
          <p:nvSpPr>
            <p:cNvPr id="15" name="任意多边形 14"/>
            <p:cNvSpPr/>
            <p:nvPr/>
          </p:nvSpPr>
          <p:spPr>
            <a:xfrm>
              <a:off x="6236518" y="5135706"/>
              <a:ext cx="864000" cy="360000"/>
            </a:xfrm>
            <a:custGeom>
              <a:avLst/>
              <a:gdLst>
                <a:gd name="connsiteX0" fmla="*/ 0 w 864000"/>
                <a:gd name="connsiteY0" fmla="*/ 0 h 360000"/>
                <a:gd name="connsiteX1" fmla="*/ 72000 w 864000"/>
                <a:gd name="connsiteY1" fmla="*/ 0 h 360000"/>
                <a:gd name="connsiteX2" fmla="*/ 72000 w 864000"/>
                <a:gd name="connsiteY2" fmla="*/ 288000 h 360000"/>
                <a:gd name="connsiteX3" fmla="*/ 792000 w 864000"/>
                <a:gd name="connsiteY3" fmla="*/ 288000 h 360000"/>
                <a:gd name="connsiteX4" fmla="*/ 792000 w 864000"/>
                <a:gd name="connsiteY4" fmla="*/ 0 h 360000"/>
                <a:gd name="connsiteX5" fmla="*/ 864000 w 864000"/>
                <a:gd name="connsiteY5" fmla="*/ 0 h 360000"/>
                <a:gd name="connsiteX6" fmla="*/ 864000 w 864000"/>
                <a:gd name="connsiteY6" fmla="*/ 360000 h 360000"/>
                <a:gd name="connsiteX7" fmla="*/ 0 w 864000"/>
                <a:gd name="connsiteY7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4000" h="360000">
                  <a:moveTo>
                    <a:pt x="0" y="0"/>
                  </a:moveTo>
                  <a:lnTo>
                    <a:pt x="72000" y="0"/>
                  </a:lnTo>
                  <a:lnTo>
                    <a:pt x="72000" y="288000"/>
                  </a:lnTo>
                  <a:lnTo>
                    <a:pt x="792000" y="288000"/>
                  </a:lnTo>
                  <a:lnTo>
                    <a:pt x="792000" y="0"/>
                  </a:lnTo>
                  <a:lnTo>
                    <a:pt x="864000" y="0"/>
                  </a:lnTo>
                  <a:lnTo>
                    <a:pt x="86400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675776" y="3832674"/>
              <a:ext cx="3060000" cy="1440000"/>
            </a:xfrm>
            <a:custGeom>
              <a:avLst/>
              <a:gdLst>
                <a:gd name="connsiteX0" fmla="*/ 0 w 3060000"/>
                <a:gd name="connsiteY0" fmla="*/ 0 h 1440000"/>
                <a:gd name="connsiteX1" fmla="*/ 1560326 w 3060000"/>
                <a:gd name="connsiteY1" fmla="*/ 0 h 1440000"/>
                <a:gd name="connsiteX2" fmla="*/ 2160000 w 3060000"/>
                <a:gd name="connsiteY2" fmla="*/ 0 h 1440000"/>
                <a:gd name="connsiteX3" fmla="*/ 2759674 w 3060000"/>
                <a:gd name="connsiteY3" fmla="*/ 0 h 1440000"/>
                <a:gd name="connsiteX4" fmla="*/ 3060000 w 3060000"/>
                <a:gd name="connsiteY4" fmla="*/ 300326 h 1440000"/>
                <a:gd name="connsiteX5" fmla="*/ 3060000 w 3060000"/>
                <a:gd name="connsiteY5" fmla="*/ 1139674 h 1440000"/>
                <a:gd name="connsiteX6" fmla="*/ 2759674 w 3060000"/>
                <a:gd name="connsiteY6" fmla="*/ 1440000 h 1440000"/>
                <a:gd name="connsiteX7" fmla="*/ 2160000 w 3060000"/>
                <a:gd name="connsiteY7" fmla="*/ 1440000 h 1440000"/>
                <a:gd name="connsiteX8" fmla="*/ 1560326 w 3060000"/>
                <a:gd name="connsiteY8" fmla="*/ 1440000 h 1440000"/>
                <a:gd name="connsiteX9" fmla="*/ 0 w 3060000"/>
                <a:gd name="connsiteY9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000" h="1440000">
                  <a:moveTo>
                    <a:pt x="0" y="0"/>
                  </a:moveTo>
                  <a:lnTo>
                    <a:pt x="1560326" y="0"/>
                  </a:lnTo>
                  <a:lnTo>
                    <a:pt x="2160000" y="0"/>
                  </a:lnTo>
                  <a:lnTo>
                    <a:pt x="2759674" y="0"/>
                  </a:lnTo>
                  <a:cubicBezTo>
                    <a:pt x="2925539" y="0"/>
                    <a:pt x="3060000" y="134461"/>
                    <a:pt x="3060000" y="300326"/>
                  </a:cubicBezTo>
                  <a:lnTo>
                    <a:pt x="3060000" y="1139674"/>
                  </a:lnTo>
                  <a:cubicBezTo>
                    <a:pt x="3060000" y="1305539"/>
                    <a:pt x="2925539" y="1440000"/>
                    <a:pt x="2759674" y="1440000"/>
                  </a:cubicBezTo>
                  <a:lnTo>
                    <a:pt x="2160000" y="1440000"/>
                  </a:lnTo>
                  <a:lnTo>
                    <a:pt x="1560326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57474" y="3688674"/>
              <a:ext cx="288000" cy="1728000"/>
              <a:chOff x="1914613" y="3343796"/>
              <a:chExt cx="288000" cy="1728000"/>
            </a:xfrm>
            <a:solidFill>
              <a:sysClr val="windowText" lastClr="000000">
                <a:lumMod val="50000"/>
                <a:lumOff val="50000"/>
              </a:sysClr>
            </a:solidFill>
          </p:grpSpPr>
          <p:sp>
            <p:nvSpPr>
              <p:cNvPr id="20" name="任意多边形 19"/>
              <p:cNvSpPr/>
              <p:nvPr/>
            </p:nvSpPr>
            <p:spPr>
              <a:xfrm>
                <a:off x="1914613" y="3343796"/>
                <a:ext cx="288000" cy="1728000"/>
              </a:xfrm>
              <a:custGeom>
                <a:avLst/>
                <a:gdLst>
                  <a:gd name="connsiteX0" fmla="*/ 0 w 288000"/>
                  <a:gd name="connsiteY0" fmla="*/ 0 h 1728000"/>
                  <a:gd name="connsiteX1" fmla="*/ 288000 w 288000"/>
                  <a:gd name="connsiteY1" fmla="*/ 0 h 1728000"/>
                  <a:gd name="connsiteX2" fmla="*/ 288000 w 288000"/>
                  <a:gd name="connsiteY2" fmla="*/ 1728000 h 1728000"/>
                  <a:gd name="connsiteX3" fmla="*/ 216000 w 288000"/>
                  <a:gd name="connsiteY3" fmla="*/ 1728000 h 1728000"/>
                  <a:gd name="connsiteX4" fmla="*/ 216000 w 288000"/>
                  <a:gd name="connsiteY4" fmla="*/ 72000 h 1728000"/>
                  <a:gd name="connsiteX5" fmla="*/ 0 w 288000"/>
                  <a:gd name="connsiteY5" fmla="*/ 72000 h 17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000" h="1728000">
                    <a:moveTo>
                      <a:pt x="0" y="0"/>
                    </a:moveTo>
                    <a:lnTo>
                      <a:pt x="288000" y="0"/>
                    </a:lnTo>
                    <a:lnTo>
                      <a:pt x="288000" y="1728000"/>
                    </a:lnTo>
                    <a:lnTo>
                      <a:pt x="216000" y="1728000"/>
                    </a:lnTo>
                    <a:lnTo>
                      <a:pt x="216000" y="72000"/>
                    </a:lnTo>
                    <a:lnTo>
                      <a:pt x="0" y="7200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968823" y="3710828"/>
                <a:ext cx="72000" cy="1080000"/>
                <a:chOff x="909638" y="1795462"/>
                <a:chExt cx="72000" cy="1080000"/>
              </a:xfrm>
              <a:grpFill/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909638" y="1795462"/>
                  <a:ext cx="72000" cy="3600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909638" y="2515462"/>
                  <a:ext cx="72000" cy="3600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" name="文本框 17"/>
            <p:cNvSpPr txBox="1"/>
            <p:nvPr/>
          </p:nvSpPr>
          <p:spPr>
            <a:xfrm>
              <a:off x="6024628" y="4229509"/>
              <a:ext cx="12877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GPU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7710048" y="4228674"/>
              <a:ext cx="648000" cy="648000"/>
            </a:xfrm>
            <a:custGeom>
              <a:avLst/>
              <a:gdLst>
                <a:gd name="connsiteX0" fmla="*/ 396000 w 792000"/>
                <a:gd name="connsiteY0" fmla="*/ 108000 h 792000"/>
                <a:gd name="connsiteX1" fmla="*/ 108000 w 792000"/>
                <a:gd name="connsiteY1" fmla="*/ 396000 h 792000"/>
                <a:gd name="connsiteX2" fmla="*/ 396000 w 792000"/>
                <a:gd name="connsiteY2" fmla="*/ 684000 h 792000"/>
                <a:gd name="connsiteX3" fmla="*/ 684000 w 792000"/>
                <a:gd name="connsiteY3" fmla="*/ 396000 h 792000"/>
                <a:gd name="connsiteX4" fmla="*/ 396000 w 792000"/>
                <a:gd name="connsiteY4" fmla="*/ 108000 h 792000"/>
                <a:gd name="connsiteX5" fmla="*/ 396000 w 792000"/>
                <a:gd name="connsiteY5" fmla="*/ 0 h 792000"/>
                <a:gd name="connsiteX6" fmla="*/ 792000 w 792000"/>
                <a:gd name="connsiteY6" fmla="*/ 396000 h 792000"/>
                <a:gd name="connsiteX7" fmla="*/ 396000 w 792000"/>
                <a:gd name="connsiteY7" fmla="*/ 792000 h 792000"/>
                <a:gd name="connsiteX8" fmla="*/ 0 w 792000"/>
                <a:gd name="connsiteY8" fmla="*/ 396000 h 792000"/>
                <a:gd name="connsiteX9" fmla="*/ 396000 w 792000"/>
                <a:gd name="connsiteY9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000" h="792000">
                  <a:moveTo>
                    <a:pt x="396000" y="108000"/>
                  </a:moveTo>
                  <a:cubicBezTo>
                    <a:pt x="236942" y="108000"/>
                    <a:pt x="108000" y="236942"/>
                    <a:pt x="108000" y="396000"/>
                  </a:cubicBezTo>
                  <a:cubicBezTo>
                    <a:pt x="108000" y="555058"/>
                    <a:pt x="236942" y="684000"/>
                    <a:pt x="396000" y="684000"/>
                  </a:cubicBezTo>
                  <a:cubicBezTo>
                    <a:pt x="555058" y="684000"/>
                    <a:pt x="684000" y="555058"/>
                    <a:pt x="684000" y="396000"/>
                  </a:cubicBezTo>
                  <a:cubicBezTo>
                    <a:pt x="684000" y="236942"/>
                    <a:pt x="555058" y="108000"/>
                    <a:pt x="396000" y="108000"/>
                  </a:cubicBezTo>
                  <a:close/>
                  <a:moveTo>
                    <a:pt x="396000" y="0"/>
                  </a:moveTo>
                  <a:cubicBezTo>
                    <a:pt x="614705" y="0"/>
                    <a:pt x="792000" y="177295"/>
                    <a:pt x="792000" y="396000"/>
                  </a:cubicBezTo>
                  <a:cubicBezTo>
                    <a:pt x="792000" y="614705"/>
                    <a:pt x="614705" y="792000"/>
                    <a:pt x="396000" y="792000"/>
                  </a:cubicBezTo>
                  <a:cubicBezTo>
                    <a:pt x="177295" y="792000"/>
                    <a:pt x="0" y="614705"/>
                    <a:pt x="0" y="396000"/>
                  </a:cubicBezTo>
                  <a:cubicBezTo>
                    <a:pt x="0" y="177295"/>
                    <a:pt x="177295" y="0"/>
                    <a:pt x="396000" y="0"/>
                  </a:cubicBez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65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5</cp:revision>
  <dcterms:created xsi:type="dcterms:W3CDTF">2019-01-11T10:38:17Z</dcterms:created>
  <dcterms:modified xsi:type="dcterms:W3CDTF">2019-01-11T10:39:47Z</dcterms:modified>
</cp:coreProperties>
</file>