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75" d="100"/>
          <a:sy n="75" d="100"/>
        </p:scale>
        <p:origin x="57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8DA8-A6EE-4AB9-9F61-200CCFD6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4C60F2-5D69-48DB-9671-E44DDBB14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9D4A7-9B3C-452A-BAEC-DA393B4E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A4536-B45A-432B-946A-0EA0ACE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0CF33-7F44-4D1A-A285-4395F5A7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0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37196-528C-4D81-AB6F-F7148B23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673086-0D5A-4BD7-9C25-FF50D2DD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0C6E7-BC3D-4DA5-8D6B-30AD166B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E96D6-42A0-4ECD-BD3D-B3ED7C68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DCAF8-6B77-4C05-9429-1C6F1B43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9A79D8-26DA-4281-B27C-43826569C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87FF-5EEB-42AA-853E-382498AB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08EA2-3237-4123-8ABF-BE5EECA3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51A22-5CAF-4603-A7EE-45F0EFFF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DCF72-D9EC-4FE0-AE04-CE1B6EA9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4C39F-D837-4244-8E6B-EEAE13D7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72659-6EEE-49BF-833E-0DC823F0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092D1-B17B-4ACF-9B57-8E988253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822AA-768B-47B5-8E63-2B45E487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CB324-B00B-49D5-9CCD-83DC2B33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9BC7D-7C7C-43A2-B36F-48B69609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2CB42-6DF0-405A-B6EA-E6403B5D8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3D0B6-BDA5-41B5-9817-45CBD44C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45D23-B2F0-45AB-AE2F-8C6AFBC1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5E815-BEB5-4836-932F-518BDCC6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44878-8CF6-404C-BA4E-3435FEDC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8A02A-1611-4609-992E-FD8934C5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57847-92C7-4A1B-93A2-571D7C810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04843-DAB3-417B-BD1D-4C966F19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D8DEC-A58B-4E10-8B55-38653F23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91D0E-5AD3-4450-A514-3881BD91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4410-33C7-45F2-AF58-02C4F892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B5A7D-7BD4-4FA9-BDC3-EF3FE763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DB231-084F-471A-A325-95242822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5600C0-891D-4E58-B8CE-1A5EEC83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C9BE0-35C0-4E10-84F7-E31F11BF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A7E2F-BBAB-4B65-8C99-98B3408D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87FEB8-BFB5-4A0F-8638-05B40349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CBE4CD-8410-4F13-A288-F2281C51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5325-33D7-4601-A874-CD51030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06BA27-58AD-4810-BE72-8E4C8D1E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47A5F4-D5F7-4889-B99A-C7477539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033919-760F-4079-B877-36CE6665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5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597D7-6A67-4164-B7A1-EC916FF6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30B299-391B-484E-88FC-C8F8E669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7CD21-F9EB-41D4-8CBD-6145CFDC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97C39-7479-4575-B60E-FA8AD009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AE36D-9C82-4AC8-96E5-845CAB02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C6E5E-E9DC-443C-B2D9-B9A75E46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A514E-D67F-4671-8609-252B8694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B2F1D-8BE4-4F48-9D19-13A6E587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658F0-368C-4534-A5C0-F1F25450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040E3-E2BA-4CA6-9944-4DEC1A26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2504D-24DD-48C5-B3A3-4304EF0A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39048-9BB7-42FA-B5DC-969EFD850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3D31D-2BC6-4863-B26D-9239704F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4CA8B-6B0D-461E-8E38-5180CD9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97B39-1B31-4D99-AB93-203DE4D7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BE951-2AC9-49C6-9A00-E420CF82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2F07B-DA1E-4DC7-AF79-180E52D1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B08DA-0A98-40ED-80BA-D2E0F60A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2417-927C-4EC2-9FE0-2DC8A9AA456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7C6B2-EED2-409D-906B-9077E9AB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BB786-A53D-4E10-8037-480577BD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BF4C-14F1-40FA-8AC9-A3A17FC8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F13610BE-5985-4CB2-BAE2-FC20D6F85ED4}"/>
              </a:ext>
            </a:extLst>
          </p:cNvPr>
          <p:cNvGrpSpPr/>
          <p:nvPr/>
        </p:nvGrpSpPr>
        <p:grpSpPr>
          <a:xfrm>
            <a:off x="3727033" y="442940"/>
            <a:ext cx="2205872" cy="2205872"/>
            <a:chOff x="2136797" y="838374"/>
            <a:chExt cx="2205872" cy="220587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180369F-42A4-4037-BE92-3BEBD689D96A}"/>
                </a:ext>
              </a:extLst>
            </p:cNvPr>
            <p:cNvGrpSpPr/>
            <p:nvPr/>
          </p:nvGrpSpPr>
          <p:grpSpPr>
            <a:xfrm>
              <a:off x="2136797" y="838374"/>
              <a:ext cx="2205872" cy="2205872"/>
              <a:chOff x="2700677" y="1440354"/>
              <a:chExt cx="2205872" cy="220587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B4B48C3-A043-4B98-AFED-8B69F4B4A4A3}"/>
                  </a:ext>
                </a:extLst>
              </p:cNvPr>
              <p:cNvSpPr/>
              <p:nvPr/>
            </p:nvSpPr>
            <p:spPr>
              <a:xfrm>
                <a:off x="2700677" y="1440354"/>
                <a:ext cx="2205872" cy="22058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BCA6DA5-346F-4CFF-8C92-1F3E15E4794F}"/>
                  </a:ext>
                </a:extLst>
              </p:cNvPr>
              <p:cNvSpPr/>
              <p:nvPr/>
            </p:nvSpPr>
            <p:spPr>
              <a:xfrm>
                <a:off x="3075982" y="1815659"/>
                <a:ext cx="1455263" cy="14552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96D0C23-65A9-49E9-BFEB-AF6F3A072F83}"/>
                </a:ext>
              </a:extLst>
            </p:cNvPr>
            <p:cNvCxnSpPr>
              <a:stCxn id="5" idx="7"/>
              <a:endCxn id="4" idx="7"/>
            </p:cNvCxnSpPr>
            <p:nvPr/>
          </p:nvCxnSpPr>
          <p:spPr>
            <a:xfrm flipV="1">
              <a:off x="3754247" y="1161416"/>
              <a:ext cx="265380" cy="265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25A5D17-ADBF-48B7-8BBD-C619838EAC8E}"/>
                </a:ext>
              </a:extLst>
            </p:cNvPr>
            <p:cNvCxnSpPr>
              <a:cxnSpLocks/>
              <a:stCxn id="5" idx="6"/>
              <a:endCxn id="4" idx="6"/>
            </p:cNvCxnSpPr>
            <p:nvPr/>
          </p:nvCxnSpPr>
          <p:spPr>
            <a:xfrm flipV="1">
              <a:off x="3967365" y="1941310"/>
              <a:ext cx="37530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CD37039-41FE-4F9A-BDBF-E4E9B7BAD118}"/>
                </a:ext>
              </a:extLst>
            </p:cNvPr>
            <p:cNvCxnSpPr>
              <a:cxnSpLocks/>
              <a:stCxn id="5" idx="5"/>
              <a:endCxn id="4" idx="5"/>
            </p:cNvCxnSpPr>
            <p:nvPr/>
          </p:nvCxnSpPr>
          <p:spPr>
            <a:xfrm>
              <a:off x="3754247" y="2455824"/>
              <a:ext cx="265380" cy="265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C6AEB21-6E3B-4E02-9DF1-D120A173A07C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>
              <a:off x="3239733" y="2665172"/>
              <a:ext cx="0" cy="37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AE4D545-A709-4B49-BF50-EF8A4D7BE92A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>
              <a:off x="3239733" y="838374"/>
              <a:ext cx="1" cy="375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BD7EF31-A2A9-4064-A08B-639FCB3D527E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>
              <a:off x="2459839" y="1161416"/>
              <a:ext cx="265381" cy="265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11D900D-9E88-41AD-A21E-8EF6D08F98D3}"/>
                </a:ext>
              </a:extLst>
            </p:cNvPr>
            <p:cNvCxnSpPr>
              <a:cxnSpLocks/>
              <a:stCxn id="4" idx="2"/>
              <a:endCxn id="5" idx="2"/>
            </p:cNvCxnSpPr>
            <p:nvPr/>
          </p:nvCxnSpPr>
          <p:spPr>
            <a:xfrm>
              <a:off x="2136797" y="1941310"/>
              <a:ext cx="37530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7D58631-8DB7-484D-8C8E-FEE072D96A00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 flipV="1">
              <a:off x="2459839" y="2455824"/>
              <a:ext cx="265381" cy="265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626233-2F1E-4ADC-B416-506B8C5FFD77}"/>
              </a:ext>
            </a:extLst>
          </p:cNvPr>
          <p:cNvGrpSpPr/>
          <p:nvPr/>
        </p:nvGrpSpPr>
        <p:grpSpPr>
          <a:xfrm>
            <a:off x="463203" y="442940"/>
            <a:ext cx="2205872" cy="2205872"/>
            <a:chOff x="2700677" y="1440354"/>
            <a:chExt cx="2205872" cy="220587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CFF33B3-CC61-419C-B37B-22C90DBC8470}"/>
                </a:ext>
              </a:extLst>
            </p:cNvPr>
            <p:cNvSpPr/>
            <p:nvPr/>
          </p:nvSpPr>
          <p:spPr>
            <a:xfrm>
              <a:off x="2700677" y="1440354"/>
              <a:ext cx="2205872" cy="22058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E57C23-6F14-4CA4-A88B-EC4E92721AD8}"/>
                </a:ext>
              </a:extLst>
            </p:cNvPr>
            <p:cNvSpPr/>
            <p:nvPr/>
          </p:nvSpPr>
          <p:spPr>
            <a:xfrm>
              <a:off x="3075982" y="1815659"/>
              <a:ext cx="1455263" cy="14552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13610BE-5985-4CB2-BAE2-FC20D6F85ED4}"/>
              </a:ext>
            </a:extLst>
          </p:cNvPr>
          <p:cNvGrpSpPr/>
          <p:nvPr/>
        </p:nvGrpSpPr>
        <p:grpSpPr>
          <a:xfrm>
            <a:off x="6990863" y="442940"/>
            <a:ext cx="2205872" cy="2205872"/>
            <a:chOff x="2136797" y="838374"/>
            <a:chExt cx="2205872" cy="220587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180369F-42A4-4037-BE92-3BEBD689D96A}"/>
                </a:ext>
              </a:extLst>
            </p:cNvPr>
            <p:cNvGrpSpPr/>
            <p:nvPr/>
          </p:nvGrpSpPr>
          <p:grpSpPr>
            <a:xfrm>
              <a:off x="2136797" y="838374"/>
              <a:ext cx="2205872" cy="2205872"/>
              <a:chOff x="2700677" y="1440354"/>
              <a:chExt cx="2205872" cy="220587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B4B48C3-A043-4B98-AFED-8B69F4B4A4A3}"/>
                  </a:ext>
                </a:extLst>
              </p:cNvPr>
              <p:cNvSpPr/>
              <p:nvPr/>
            </p:nvSpPr>
            <p:spPr>
              <a:xfrm>
                <a:off x="2700677" y="1440354"/>
                <a:ext cx="2205872" cy="22058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CBCA6DA5-346F-4CFF-8C92-1F3E15E4794F}"/>
                  </a:ext>
                </a:extLst>
              </p:cNvPr>
              <p:cNvSpPr/>
              <p:nvPr/>
            </p:nvSpPr>
            <p:spPr>
              <a:xfrm>
                <a:off x="3075982" y="1815659"/>
                <a:ext cx="1455263" cy="14552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25A5D17-ADBF-48B7-8BBD-C619838EAC8E}"/>
                </a:ext>
              </a:extLst>
            </p:cNvPr>
            <p:cNvCxnSpPr>
              <a:cxnSpLocks/>
              <a:stCxn id="35" idx="6"/>
              <a:endCxn id="34" idx="6"/>
            </p:cNvCxnSpPr>
            <p:nvPr/>
          </p:nvCxnSpPr>
          <p:spPr>
            <a:xfrm flipV="1">
              <a:off x="3967365" y="1941310"/>
              <a:ext cx="37530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BD7EF31-A2A9-4064-A08B-639FCB3D527E}"/>
                </a:ext>
              </a:extLst>
            </p:cNvPr>
            <p:cNvCxnSpPr>
              <a:cxnSpLocks/>
              <a:stCxn id="34" idx="1"/>
              <a:endCxn id="35" idx="1"/>
            </p:cNvCxnSpPr>
            <p:nvPr/>
          </p:nvCxnSpPr>
          <p:spPr>
            <a:xfrm>
              <a:off x="2459839" y="1161416"/>
              <a:ext cx="265381" cy="265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13610BE-5985-4CB2-BAE2-FC20D6F85ED4}"/>
              </a:ext>
            </a:extLst>
          </p:cNvPr>
          <p:cNvGrpSpPr/>
          <p:nvPr/>
        </p:nvGrpSpPr>
        <p:grpSpPr>
          <a:xfrm>
            <a:off x="688142" y="3845534"/>
            <a:ext cx="2205872" cy="2205872"/>
            <a:chOff x="2136797" y="838374"/>
            <a:chExt cx="2205872" cy="2205872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180369F-42A4-4037-BE92-3BEBD689D96A}"/>
                </a:ext>
              </a:extLst>
            </p:cNvPr>
            <p:cNvGrpSpPr/>
            <p:nvPr/>
          </p:nvGrpSpPr>
          <p:grpSpPr>
            <a:xfrm>
              <a:off x="2136797" y="838374"/>
              <a:ext cx="2205872" cy="2205872"/>
              <a:chOff x="2700677" y="1440354"/>
              <a:chExt cx="2205872" cy="220587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B4B48C3-A043-4B98-AFED-8B69F4B4A4A3}"/>
                  </a:ext>
                </a:extLst>
              </p:cNvPr>
              <p:cNvSpPr/>
              <p:nvPr/>
            </p:nvSpPr>
            <p:spPr>
              <a:xfrm>
                <a:off x="2700677" y="1440354"/>
                <a:ext cx="2205872" cy="22058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BCA6DA5-346F-4CFF-8C92-1F3E15E4794F}"/>
                  </a:ext>
                </a:extLst>
              </p:cNvPr>
              <p:cNvSpPr/>
              <p:nvPr/>
            </p:nvSpPr>
            <p:spPr>
              <a:xfrm>
                <a:off x="3075982" y="1815659"/>
                <a:ext cx="1455263" cy="14552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25A5D17-ADBF-48B7-8BBD-C619838EAC8E}"/>
                </a:ext>
              </a:extLst>
            </p:cNvPr>
            <p:cNvCxnSpPr>
              <a:cxnSpLocks/>
              <a:stCxn id="42" idx="6"/>
              <a:endCxn id="40" idx="6"/>
            </p:cNvCxnSpPr>
            <p:nvPr/>
          </p:nvCxnSpPr>
          <p:spPr>
            <a:xfrm flipV="1">
              <a:off x="3967365" y="1941310"/>
              <a:ext cx="37530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BD7EF31-A2A9-4064-A08B-639FCB3D527E}"/>
                </a:ext>
              </a:extLst>
            </p:cNvPr>
            <p:cNvCxnSpPr>
              <a:cxnSpLocks/>
              <a:stCxn id="40" idx="1"/>
              <a:endCxn id="42" idx="1"/>
            </p:cNvCxnSpPr>
            <p:nvPr/>
          </p:nvCxnSpPr>
          <p:spPr>
            <a:xfrm>
              <a:off x="2459839" y="1161416"/>
              <a:ext cx="265381" cy="265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877562" y="4034070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空心弧 6"/>
          <p:cNvSpPr/>
          <p:nvPr/>
        </p:nvSpPr>
        <p:spPr>
          <a:xfrm>
            <a:off x="877562" y="4034070"/>
            <a:ext cx="1828800" cy="1828800"/>
          </a:xfrm>
          <a:prstGeom prst="blockArc">
            <a:avLst>
              <a:gd name="adj1" fmla="val 0"/>
              <a:gd name="adj2" fmla="val 13500000"/>
              <a:gd name="adj3" fmla="val 1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13610BE-5985-4CB2-BAE2-FC20D6F85ED4}"/>
              </a:ext>
            </a:extLst>
          </p:cNvPr>
          <p:cNvGrpSpPr/>
          <p:nvPr/>
        </p:nvGrpSpPr>
        <p:grpSpPr>
          <a:xfrm>
            <a:off x="3812342" y="3845534"/>
            <a:ext cx="2205872" cy="2205872"/>
            <a:chOff x="2136797" y="838374"/>
            <a:chExt cx="2205872" cy="220587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180369F-42A4-4037-BE92-3BEBD689D96A}"/>
                </a:ext>
              </a:extLst>
            </p:cNvPr>
            <p:cNvGrpSpPr/>
            <p:nvPr/>
          </p:nvGrpSpPr>
          <p:grpSpPr>
            <a:xfrm>
              <a:off x="2136797" y="838374"/>
              <a:ext cx="2205872" cy="2205872"/>
              <a:chOff x="2700677" y="1440354"/>
              <a:chExt cx="2205872" cy="220587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B4B48C3-A043-4B98-AFED-8B69F4B4A4A3}"/>
                  </a:ext>
                </a:extLst>
              </p:cNvPr>
              <p:cNvSpPr/>
              <p:nvPr/>
            </p:nvSpPr>
            <p:spPr>
              <a:xfrm>
                <a:off x="2700677" y="1440354"/>
                <a:ext cx="2205872" cy="22058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BCA6DA5-346F-4CFF-8C92-1F3E15E4794F}"/>
                  </a:ext>
                </a:extLst>
              </p:cNvPr>
              <p:cNvSpPr/>
              <p:nvPr/>
            </p:nvSpPr>
            <p:spPr>
              <a:xfrm>
                <a:off x="3075982" y="1815659"/>
                <a:ext cx="1455263" cy="14552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25A5D17-ADBF-48B7-8BBD-C619838EAC8E}"/>
                </a:ext>
              </a:extLst>
            </p:cNvPr>
            <p:cNvCxnSpPr>
              <a:cxnSpLocks/>
              <a:stCxn id="48" idx="6"/>
              <a:endCxn id="47" idx="6"/>
            </p:cNvCxnSpPr>
            <p:nvPr/>
          </p:nvCxnSpPr>
          <p:spPr>
            <a:xfrm flipV="1">
              <a:off x="3967365" y="1941310"/>
              <a:ext cx="37530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BD7EF31-A2A9-4064-A08B-639FCB3D527E}"/>
                </a:ext>
              </a:extLst>
            </p:cNvPr>
            <p:cNvCxnSpPr>
              <a:cxnSpLocks/>
              <a:stCxn id="47" idx="1"/>
              <a:endCxn id="48" idx="1"/>
            </p:cNvCxnSpPr>
            <p:nvPr/>
          </p:nvCxnSpPr>
          <p:spPr>
            <a:xfrm>
              <a:off x="2459839" y="1161416"/>
              <a:ext cx="265381" cy="265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空心弧 49"/>
          <p:cNvSpPr/>
          <p:nvPr/>
        </p:nvSpPr>
        <p:spPr>
          <a:xfrm>
            <a:off x="7186379" y="3847702"/>
            <a:ext cx="2203704" cy="2203704"/>
          </a:xfrm>
          <a:prstGeom prst="blockArc">
            <a:avLst>
              <a:gd name="adj1" fmla="val 0"/>
              <a:gd name="adj2" fmla="val 13500000"/>
              <a:gd name="adj3" fmla="val 18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空心弧 50"/>
          <p:cNvSpPr/>
          <p:nvPr/>
        </p:nvSpPr>
        <p:spPr>
          <a:xfrm>
            <a:off x="7186379" y="3847702"/>
            <a:ext cx="2203704" cy="2203704"/>
          </a:xfrm>
          <a:prstGeom prst="blockArc">
            <a:avLst>
              <a:gd name="adj1" fmla="val 13500000"/>
              <a:gd name="adj2" fmla="val 0"/>
              <a:gd name="adj3" fmla="val 18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F13610BE-5985-4CB2-BAE2-FC20D6F85ED4}"/>
              </a:ext>
            </a:extLst>
          </p:cNvPr>
          <p:cNvGrpSpPr/>
          <p:nvPr/>
        </p:nvGrpSpPr>
        <p:grpSpPr>
          <a:xfrm>
            <a:off x="236617" y="482774"/>
            <a:ext cx="2205872" cy="2205872"/>
            <a:chOff x="2136797" y="838374"/>
            <a:chExt cx="2205872" cy="220587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180369F-42A4-4037-BE92-3BEBD689D96A}"/>
                </a:ext>
              </a:extLst>
            </p:cNvPr>
            <p:cNvGrpSpPr/>
            <p:nvPr/>
          </p:nvGrpSpPr>
          <p:grpSpPr>
            <a:xfrm>
              <a:off x="2136797" y="838374"/>
              <a:ext cx="2205872" cy="2205872"/>
              <a:chOff x="2700677" y="1440354"/>
              <a:chExt cx="2205872" cy="220587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B4B48C3-A043-4B98-AFED-8B69F4B4A4A3}"/>
                  </a:ext>
                </a:extLst>
              </p:cNvPr>
              <p:cNvSpPr/>
              <p:nvPr/>
            </p:nvSpPr>
            <p:spPr>
              <a:xfrm>
                <a:off x="2700677" y="1440354"/>
                <a:ext cx="2205872" cy="22058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BCA6DA5-346F-4CFF-8C92-1F3E15E4794F}"/>
                  </a:ext>
                </a:extLst>
              </p:cNvPr>
              <p:cNvSpPr/>
              <p:nvPr/>
            </p:nvSpPr>
            <p:spPr>
              <a:xfrm>
                <a:off x="3075982" y="1815659"/>
                <a:ext cx="1455263" cy="14552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25A5D17-ADBF-48B7-8BBD-C619838EAC8E}"/>
                </a:ext>
              </a:extLst>
            </p:cNvPr>
            <p:cNvCxnSpPr>
              <a:cxnSpLocks/>
              <a:stCxn id="5" idx="6"/>
              <a:endCxn id="4" idx="6"/>
            </p:cNvCxnSpPr>
            <p:nvPr/>
          </p:nvCxnSpPr>
          <p:spPr>
            <a:xfrm flipV="1">
              <a:off x="3967365" y="1941310"/>
              <a:ext cx="37530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BD7EF31-A2A9-4064-A08B-639FCB3D527E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>
              <a:off x="2459839" y="1161416"/>
              <a:ext cx="265381" cy="265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DAB070-186D-413F-BD1E-EA4615BF6E85}"/>
              </a:ext>
            </a:extLst>
          </p:cNvPr>
          <p:cNvGrpSpPr/>
          <p:nvPr/>
        </p:nvGrpSpPr>
        <p:grpSpPr>
          <a:xfrm rot="5400000">
            <a:off x="3733077" y="482774"/>
            <a:ext cx="2205872" cy="2205872"/>
            <a:chOff x="2136797" y="838374"/>
            <a:chExt cx="2205872" cy="220587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BEA4F31-C3CC-4707-AF5F-F2D9B1AFE9A7}"/>
                </a:ext>
              </a:extLst>
            </p:cNvPr>
            <p:cNvGrpSpPr/>
            <p:nvPr/>
          </p:nvGrpSpPr>
          <p:grpSpPr>
            <a:xfrm>
              <a:off x="2136797" y="838374"/>
              <a:ext cx="2205872" cy="2205872"/>
              <a:chOff x="2700677" y="1440354"/>
              <a:chExt cx="2205872" cy="220587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297DD00-9290-4D9B-9719-05AE54784045}"/>
                  </a:ext>
                </a:extLst>
              </p:cNvPr>
              <p:cNvSpPr/>
              <p:nvPr/>
            </p:nvSpPr>
            <p:spPr>
              <a:xfrm>
                <a:off x="2700677" y="1440354"/>
                <a:ext cx="2205872" cy="22058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D84F36-0FEB-4985-A6F6-838F248D7372}"/>
                  </a:ext>
                </a:extLst>
              </p:cNvPr>
              <p:cNvSpPr/>
              <p:nvPr/>
            </p:nvSpPr>
            <p:spPr>
              <a:xfrm>
                <a:off x="3075982" y="1815659"/>
                <a:ext cx="1455263" cy="14552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ED09DA7-0619-458C-B3CD-C62777FE5CB2}"/>
                </a:ext>
              </a:extLst>
            </p:cNvPr>
            <p:cNvCxnSpPr>
              <a:stCxn id="42" idx="7"/>
              <a:endCxn id="40" idx="7"/>
            </p:cNvCxnSpPr>
            <p:nvPr/>
          </p:nvCxnSpPr>
          <p:spPr>
            <a:xfrm flipV="1">
              <a:off x="3754247" y="1161416"/>
              <a:ext cx="265380" cy="265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6CD6909-7B13-4E55-8E9D-4C1D6E13F7CE}"/>
                </a:ext>
              </a:extLst>
            </p:cNvPr>
            <p:cNvCxnSpPr>
              <a:cxnSpLocks/>
              <a:stCxn id="40" idx="1"/>
              <a:endCxn id="42" idx="1"/>
            </p:cNvCxnSpPr>
            <p:nvPr/>
          </p:nvCxnSpPr>
          <p:spPr>
            <a:xfrm>
              <a:off x="2459839" y="1161416"/>
              <a:ext cx="265381" cy="265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空心弧 13"/>
          <p:cNvSpPr/>
          <p:nvPr/>
        </p:nvSpPr>
        <p:spPr>
          <a:xfrm>
            <a:off x="8049979" y="484942"/>
            <a:ext cx="2203704" cy="2203704"/>
          </a:xfrm>
          <a:prstGeom prst="blockArc">
            <a:avLst>
              <a:gd name="adj1" fmla="val 0"/>
              <a:gd name="adj2" fmla="val 13500000"/>
              <a:gd name="adj3" fmla="val 18000"/>
            </a:avLst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>
            <a:off x="8049979" y="484942"/>
            <a:ext cx="2203704" cy="2203704"/>
          </a:xfrm>
          <a:prstGeom prst="blockArc">
            <a:avLst>
              <a:gd name="adj1" fmla="val 13500000"/>
              <a:gd name="adj2" fmla="val 0"/>
              <a:gd name="adj3" fmla="val 18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89466" y="3710318"/>
            <a:ext cx="2203704" cy="2203704"/>
            <a:chOff x="8267694" y="3677661"/>
            <a:chExt cx="2203704" cy="2203704"/>
          </a:xfrm>
        </p:grpSpPr>
        <p:sp>
          <p:nvSpPr>
            <p:cNvPr id="16" name="空心弧 15"/>
            <p:cNvSpPr/>
            <p:nvPr/>
          </p:nvSpPr>
          <p:spPr>
            <a:xfrm>
              <a:off x="8267694" y="3677661"/>
              <a:ext cx="2203704" cy="2203704"/>
            </a:xfrm>
            <a:prstGeom prst="blockArc">
              <a:avLst>
                <a:gd name="adj1" fmla="val 0"/>
                <a:gd name="adj2" fmla="val 13500000"/>
                <a:gd name="adj3" fmla="val 18000"/>
              </a:avLst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/>
          </p:nvSpPr>
          <p:spPr>
            <a:xfrm>
              <a:off x="8267694" y="3677661"/>
              <a:ext cx="2203704" cy="2203704"/>
            </a:xfrm>
            <a:prstGeom prst="blockArc">
              <a:avLst>
                <a:gd name="adj1" fmla="val 13500000"/>
                <a:gd name="adj2" fmla="val 0"/>
                <a:gd name="adj3" fmla="val 18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6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617352" y="2085625"/>
            <a:ext cx="2203704" cy="2203704"/>
            <a:chOff x="8267694" y="3677661"/>
            <a:chExt cx="2203704" cy="2203704"/>
          </a:xfrm>
        </p:grpSpPr>
        <p:sp>
          <p:nvSpPr>
            <p:cNvPr id="34" name="空心弧 33"/>
            <p:cNvSpPr/>
            <p:nvPr/>
          </p:nvSpPr>
          <p:spPr>
            <a:xfrm>
              <a:off x="8267694" y="3677661"/>
              <a:ext cx="2203704" cy="2203704"/>
            </a:xfrm>
            <a:prstGeom prst="blockArc">
              <a:avLst>
                <a:gd name="adj1" fmla="val 0"/>
                <a:gd name="adj2" fmla="val 13500000"/>
                <a:gd name="adj3" fmla="val 18000"/>
              </a:avLst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/>
            <p:cNvSpPr/>
            <p:nvPr/>
          </p:nvSpPr>
          <p:spPr>
            <a:xfrm>
              <a:off x="8267694" y="3677661"/>
              <a:ext cx="2203704" cy="2203704"/>
            </a:xfrm>
            <a:prstGeom prst="blockArc">
              <a:avLst>
                <a:gd name="adj1" fmla="val 13500000"/>
                <a:gd name="adj2" fmla="val 0"/>
                <a:gd name="adj3" fmla="val 18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线形标注 1(带强调线) 6"/>
          <p:cNvSpPr/>
          <p:nvPr/>
        </p:nvSpPr>
        <p:spPr>
          <a:xfrm flipH="1">
            <a:off x="3786772" y="2238376"/>
            <a:ext cx="830580" cy="141922"/>
          </a:xfrm>
          <a:prstGeom prst="accentCallout1">
            <a:avLst>
              <a:gd name="adj1" fmla="val 38884"/>
              <a:gd name="adj2" fmla="val 3135"/>
              <a:gd name="adj3" fmla="val 108027"/>
              <a:gd name="adj4" fmla="val -372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 Ptr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9" name="线形标注 1(带强调线) 38"/>
          <p:cNvSpPr/>
          <p:nvPr/>
        </p:nvSpPr>
        <p:spPr>
          <a:xfrm>
            <a:off x="7087503" y="3055080"/>
            <a:ext cx="564133" cy="141922"/>
          </a:xfrm>
          <a:prstGeom prst="accentCallout1">
            <a:avLst>
              <a:gd name="adj1" fmla="val 40002"/>
              <a:gd name="adj2" fmla="val -3241"/>
              <a:gd name="adj3" fmla="val 99078"/>
              <a:gd name="adj4" fmla="val -5039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Tail Ptr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63568" y="2327148"/>
            <a:ext cx="3864864" cy="2203704"/>
            <a:chOff x="3786772" y="2085625"/>
            <a:chExt cx="3864864" cy="2203704"/>
          </a:xfrm>
        </p:grpSpPr>
        <p:grpSp>
          <p:nvGrpSpPr>
            <p:cNvPr id="33" name="组合 32"/>
            <p:cNvGrpSpPr/>
            <p:nvPr/>
          </p:nvGrpSpPr>
          <p:grpSpPr>
            <a:xfrm>
              <a:off x="4617352" y="2085625"/>
              <a:ext cx="2203704" cy="2203704"/>
              <a:chOff x="8267694" y="3677661"/>
              <a:chExt cx="2203704" cy="2203704"/>
            </a:xfrm>
          </p:grpSpPr>
          <p:sp>
            <p:nvSpPr>
              <p:cNvPr id="34" name="空心弧 33"/>
              <p:cNvSpPr/>
              <p:nvPr/>
            </p:nvSpPr>
            <p:spPr>
              <a:xfrm>
                <a:off x="8267694" y="3677661"/>
                <a:ext cx="2203704" cy="2203704"/>
              </a:xfrm>
              <a:prstGeom prst="blockArc">
                <a:avLst>
                  <a:gd name="adj1" fmla="val 0"/>
                  <a:gd name="adj2" fmla="val 13500000"/>
                  <a:gd name="adj3" fmla="val 18000"/>
                </a:avLst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空心弧 34"/>
              <p:cNvSpPr/>
              <p:nvPr/>
            </p:nvSpPr>
            <p:spPr>
              <a:xfrm>
                <a:off x="8267694" y="3677661"/>
                <a:ext cx="2203704" cy="2203704"/>
              </a:xfrm>
              <a:prstGeom prst="blockArc">
                <a:avLst>
                  <a:gd name="adj1" fmla="val 13500000"/>
                  <a:gd name="adj2" fmla="val 0"/>
                  <a:gd name="adj3" fmla="val 18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线形标注 1(带强调线) 6"/>
            <p:cNvSpPr/>
            <p:nvPr/>
          </p:nvSpPr>
          <p:spPr>
            <a:xfrm flipH="1">
              <a:off x="3786772" y="2238376"/>
              <a:ext cx="830580" cy="141922"/>
            </a:xfrm>
            <a:prstGeom prst="accentCallout1">
              <a:avLst>
                <a:gd name="adj1" fmla="val 38884"/>
                <a:gd name="adj2" fmla="val 3135"/>
                <a:gd name="adj3" fmla="val 108027"/>
                <a:gd name="adj4" fmla="val -3728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Head Ptr</a:t>
              </a:r>
              <a:endParaRPr lang="zh-CN" altLang="en-US" sz="1600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9" name="线形标注 1(带强调线) 38"/>
            <p:cNvSpPr/>
            <p:nvPr/>
          </p:nvSpPr>
          <p:spPr>
            <a:xfrm>
              <a:off x="7087503" y="3055080"/>
              <a:ext cx="564133" cy="141922"/>
            </a:xfrm>
            <a:prstGeom prst="accentCallout1">
              <a:avLst>
                <a:gd name="adj1" fmla="val 40002"/>
                <a:gd name="adj2" fmla="val -3241"/>
                <a:gd name="adj3" fmla="val 99078"/>
                <a:gd name="adj4" fmla="val -5039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Tail Ptr</a:t>
              </a:r>
              <a:endParaRPr lang="zh-CN" altLang="en-US" sz="1600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08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Liang (MSR Student-FA Talent)</dc:creator>
  <cp:lastModifiedBy>Liang Zheng</cp:lastModifiedBy>
  <cp:revision>52</cp:revision>
  <dcterms:created xsi:type="dcterms:W3CDTF">2018-06-12T07:07:35Z</dcterms:created>
  <dcterms:modified xsi:type="dcterms:W3CDTF">2019-01-11T10:31:29Z</dcterms:modified>
</cp:coreProperties>
</file>