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932238" cy="2286000"/>
  <p:notesSz cx="6858000" cy="9144000"/>
  <p:defaultTextStyle>
    <a:defPPr>
      <a:defRPr lang="zh-CN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95" d="100"/>
          <a:sy n="195" d="100"/>
        </p:scale>
        <p:origin x="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530" y="374121"/>
            <a:ext cx="2949179" cy="795867"/>
          </a:xfrm>
        </p:spPr>
        <p:txBody>
          <a:bodyPr anchor="b"/>
          <a:lstStyle>
            <a:lvl1pPr algn="ctr">
              <a:defRPr sz="19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530" y="1200679"/>
            <a:ext cx="2949179" cy="551921"/>
          </a:xfrm>
        </p:spPr>
        <p:txBody>
          <a:bodyPr/>
          <a:lstStyle>
            <a:lvl1pPr marL="0" indent="0" algn="ctr">
              <a:buNone/>
              <a:defRPr sz="774"/>
            </a:lvl1pPr>
            <a:lvl2pPr marL="147447" indent="0" algn="ctr">
              <a:buNone/>
              <a:defRPr sz="645"/>
            </a:lvl2pPr>
            <a:lvl3pPr marL="294894" indent="0" algn="ctr">
              <a:buNone/>
              <a:defRPr sz="581"/>
            </a:lvl3pPr>
            <a:lvl4pPr marL="442341" indent="0" algn="ctr">
              <a:buNone/>
              <a:defRPr sz="516"/>
            </a:lvl4pPr>
            <a:lvl5pPr marL="589788" indent="0" algn="ctr">
              <a:buNone/>
              <a:defRPr sz="516"/>
            </a:lvl5pPr>
            <a:lvl6pPr marL="737235" indent="0" algn="ctr">
              <a:buNone/>
              <a:defRPr sz="516"/>
            </a:lvl6pPr>
            <a:lvl7pPr marL="884682" indent="0" algn="ctr">
              <a:buNone/>
              <a:defRPr sz="516"/>
            </a:lvl7pPr>
            <a:lvl8pPr marL="1032129" indent="0" algn="ctr">
              <a:buNone/>
              <a:defRPr sz="516"/>
            </a:lvl8pPr>
            <a:lvl9pPr marL="1179576" indent="0" algn="ctr">
              <a:buNone/>
              <a:defRPr sz="51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4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4008" y="121709"/>
            <a:ext cx="847889" cy="19372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42" y="121709"/>
            <a:ext cx="2494513" cy="19372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7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3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93" y="569913"/>
            <a:ext cx="3391555" cy="950912"/>
          </a:xfrm>
        </p:spPr>
        <p:txBody>
          <a:bodyPr anchor="b"/>
          <a:lstStyle>
            <a:lvl1pPr>
              <a:defRPr sz="19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93" y="1529821"/>
            <a:ext cx="3391555" cy="500062"/>
          </a:xfrm>
        </p:spPr>
        <p:txBody>
          <a:bodyPr/>
          <a:lstStyle>
            <a:lvl1pPr marL="0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1pPr>
            <a:lvl2pPr marL="147447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2pPr>
            <a:lvl3pPr marL="294894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3pPr>
            <a:lvl4pPr marL="442341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4pPr>
            <a:lvl5pPr marL="589788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5pPr>
            <a:lvl6pPr marL="737235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6pPr>
            <a:lvl7pPr marL="884682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7pPr>
            <a:lvl8pPr marL="1032129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8pPr>
            <a:lvl9pPr marL="1179576" indent="0">
              <a:buNone/>
              <a:defRPr sz="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3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41" y="608542"/>
            <a:ext cx="1671201" cy="14504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696" y="608542"/>
            <a:ext cx="1671201" cy="14504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3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21709"/>
            <a:ext cx="3391555" cy="44185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54" y="560388"/>
            <a:ext cx="1663521" cy="274637"/>
          </a:xfrm>
        </p:spPr>
        <p:txBody>
          <a:bodyPr anchor="b"/>
          <a:lstStyle>
            <a:lvl1pPr marL="0" indent="0">
              <a:buNone/>
              <a:defRPr sz="774" b="1"/>
            </a:lvl1pPr>
            <a:lvl2pPr marL="147447" indent="0">
              <a:buNone/>
              <a:defRPr sz="645" b="1"/>
            </a:lvl2pPr>
            <a:lvl3pPr marL="294894" indent="0">
              <a:buNone/>
              <a:defRPr sz="581" b="1"/>
            </a:lvl3pPr>
            <a:lvl4pPr marL="442341" indent="0">
              <a:buNone/>
              <a:defRPr sz="516" b="1"/>
            </a:lvl4pPr>
            <a:lvl5pPr marL="589788" indent="0">
              <a:buNone/>
              <a:defRPr sz="516" b="1"/>
            </a:lvl5pPr>
            <a:lvl6pPr marL="737235" indent="0">
              <a:buNone/>
              <a:defRPr sz="516" b="1"/>
            </a:lvl6pPr>
            <a:lvl7pPr marL="884682" indent="0">
              <a:buNone/>
              <a:defRPr sz="516" b="1"/>
            </a:lvl7pPr>
            <a:lvl8pPr marL="1032129" indent="0">
              <a:buNone/>
              <a:defRPr sz="516" b="1"/>
            </a:lvl8pPr>
            <a:lvl9pPr marL="1179576" indent="0">
              <a:buNone/>
              <a:defRPr sz="51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54" y="835025"/>
            <a:ext cx="1663521" cy="122819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696" y="560388"/>
            <a:ext cx="1671713" cy="274637"/>
          </a:xfrm>
        </p:spPr>
        <p:txBody>
          <a:bodyPr anchor="b"/>
          <a:lstStyle>
            <a:lvl1pPr marL="0" indent="0">
              <a:buNone/>
              <a:defRPr sz="774" b="1"/>
            </a:lvl1pPr>
            <a:lvl2pPr marL="147447" indent="0">
              <a:buNone/>
              <a:defRPr sz="645" b="1"/>
            </a:lvl2pPr>
            <a:lvl3pPr marL="294894" indent="0">
              <a:buNone/>
              <a:defRPr sz="581" b="1"/>
            </a:lvl3pPr>
            <a:lvl4pPr marL="442341" indent="0">
              <a:buNone/>
              <a:defRPr sz="516" b="1"/>
            </a:lvl4pPr>
            <a:lvl5pPr marL="589788" indent="0">
              <a:buNone/>
              <a:defRPr sz="516" b="1"/>
            </a:lvl5pPr>
            <a:lvl6pPr marL="737235" indent="0">
              <a:buNone/>
              <a:defRPr sz="516" b="1"/>
            </a:lvl6pPr>
            <a:lvl7pPr marL="884682" indent="0">
              <a:buNone/>
              <a:defRPr sz="516" b="1"/>
            </a:lvl7pPr>
            <a:lvl8pPr marL="1032129" indent="0">
              <a:buNone/>
              <a:defRPr sz="516" b="1"/>
            </a:lvl8pPr>
            <a:lvl9pPr marL="1179576" indent="0">
              <a:buNone/>
              <a:defRPr sz="51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696" y="835025"/>
            <a:ext cx="1671713" cy="122819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9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5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52400"/>
            <a:ext cx="1268249" cy="533400"/>
          </a:xfrm>
        </p:spPr>
        <p:txBody>
          <a:bodyPr anchor="b"/>
          <a:lstStyle>
            <a:lvl1pPr>
              <a:defRPr sz="10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14" y="329142"/>
            <a:ext cx="1990695" cy="1624542"/>
          </a:xfrm>
        </p:spPr>
        <p:txBody>
          <a:bodyPr/>
          <a:lstStyle>
            <a:lvl1pPr>
              <a:defRPr sz="1032"/>
            </a:lvl1pPr>
            <a:lvl2pPr>
              <a:defRPr sz="903"/>
            </a:lvl2pPr>
            <a:lvl3pPr>
              <a:defRPr sz="774"/>
            </a:lvl3pPr>
            <a:lvl4pPr>
              <a:defRPr sz="645"/>
            </a:lvl4pPr>
            <a:lvl5pPr>
              <a:defRPr sz="645"/>
            </a:lvl5pPr>
            <a:lvl6pPr>
              <a:defRPr sz="645"/>
            </a:lvl6pPr>
            <a:lvl7pPr>
              <a:defRPr sz="645"/>
            </a:lvl7pPr>
            <a:lvl8pPr>
              <a:defRPr sz="645"/>
            </a:lvl8pPr>
            <a:lvl9pPr>
              <a:defRPr sz="6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685800"/>
            <a:ext cx="1268249" cy="1270529"/>
          </a:xfrm>
        </p:spPr>
        <p:txBody>
          <a:bodyPr/>
          <a:lstStyle>
            <a:lvl1pPr marL="0" indent="0">
              <a:buNone/>
              <a:defRPr sz="516"/>
            </a:lvl1pPr>
            <a:lvl2pPr marL="147447" indent="0">
              <a:buNone/>
              <a:defRPr sz="451"/>
            </a:lvl2pPr>
            <a:lvl3pPr marL="294894" indent="0">
              <a:buNone/>
              <a:defRPr sz="387"/>
            </a:lvl3pPr>
            <a:lvl4pPr marL="442341" indent="0">
              <a:buNone/>
              <a:defRPr sz="323"/>
            </a:lvl4pPr>
            <a:lvl5pPr marL="589788" indent="0">
              <a:buNone/>
              <a:defRPr sz="323"/>
            </a:lvl5pPr>
            <a:lvl6pPr marL="737235" indent="0">
              <a:buNone/>
              <a:defRPr sz="323"/>
            </a:lvl6pPr>
            <a:lvl7pPr marL="884682" indent="0">
              <a:buNone/>
              <a:defRPr sz="323"/>
            </a:lvl7pPr>
            <a:lvl8pPr marL="1032129" indent="0">
              <a:buNone/>
              <a:defRPr sz="323"/>
            </a:lvl8pPr>
            <a:lvl9pPr marL="1179576" indent="0">
              <a:buNone/>
              <a:defRPr sz="32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8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152400"/>
            <a:ext cx="1268249" cy="533400"/>
          </a:xfrm>
        </p:spPr>
        <p:txBody>
          <a:bodyPr anchor="b"/>
          <a:lstStyle>
            <a:lvl1pPr>
              <a:defRPr sz="10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714" y="329142"/>
            <a:ext cx="1990695" cy="1624542"/>
          </a:xfrm>
        </p:spPr>
        <p:txBody>
          <a:bodyPr anchor="t"/>
          <a:lstStyle>
            <a:lvl1pPr marL="0" indent="0">
              <a:buNone/>
              <a:defRPr sz="1032"/>
            </a:lvl1pPr>
            <a:lvl2pPr marL="147447" indent="0">
              <a:buNone/>
              <a:defRPr sz="903"/>
            </a:lvl2pPr>
            <a:lvl3pPr marL="294894" indent="0">
              <a:buNone/>
              <a:defRPr sz="774"/>
            </a:lvl3pPr>
            <a:lvl4pPr marL="442341" indent="0">
              <a:buNone/>
              <a:defRPr sz="645"/>
            </a:lvl4pPr>
            <a:lvl5pPr marL="589788" indent="0">
              <a:buNone/>
              <a:defRPr sz="645"/>
            </a:lvl5pPr>
            <a:lvl6pPr marL="737235" indent="0">
              <a:buNone/>
              <a:defRPr sz="645"/>
            </a:lvl6pPr>
            <a:lvl7pPr marL="884682" indent="0">
              <a:buNone/>
              <a:defRPr sz="645"/>
            </a:lvl7pPr>
            <a:lvl8pPr marL="1032129" indent="0">
              <a:buNone/>
              <a:defRPr sz="645"/>
            </a:lvl8pPr>
            <a:lvl9pPr marL="1179576" indent="0">
              <a:buNone/>
              <a:defRPr sz="6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685800"/>
            <a:ext cx="1268249" cy="1270529"/>
          </a:xfrm>
        </p:spPr>
        <p:txBody>
          <a:bodyPr/>
          <a:lstStyle>
            <a:lvl1pPr marL="0" indent="0">
              <a:buNone/>
              <a:defRPr sz="516"/>
            </a:lvl1pPr>
            <a:lvl2pPr marL="147447" indent="0">
              <a:buNone/>
              <a:defRPr sz="451"/>
            </a:lvl2pPr>
            <a:lvl3pPr marL="294894" indent="0">
              <a:buNone/>
              <a:defRPr sz="387"/>
            </a:lvl3pPr>
            <a:lvl4pPr marL="442341" indent="0">
              <a:buNone/>
              <a:defRPr sz="323"/>
            </a:lvl4pPr>
            <a:lvl5pPr marL="589788" indent="0">
              <a:buNone/>
              <a:defRPr sz="323"/>
            </a:lvl5pPr>
            <a:lvl6pPr marL="737235" indent="0">
              <a:buNone/>
              <a:defRPr sz="323"/>
            </a:lvl6pPr>
            <a:lvl7pPr marL="884682" indent="0">
              <a:buNone/>
              <a:defRPr sz="323"/>
            </a:lvl7pPr>
            <a:lvl8pPr marL="1032129" indent="0">
              <a:buNone/>
              <a:defRPr sz="323"/>
            </a:lvl8pPr>
            <a:lvl9pPr marL="1179576" indent="0">
              <a:buNone/>
              <a:defRPr sz="32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6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42" y="121709"/>
            <a:ext cx="339155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42" y="608542"/>
            <a:ext cx="339155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41" y="2118784"/>
            <a:ext cx="884754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D96A-AB10-4DF0-B8BC-8FF2158BE99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554" y="2118784"/>
            <a:ext cx="132713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7143" y="2118784"/>
            <a:ext cx="884754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EEF5-8ED9-415F-A01B-B4CD663E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1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4894" rtl="0" eaLnBrk="1" latinLnBrk="0" hangingPunct="1">
        <a:lnSpc>
          <a:spcPct val="90000"/>
        </a:lnSpc>
        <a:spcBef>
          <a:spcPct val="0"/>
        </a:spcBef>
        <a:buNone/>
        <a:defRPr sz="1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24" indent="-73724" algn="l" defTabSz="294894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1171" indent="-73724" algn="l" defTabSz="294894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2pPr>
      <a:lvl3pPr marL="368618" indent="-73724" algn="l" defTabSz="294894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3pPr>
      <a:lvl4pPr marL="516065" indent="-73724" algn="l" defTabSz="294894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4pPr>
      <a:lvl5pPr marL="663512" indent="-73724" algn="l" defTabSz="294894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5pPr>
      <a:lvl6pPr marL="810959" indent="-73724" algn="l" defTabSz="294894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6pPr>
      <a:lvl7pPr marL="958406" indent="-73724" algn="l" defTabSz="294894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7pPr>
      <a:lvl8pPr marL="1105853" indent="-73724" algn="l" defTabSz="294894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8pPr>
      <a:lvl9pPr marL="1253300" indent="-73724" algn="l" defTabSz="294894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4894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1pPr>
      <a:lvl2pPr marL="147447" algn="l" defTabSz="294894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2pPr>
      <a:lvl3pPr marL="294894" algn="l" defTabSz="294894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3pPr>
      <a:lvl4pPr marL="442341" algn="l" defTabSz="294894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4pPr>
      <a:lvl5pPr marL="589788" algn="l" defTabSz="294894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5pPr>
      <a:lvl6pPr marL="737235" algn="l" defTabSz="294894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6pPr>
      <a:lvl7pPr marL="884682" algn="l" defTabSz="294894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7pPr>
      <a:lvl8pPr marL="1032129" algn="l" defTabSz="294894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8pPr>
      <a:lvl9pPr marL="1179576" algn="l" defTabSz="294894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3687" y="41148"/>
            <a:ext cx="3864864" cy="2203704"/>
            <a:chOff x="3786772" y="2085625"/>
            <a:chExt cx="3864864" cy="2203704"/>
          </a:xfrm>
        </p:grpSpPr>
        <p:grpSp>
          <p:nvGrpSpPr>
            <p:cNvPr id="23" name="组合 22"/>
            <p:cNvGrpSpPr/>
            <p:nvPr/>
          </p:nvGrpSpPr>
          <p:grpSpPr>
            <a:xfrm>
              <a:off x="4617352" y="2085625"/>
              <a:ext cx="2203704" cy="2203704"/>
              <a:chOff x="8267694" y="3677661"/>
              <a:chExt cx="2203704" cy="2203704"/>
            </a:xfrm>
          </p:grpSpPr>
          <p:sp>
            <p:nvSpPr>
              <p:cNvPr id="26" name="空心弧 25"/>
              <p:cNvSpPr/>
              <p:nvPr/>
            </p:nvSpPr>
            <p:spPr>
              <a:xfrm>
                <a:off x="8267694" y="3677661"/>
                <a:ext cx="2203704" cy="2203704"/>
              </a:xfrm>
              <a:prstGeom prst="blockArc">
                <a:avLst>
                  <a:gd name="adj1" fmla="val 0"/>
                  <a:gd name="adj2" fmla="val 13500000"/>
                  <a:gd name="adj3" fmla="val 18000"/>
                </a:avLst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空心弧 26"/>
              <p:cNvSpPr/>
              <p:nvPr/>
            </p:nvSpPr>
            <p:spPr>
              <a:xfrm>
                <a:off x="8267694" y="3677661"/>
                <a:ext cx="2203704" cy="2203704"/>
              </a:xfrm>
              <a:prstGeom prst="blockArc">
                <a:avLst>
                  <a:gd name="adj1" fmla="val 13500000"/>
                  <a:gd name="adj2" fmla="val 0"/>
                  <a:gd name="adj3" fmla="val 18000"/>
                </a:avLst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" name="线形标注 1(带强调线) 23"/>
            <p:cNvSpPr/>
            <p:nvPr/>
          </p:nvSpPr>
          <p:spPr>
            <a:xfrm flipH="1">
              <a:off x="3786772" y="2238376"/>
              <a:ext cx="830580" cy="141922"/>
            </a:xfrm>
            <a:prstGeom prst="accentCallout1">
              <a:avLst>
                <a:gd name="adj1" fmla="val 38884"/>
                <a:gd name="adj2" fmla="val 3135"/>
                <a:gd name="adj3" fmla="val 108027"/>
                <a:gd name="adj4" fmla="val -37281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Head Ptr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线形标注 1(带强调线) 24"/>
            <p:cNvSpPr/>
            <p:nvPr/>
          </p:nvSpPr>
          <p:spPr>
            <a:xfrm>
              <a:off x="7087503" y="3055080"/>
              <a:ext cx="564133" cy="141922"/>
            </a:xfrm>
            <a:prstGeom prst="accentCallout1">
              <a:avLst>
                <a:gd name="adj1" fmla="val 40002"/>
                <a:gd name="adj2" fmla="val -3241"/>
                <a:gd name="adj3" fmla="val 99078"/>
                <a:gd name="adj4" fmla="val -5039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Tail Ptr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5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5</cp:revision>
  <dcterms:created xsi:type="dcterms:W3CDTF">2019-01-11T10:31:51Z</dcterms:created>
  <dcterms:modified xsi:type="dcterms:W3CDTF">2019-01-11T10:34:22Z</dcterms:modified>
</cp:coreProperties>
</file>