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93" autoAdjust="0"/>
  </p:normalViewPr>
  <p:slideViewPr>
    <p:cSldViewPr snapToGrid="0" showGuides="1">
      <p:cViewPr varScale="1">
        <p:scale>
          <a:sx n="85" d="100"/>
          <a:sy n="8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E78E2-1728-49CE-9BE3-6F61E984C5DF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749F-3404-400A-8011-C6E838519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4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Inherit from ../</a:t>
            </a:r>
            <a:r>
              <a:rPr lang="en-US" altLang="zh-CN" dirty="0" err="1" smtClean="0"/>
              <a:t>alu</a:t>
            </a:r>
            <a:r>
              <a:rPr lang="en-US" altLang="zh-CN" dirty="0" smtClean="0"/>
              <a:t>/alu_0_draft.pptx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749F-3404-400A-8011-C6E8385192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749F-3404-400A-8011-C6E8385192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749F-3404-400A-8011-C6E8385192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6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749F-3404-400A-8011-C6E8385192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5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4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0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4C05-7948-4F90-819A-52266165EF6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6BB0-8A9F-417F-A93C-CC080A67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6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3352800" y="1886854"/>
            <a:ext cx="5486400" cy="1828800"/>
          </a:xfrm>
          <a:custGeom>
            <a:avLst/>
            <a:gdLst>
              <a:gd name="connsiteX0" fmla="*/ 914400 w 5486400"/>
              <a:gd name="connsiteY0" fmla="*/ 0 h 1828800"/>
              <a:gd name="connsiteX1" fmla="*/ 4572000 w 5486400"/>
              <a:gd name="connsiteY1" fmla="*/ 0 h 1828800"/>
              <a:gd name="connsiteX2" fmla="*/ 5486400 w 5486400"/>
              <a:gd name="connsiteY2" fmla="*/ 1828800 h 1828800"/>
              <a:gd name="connsiteX3" fmla="*/ 3011366 w 5486400"/>
              <a:gd name="connsiteY3" fmla="*/ 1828800 h 1828800"/>
              <a:gd name="connsiteX4" fmla="*/ 2743200 w 5486400"/>
              <a:gd name="connsiteY4" fmla="*/ 1292469 h 1828800"/>
              <a:gd name="connsiteX5" fmla="*/ 2475035 w 5486400"/>
              <a:gd name="connsiteY5" fmla="*/ 1828800 h 1828800"/>
              <a:gd name="connsiteX6" fmla="*/ 0 w 5486400"/>
              <a:gd name="connsiteY6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400" h="1828800">
                <a:moveTo>
                  <a:pt x="914400" y="0"/>
                </a:moveTo>
                <a:lnTo>
                  <a:pt x="4572000" y="0"/>
                </a:lnTo>
                <a:lnTo>
                  <a:pt x="5486400" y="1828800"/>
                </a:lnTo>
                <a:lnTo>
                  <a:pt x="3011366" y="1828800"/>
                </a:lnTo>
                <a:lnTo>
                  <a:pt x="2743200" y="1292469"/>
                </a:lnTo>
                <a:lnTo>
                  <a:pt x="2475035" y="1828800"/>
                </a:lnTo>
                <a:lnTo>
                  <a:pt x="0" y="18288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096000" y="398584"/>
            <a:ext cx="0" cy="1371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597520" y="3832324"/>
            <a:ext cx="4996961" cy="1371600"/>
            <a:chOff x="3596053" y="3832324"/>
            <a:chExt cx="4996961" cy="1371600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4510453" y="3832324"/>
              <a:ext cx="0" cy="13716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7678615" y="3832324"/>
              <a:ext cx="0" cy="13716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596053" y="4225516"/>
              <a:ext cx="914400" cy="585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</a:t>
              </a:r>
              <a:endParaRPr lang="zh-CN" altLang="en-US" sz="2400" dirty="0">
                <a:latin typeface="Verdana" panose="020B060403050404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78614" y="4225737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Verdana" panose="020B0604030504040204" pitchFamily="34" charset="0"/>
                  <a:ea typeface="Verdana" panose="020B0604030504040204" pitchFamily="34" charset="0"/>
                </a:rPr>
                <a:t>B</a:t>
              </a:r>
              <a:endParaRPr lang="zh-CN" altLang="en-US" sz="2400" dirty="0">
                <a:latin typeface="Verdana" panose="020B060403050404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096000" y="79199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3352800" y="1886854"/>
            <a:ext cx="5486400" cy="1828800"/>
          </a:xfrm>
          <a:custGeom>
            <a:avLst/>
            <a:gdLst>
              <a:gd name="connsiteX0" fmla="*/ 914400 w 5486400"/>
              <a:gd name="connsiteY0" fmla="*/ 0 h 1828800"/>
              <a:gd name="connsiteX1" fmla="*/ 4572000 w 5486400"/>
              <a:gd name="connsiteY1" fmla="*/ 0 h 1828800"/>
              <a:gd name="connsiteX2" fmla="*/ 5486400 w 5486400"/>
              <a:gd name="connsiteY2" fmla="*/ 1828800 h 1828800"/>
              <a:gd name="connsiteX3" fmla="*/ 3011366 w 5486400"/>
              <a:gd name="connsiteY3" fmla="*/ 1828800 h 1828800"/>
              <a:gd name="connsiteX4" fmla="*/ 2743200 w 5486400"/>
              <a:gd name="connsiteY4" fmla="*/ 1292469 h 1828800"/>
              <a:gd name="connsiteX5" fmla="*/ 2475035 w 5486400"/>
              <a:gd name="connsiteY5" fmla="*/ 1828800 h 1828800"/>
              <a:gd name="connsiteX6" fmla="*/ 0 w 5486400"/>
              <a:gd name="connsiteY6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400" h="1828800">
                <a:moveTo>
                  <a:pt x="914400" y="0"/>
                </a:moveTo>
                <a:lnTo>
                  <a:pt x="4572000" y="0"/>
                </a:lnTo>
                <a:lnTo>
                  <a:pt x="5486400" y="1828800"/>
                </a:lnTo>
                <a:lnTo>
                  <a:pt x="3011366" y="1828800"/>
                </a:lnTo>
                <a:lnTo>
                  <a:pt x="2743200" y="1292469"/>
                </a:lnTo>
                <a:lnTo>
                  <a:pt x="2475035" y="1828800"/>
                </a:lnTo>
                <a:lnTo>
                  <a:pt x="0" y="18288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096000" y="39858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511920" y="383232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680082" y="383232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20871" y="1886854"/>
            <a:ext cx="9502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zh-CN" altLang="en-US" sz="8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 flipV="1">
            <a:off x="6096000" y="39858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511920" y="383232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680082" y="383232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352800" y="1886854"/>
            <a:ext cx="5486400" cy="1828800"/>
            <a:chOff x="3352800" y="1886854"/>
            <a:chExt cx="5486400" cy="1828800"/>
          </a:xfrm>
        </p:grpSpPr>
        <p:sp>
          <p:nvSpPr>
            <p:cNvPr id="12" name="任意多边形 11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5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2800" y="398584"/>
            <a:ext cx="5486400" cy="4805340"/>
            <a:chOff x="3352800" y="398584"/>
            <a:chExt cx="5486400" cy="4805340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6096000" y="398584"/>
              <a:ext cx="0" cy="13716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4511920" y="3832324"/>
              <a:ext cx="0" cy="13716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7680082" y="3832324"/>
              <a:ext cx="0" cy="13716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3352800" y="1886854"/>
              <a:ext cx="5486400" cy="1828800"/>
              <a:chOff x="3352800" y="1886854"/>
              <a:chExt cx="5486400" cy="18288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487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宽屏</PresentationFormat>
  <Paragraphs>11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34</cp:revision>
  <dcterms:created xsi:type="dcterms:W3CDTF">2019-02-11T07:00:12Z</dcterms:created>
  <dcterms:modified xsi:type="dcterms:W3CDTF">2019-02-11T07:20:40Z</dcterms:modified>
</cp:coreProperties>
</file>