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46" autoAdjust="0"/>
  </p:normalViewPr>
  <p:slideViewPr>
    <p:cSldViewPr snapToGrid="0" showGuides="1">
      <p:cViewPr>
        <p:scale>
          <a:sx n="25" d="100"/>
          <a:sy n="25" d="100"/>
        </p:scale>
        <p:origin x="4716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4F835-4EC6-4366-A7A6-8F254EC98410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1A531-1A18-417C-B89B-42198226E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Using</a:t>
            </a:r>
            <a:r>
              <a:rPr lang="en-US" altLang="zh-CN" baseline="0" dirty="0" smtClean="0"/>
              <a:t> components from $ROOT/</a:t>
            </a:r>
            <a:r>
              <a:rPr lang="en-US" altLang="zh-CN" baseline="0" dirty="0" err="1" smtClean="0"/>
              <a:t>digital_logic</a:t>
            </a:r>
            <a:r>
              <a:rPr lang="en-US" altLang="zh-CN" baseline="0" dirty="0" smtClean="0"/>
              <a:t>/adder/adder_0_sample.pptx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3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4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1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1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9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4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3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1A531-1A18-417C-B89B-42198226E9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2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1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3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7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3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8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ACDA-E3C4-4BBB-8F9A-0BD46E80B342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01FB-850A-4B53-B560-C9F5A54AE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6096000" y="39858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4511920" y="383232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7680082" y="383232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352800" y="1886854"/>
            <a:ext cx="5486400" cy="1828800"/>
            <a:chOff x="3352800" y="1886854"/>
            <a:chExt cx="5486400" cy="1828800"/>
          </a:xfrm>
        </p:grpSpPr>
        <p:sp>
          <p:nvSpPr>
            <p:cNvPr id="6" name="任意多边形 5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2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2836770" y="11484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2820652" y="170073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22110" y="138925"/>
            <a:ext cx="5486400" cy="1828800"/>
            <a:chOff x="3352800" y="1886854"/>
            <a:chExt cx="5486400" cy="1828800"/>
          </a:xfrm>
        </p:grpSpPr>
        <p:sp>
          <p:nvSpPr>
            <p:cNvPr id="8" name="任意多边形 7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8994328" y="3797498"/>
            <a:ext cx="5486400" cy="1828800"/>
            <a:chOff x="3352800" y="1886854"/>
            <a:chExt cx="5486400" cy="1828800"/>
          </a:xfrm>
        </p:grpSpPr>
        <p:sp>
          <p:nvSpPr>
            <p:cNvPr id="11" name="任意多边形 10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2449892" y="3797498"/>
            <a:ext cx="5486400" cy="1828800"/>
            <a:chOff x="3352800" y="1886854"/>
            <a:chExt cx="5486400" cy="1828800"/>
          </a:xfrm>
        </p:grpSpPr>
        <p:sp>
          <p:nvSpPr>
            <p:cNvPr id="14" name="任意多边形 13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6251128" y="2151091"/>
            <a:ext cx="1828800" cy="1463040"/>
            <a:chOff x="-6038678" y="2168768"/>
            <a:chExt cx="1828800" cy="1463040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-4209878" y="216876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-6038678" y="290028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 flipV="1">
              <a:off x="-5124278" y="1985888"/>
              <a:ext cx="0" cy="1828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flipH="1">
            <a:off x="-1535492" y="2151091"/>
            <a:ext cx="1828800" cy="1463040"/>
            <a:chOff x="-6038678" y="2168768"/>
            <a:chExt cx="1828800" cy="1463040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-4209878" y="216876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-6038678" y="290028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5400000" flipV="1">
              <a:off x="-5124278" y="1985888"/>
              <a:ext cx="0" cy="1828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6441615" y="321805"/>
            <a:ext cx="1828800" cy="1463040"/>
            <a:chOff x="-6038678" y="2168768"/>
            <a:chExt cx="1828800" cy="1463040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-4209878" y="216876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-6038678" y="290028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rot="5400000" flipV="1">
              <a:off x="-5124278" y="1985888"/>
              <a:ext cx="0" cy="1828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-1078292" y="5772694"/>
            <a:ext cx="2743200" cy="1371600"/>
            <a:chOff x="-1012580" y="5772694"/>
            <a:chExt cx="2933700" cy="1371600"/>
          </a:xfrm>
        </p:grpSpPr>
        <p:cxnSp>
          <p:nvCxnSpPr>
            <p:cNvPr id="70" name="直接箭头连接符 69"/>
            <p:cNvCxnSpPr/>
            <p:nvPr/>
          </p:nvCxnSpPr>
          <p:spPr>
            <a:xfrm flipV="1">
              <a:off x="-1012580" y="5772694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1921120" y="5772694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-7622728" y="5772694"/>
            <a:ext cx="2743200" cy="1371600"/>
            <a:chOff x="-1012580" y="5772694"/>
            <a:chExt cx="2933700" cy="1371600"/>
          </a:xfrm>
        </p:grpSpPr>
        <p:cxnSp>
          <p:nvCxnSpPr>
            <p:cNvPr id="74" name="直接箭头连接符 73"/>
            <p:cNvCxnSpPr/>
            <p:nvPr/>
          </p:nvCxnSpPr>
          <p:spPr>
            <a:xfrm flipV="1">
              <a:off x="-1012580" y="5772694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1921120" y="5772694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1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2836770" y="11484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2820652" y="1700734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22110" y="138925"/>
            <a:ext cx="5486400" cy="1828800"/>
            <a:chOff x="3352800" y="1886854"/>
            <a:chExt cx="5486400" cy="1828800"/>
          </a:xfrm>
        </p:grpSpPr>
        <p:sp>
          <p:nvSpPr>
            <p:cNvPr id="8" name="任意多边形 7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8994328" y="3772851"/>
            <a:ext cx="12030836" cy="1828800"/>
            <a:chOff x="-8994328" y="3797498"/>
            <a:chExt cx="12030836" cy="1828800"/>
          </a:xfrm>
        </p:grpSpPr>
        <p:grpSp>
          <p:nvGrpSpPr>
            <p:cNvPr id="10" name="组合 9"/>
            <p:cNvGrpSpPr/>
            <p:nvPr/>
          </p:nvGrpSpPr>
          <p:grpSpPr>
            <a:xfrm>
              <a:off x="-8994328" y="3797498"/>
              <a:ext cx="5486400" cy="1828800"/>
              <a:chOff x="3352800" y="1886854"/>
              <a:chExt cx="5486400" cy="1828800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-2449892" y="3797498"/>
              <a:ext cx="5486400" cy="1828800"/>
              <a:chOff x="3352800" y="1886854"/>
              <a:chExt cx="5486400" cy="18288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-6251128" y="2138768"/>
            <a:ext cx="6544436" cy="1463040"/>
            <a:chOff x="-6251128" y="2151091"/>
            <a:chExt cx="6544436" cy="1463040"/>
          </a:xfrm>
        </p:grpSpPr>
        <p:grpSp>
          <p:nvGrpSpPr>
            <p:cNvPr id="38" name="组合 37"/>
            <p:cNvGrpSpPr/>
            <p:nvPr/>
          </p:nvGrpSpPr>
          <p:grpSpPr>
            <a:xfrm>
              <a:off x="-6251128" y="2151091"/>
              <a:ext cx="1828800" cy="1463040"/>
              <a:chOff x="-6038678" y="2168768"/>
              <a:chExt cx="1828800" cy="146304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-4209878" y="216876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-6038678" y="290028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5400000" flipV="1">
                <a:off x="-5124278" y="1985888"/>
                <a:ext cx="0" cy="18288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 flipH="1">
              <a:off x="-1535492" y="2151091"/>
              <a:ext cx="1828800" cy="1463040"/>
              <a:chOff x="-6038678" y="2168768"/>
              <a:chExt cx="1828800" cy="1463040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V="1">
                <a:off x="-4209878" y="216876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-6038678" y="290028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rot="5400000" flipV="1">
                <a:off x="-5124278" y="1985888"/>
                <a:ext cx="0" cy="18288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6441615" y="321805"/>
            <a:ext cx="1828800" cy="1463040"/>
            <a:chOff x="-6038678" y="2168768"/>
            <a:chExt cx="1828800" cy="1463040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-4209878" y="216876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-6038678" y="290028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rot="5400000" flipV="1">
              <a:off x="-5124278" y="1985888"/>
              <a:ext cx="0" cy="1828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-7622728" y="5772694"/>
            <a:ext cx="9287636" cy="1371600"/>
            <a:chOff x="-7622728" y="5772694"/>
            <a:chExt cx="9287636" cy="1371600"/>
          </a:xfrm>
        </p:grpSpPr>
        <p:grpSp>
          <p:nvGrpSpPr>
            <p:cNvPr id="72" name="组合 71"/>
            <p:cNvGrpSpPr/>
            <p:nvPr/>
          </p:nvGrpSpPr>
          <p:grpSpPr>
            <a:xfrm>
              <a:off x="-1078292" y="5772694"/>
              <a:ext cx="2743200" cy="1371600"/>
              <a:chOff x="-1012580" y="5772694"/>
              <a:chExt cx="2933700" cy="1371600"/>
            </a:xfrm>
          </p:grpSpPr>
          <p:cxnSp>
            <p:nvCxnSpPr>
              <p:cNvPr id="70" name="直接箭头连接符 69"/>
              <p:cNvCxnSpPr/>
              <p:nvPr/>
            </p:nvCxnSpPr>
            <p:spPr>
              <a:xfrm flipV="1">
                <a:off x="-101258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flipV="1">
                <a:off x="192112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7622728" y="5772694"/>
              <a:ext cx="2743200" cy="1371600"/>
              <a:chOff x="-1012580" y="5772694"/>
              <a:chExt cx="2933700" cy="1371600"/>
            </a:xfrm>
          </p:grpSpPr>
          <p:cxnSp>
            <p:nvCxnSpPr>
              <p:cNvPr id="74" name="直接箭头连接符 73"/>
              <p:cNvCxnSpPr/>
              <p:nvPr/>
            </p:nvCxnSpPr>
            <p:spPr>
              <a:xfrm flipV="1">
                <a:off x="-101258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 flipV="1">
                <a:off x="192112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063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6441615" y="321805"/>
            <a:ext cx="1828800" cy="1463040"/>
            <a:chOff x="-6038678" y="2168768"/>
            <a:chExt cx="1828800" cy="1463040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-4209878" y="216876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-6038678" y="290028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rot="5400000" flipV="1">
              <a:off x="-5124278" y="1985888"/>
              <a:ext cx="0" cy="1828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-10155576" y="262328"/>
            <a:ext cx="12030836" cy="7005369"/>
            <a:chOff x="-8994328" y="138925"/>
            <a:chExt cx="12030836" cy="7005369"/>
          </a:xfrm>
        </p:grpSpPr>
        <p:grpSp>
          <p:nvGrpSpPr>
            <p:cNvPr id="7" name="组合 6"/>
            <p:cNvGrpSpPr/>
            <p:nvPr/>
          </p:nvGrpSpPr>
          <p:grpSpPr>
            <a:xfrm>
              <a:off x="-5722110" y="138925"/>
              <a:ext cx="5486400" cy="1828800"/>
              <a:chOff x="3352800" y="1886854"/>
              <a:chExt cx="5486400" cy="18288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-8994328" y="3772851"/>
              <a:ext cx="12030836" cy="1828800"/>
              <a:chOff x="-8994328" y="3797498"/>
              <a:chExt cx="12030836" cy="18288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8994328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" name="任意多边形 10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2449892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-6251128" y="2138768"/>
              <a:ext cx="6544436" cy="1463040"/>
              <a:chOff x="-6251128" y="2151091"/>
              <a:chExt cx="6544436" cy="146304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-6251128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flipH="1">
                <a:off x="-1535492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-7622728" y="5772694"/>
              <a:ext cx="9287636" cy="1371600"/>
              <a:chOff x="-7622728" y="5772694"/>
              <a:chExt cx="9287636" cy="1371600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-1078292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0" name="直接箭头连接符 69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/>
              <p:cNvGrpSpPr/>
              <p:nvPr/>
            </p:nvGrpSpPr>
            <p:grpSpPr>
              <a:xfrm>
                <a:off x="-7622728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5695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8465994" y="-1064544"/>
            <a:ext cx="1828800" cy="1463040"/>
            <a:chOff x="-6038678" y="2168768"/>
            <a:chExt cx="1828800" cy="1463040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-4209878" y="216876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-6038678" y="290028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rot="5400000" flipV="1">
              <a:off x="-5124278" y="1985888"/>
              <a:ext cx="0" cy="1828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-11209194" y="5544620"/>
            <a:ext cx="12030836" cy="7005369"/>
            <a:chOff x="-8994328" y="138925"/>
            <a:chExt cx="12030836" cy="7005369"/>
          </a:xfrm>
        </p:grpSpPr>
        <p:grpSp>
          <p:nvGrpSpPr>
            <p:cNvPr id="7" name="组合 6"/>
            <p:cNvGrpSpPr/>
            <p:nvPr/>
          </p:nvGrpSpPr>
          <p:grpSpPr>
            <a:xfrm>
              <a:off x="-5722110" y="138925"/>
              <a:ext cx="5486400" cy="1828800"/>
              <a:chOff x="3352800" y="1886854"/>
              <a:chExt cx="5486400" cy="18288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-8994328" y="3772851"/>
              <a:ext cx="12030836" cy="1828800"/>
              <a:chOff x="-8994328" y="3797498"/>
              <a:chExt cx="12030836" cy="18288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8994328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" name="任意多边形 10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2449892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-6251128" y="2138768"/>
              <a:ext cx="6544436" cy="1463040"/>
              <a:chOff x="-6251128" y="2151091"/>
              <a:chExt cx="6544436" cy="146304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-6251128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flipH="1">
                <a:off x="-1535492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-7622728" y="5772694"/>
              <a:ext cx="9287636" cy="1371600"/>
              <a:chOff x="-7622728" y="5772694"/>
              <a:chExt cx="9287636" cy="1371600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-1078292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0" name="直接箭头连接符 69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/>
              <p:cNvGrpSpPr/>
              <p:nvPr/>
            </p:nvGrpSpPr>
            <p:grpSpPr>
              <a:xfrm>
                <a:off x="-7622728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" name="组合 32"/>
          <p:cNvGrpSpPr/>
          <p:nvPr/>
        </p:nvGrpSpPr>
        <p:grpSpPr>
          <a:xfrm>
            <a:off x="1825788" y="5544620"/>
            <a:ext cx="12030836" cy="7005369"/>
            <a:chOff x="-8994328" y="138925"/>
            <a:chExt cx="12030836" cy="7005369"/>
          </a:xfrm>
        </p:grpSpPr>
        <p:grpSp>
          <p:nvGrpSpPr>
            <p:cNvPr id="34" name="组合 33"/>
            <p:cNvGrpSpPr/>
            <p:nvPr/>
          </p:nvGrpSpPr>
          <p:grpSpPr>
            <a:xfrm>
              <a:off x="-5722110" y="138925"/>
              <a:ext cx="5486400" cy="1828800"/>
              <a:chOff x="3352800" y="1886854"/>
              <a:chExt cx="5486400" cy="1828800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-8994328" y="3772851"/>
              <a:ext cx="12030836" cy="1828800"/>
              <a:chOff x="-8994328" y="3797498"/>
              <a:chExt cx="12030836" cy="182880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-8994328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61" name="任意多边形 60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-2449892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36" name="组合 35"/>
            <p:cNvGrpSpPr/>
            <p:nvPr/>
          </p:nvGrpSpPr>
          <p:grpSpPr>
            <a:xfrm>
              <a:off x="-6251128" y="2138768"/>
              <a:ext cx="6544436" cy="1463040"/>
              <a:chOff x="-6251128" y="2151091"/>
              <a:chExt cx="6544436" cy="146304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-6251128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54" name="直接箭头连接符 53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 flipH="1">
                <a:off x="-1535492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51" name="直接箭头连接符 50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52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组合 36"/>
            <p:cNvGrpSpPr/>
            <p:nvPr/>
          </p:nvGrpSpPr>
          <p:grpSpPr>
            <a:xfrm>
              <a:off x="-7622728" y="5772694"/>
              <a:ext cx="9287636" cy="1371600"/>
              <a:chOff x="-7622728" y="5772694"/>
              <a:chExt cx="9287636" cy="137160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-1078292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47" name="直接箭头连接符 46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/>
              <p:cNvGrpSpPr/>
              <p:nvPr/>
            </p:nvGrpSpPr>
            <p:grpSpPr>
              <a:xfrm>
                <a:off x="-7622728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6" name="直接箭头连接符 75"/>
          <p:cNvCxnSpPr/>
          <p:nvPr/>
        </p:nvCxnSpPr>
        <p:spPr>
          <a:xfrm flipV="1">
            <a:off x="-533286" y="3910537"/>
            <a:ext cx="0" cy="731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-5193776" y="4642057"/>
            <a:ext cx="0" cy="73152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V="1">
            <a:off x="-2819286" y="2356057"/>
            <a:ext cx="0" cy="457200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-1682403" y="1630456"/>
            <a:ext cx="5486400" cy="1828800"/>
            <a:chOff x="3352800" y="1886854"/>
            <a:chExt cx="5486400" cy="1828800"/>
          </a:xfrm>
        </p:grpSpPr>
        <p:sp>
          <p:nvSpPr>
            <p:cNvPr id="80" name="任意多边形 79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cxnSp>
        <p:nvCxnSpPr>
          <p:cNvPr id="82" name="直接箭头连接符 81"/>
          <p:cNvCxnSpPr/>
          <p:nvPr/>
        </p:nvCxnSpPr>
        <p:spPr>
          <a:xfrm rot="5400000" flipV="1">
            <a:off x="5528282" y="2283546"/>
            <a:ext cx="0" cy="457200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814282" y="4569546"/>
            <a:ext cx="0" cy="73152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8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8465994" y="-1064544"/>
            <a:ext cx="1828800" cy="1463040"/>
            <a:chOff x="-6038678" y="2168768"/>
            <a:chExt cx="1828800" cy="1463040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-4209878" y="216876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-6038678" y="2900288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rot="5400000" flipV="1">
              <a:off x="-5124278" y="1985888"/>
              <a:ext cx="0" cy="1828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-11209194" y="3910537"/>
            <a:ext cx="12030836" cy="8639452"/>
            <a:chOff x="-11209194" y="3910537"/>
            <a:chExt cx="12030836" cy="8639452"/>
          </a:xfrm>
        </p:grpSpPr>
        <p:grpSp>
          <p:nvGrpSpPr>
            <p:cNvPr id="7" name="组合 6"/>
            <p:cNvGrpSpPr/>
            <p:nvPr/>
          </p:nvGrpSpPr>
          <p:grpSpPr>
            <a:xfrm>
              <a:off x="-7936976" y="5544620"/>
              <a:ext cx="5486400" cy="1828800"/>
              <a:chOff x="3352800" y="1886854"/>
              <a:chExt cx="5486400" cy="18288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-11209194" y="9178546"/>
              <a:ext cx="12030836" cy="1828800"/>
              <a:chOff x="-8994328" y="3797498"/>
              <a:chExt cx="12030836" cy="18288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8994328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" name="任意多边形 10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2449892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-8465994" y="7544463"/>
              <a:ext cx="6544436" cy="1463040"/>
              <a:chOff x="-6251128" y="2151091"/>
              <a:chExt cx="6544436" cy="146304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-6251128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flipH="1">
                <a:off x="-1535492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-9837594" y="11178389"/>
              <a:ext cx="9287636" cy="1371600"/>
              <a:chOff x="-7622728" y="5772694"/>
              <a:chExt cx="9287636" cy="1371600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-1078292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0" name="直接箭头连接符 69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/>
              <p:cNvGrpSpPr/>
              <p:nvPr/>
            </p:nvGrpSpPr>
            <p:grpSpPr>
              <a:xfrm>
                <a:off x="-7622728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组合 4"/>
            <p:cNvGrpSpPr/>
            <p:nvPr/>
          </p:nvGrpSpPr>
          <p:grpSpPr>
            <a:xfrm>
              <a:off x="-5193776" y="3910537"/>
              <a:ext cx="4572000" cy="1463040"/>
              <a:chOff x="-5193776" y="3910537"/>
              <a:chExt cx="4572000" cy="1463040"/>
            </a:xfrm>
          </p:grpSpPr>
          <p:cxnSp>
            <p:nvCxnSpPr>
              <p:cNvPr id="76" name="直接箭头连接符 75"/>
              <p:cNvCxnSpPr/>
              <p:nvPr/>
            </p:nvCxnSpPr>
            <p:spPr>
              <a:xfrm flipV="1">
                <a:off x="-621776" y="391053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 flipV="1">
                <a:off x="-5193776" y="464205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 flipV="1">
                <a:off x="-2907776" y="2356057"/>
                <a:ext cx="0" cy="457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组合 78"/>
          <p:cNvGrpSpPr/>
          <p:nvPr/>
        </p:nvGrpSpPr>
        <p:grpSpPr>
          <a:xfrm>
            <a:off x="-1572034" y="1910693"/>
            <a:ext cx="5486400" cy="1828800"/>
            <a:chOff x="3352800" y="1886854"/>
            <a:chExt cx="5486400" cy="1828800"/>
          </a:xfrm>
        </p:grpSpPr>
        <p:sp>
          <p:nvSpPr>
            <p:cNvPr id="80" name="任意多边形 79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-3928426" y="-1649546"/>
            <a:ext cx="4572000" cy="1463040"/>
            <a:chOff x="-5193776" y="3910537"/>
            <a:chExt cx="4572000" cy="146304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-621776" y="3910537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-5193776" y="4642057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V="1">
              <a:off x="-2907776" y="2356057"/>
              <a:ext cx="0" cy="4572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 flipH="1">
            <a:off x="1646295" y="3910537"/>
            <a:ext cx="12030836" cy="8639452"/>
            <a:chOff x="-11209194" y="3910537"/>
            <a:chExt cx="12030836" cy="8639452"/>
          </a:xfrm>
        </p:grpSpPr>
        <p:grpSp>
          <p:nvGrpSpPr>
            <p:cNvPr id="92" name="组合 91"/>
            <p:cNvGrpSpPr/>
            <p:nvPr/>
          </p:nvGrpSpPr>
          <p:grpSpPr>
            <a:xfrm>
              <a:off x="-7936976" y="5544620"/>
              <a:ext cx="5486400" cy="1828800"/>
              <a:chOff x="3352800" y="1886854"/>
              <a:chExt cx="5486400" cy="1828800"/>
            </a:xfrm>
          </p:grpSpPr>
          <p:sp>
            <p:nvSpPr>
              <p:cNvPr id="120" name="任意多边形 119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-11209194" y="9178546"/>
              <a:ext cx="12030836" cy="1828800"/>
              <a:chOff x="-8994328" y="3797498"/>
              <a:chExt cx="12030836" cy="1828800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-8994328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8" name="任意多边形 117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-2449892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6" name="任意多边形 115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94" name="组合 93"/>
            <p:cNvGrpSpPr/>
            <p:nvPr/>
          </p:nvGrpSpPr>
          <p:grpSpPr>
            <a:xfrm>
              <a:off x="-8465994" y="7544463"/>
              <a:ext cx="6544436" cy="1463040"/>
              <a:chOff x="-6251128" y="2151091"/>
              <a:chExt cx="6544436" cy="1463040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-6251128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111" name="直接箭头连接符 110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组合 106"/>
              <p:cNvGrpSpPr/>
              <p:nvPr/>
            </p:nvGrpSpPr>
            <p:grpSpPr>
              <a:xfrm flipH="1">
                <a:off x="-1535492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组合 94"/>
            <p:cNvGrpSpPr/>
            <p:nvPr/>
          </p:nvGrpSpPr>
          <p:grpSpPr>
            <a:xfrm>
              <a:off x="-9837594" y="11178389"/>
              <a:ext cx="9287636" cy="1371600"/>
              <a:chOff x="-7622728" y="5772694"/>
              <a:chExt cx="9287636" cy="13716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-1078292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104" name="直接箭头连接符 103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100"/>
              <p:cNvGrpSpPr/>
              <p:nvPr/>
            </p:nvGrpSpPr>
            <p:grpSpPr>
              <a:xfrm>
                <a:off x="-7622728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102" name="直接箭头连接符 101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6" name="组合 95"/>
            <p:cNvGrpSpPr/>
            <p:nvPr/>
          </p:nvGrpSpPr>
          <p:grpSpPr>
            <a:xfrm>
              <a:off x="-5193776" y="3910537"/>
              <a:ext cx="4572000" cy="1463040"/>
              <a:chOff x="-5193776" y="3910537"/>
              <a:chExt cx="4572000" cy="1463040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 flipV="1">
                <a:off x="-621776" y="391053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flipV="1">
                <a:off x="-5193776" y="464205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 rot="5400000" flipV="1">
                <a:off x="-2907776" y="2356057"/>
                <a:ext cx="0" cy="457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接箭头连接符 121"/>
          <p:cNvCxnSpPr/>
          <p:nvPr/>
        </p:nvCxnSpPr>
        <p:spPr>
          <a:xfrm flipV="1">
            <a:off x="1171166" y="398496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2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963036" y="4485591"/>
            <a:ext cx="5486400" cy="1828800"/>
            <a:chOff x="3352800" y="1886854"/>
            <a:chExt cx="5486400" cy="1828800"/>
          </a:xfrm>
        </p:grpSpPr>
        <p:sp>
          <p:nvSpPr>
            <p:cNvPr id="8" name="任意多边形 7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6235254" y="8119517"/>
            <a:ext cx="12030836" cy="1828800"/>
            <a:chOff x="-8994328" y="3797498"/>
            <a:chExt cx="12030836" cy="1828800"/>
          </a:xfrm>
        </p:grpSpPr>
        <p:grpSp>
          <p:nvGrpSpPr>
            <p:cNvPr id="10" name="组合 9"/>
            <p:cNvGrpSpPr/>
            <p:nvPr/>
          </p:nvGrpSpPr>
          <p:grpSpPr>
            <a:xfrm>
              <a:off x="-8994328" y="3797498"/>
              <a:ext cx="5486400" cy="1828800"/>
              <a:chOff x="3352800" y="1886854"/>
              <a:chExt cx="5486400" cy="1828800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-2449892" y="3797498"/>
              <a:ext cx="5486400" cy="1828800"/>
              <a:chOff x="3352800" y="1886854"/>
              <a:chExt cx="5486400" cy="18288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-3492054" y="6485434"/>
            <a:ext cx="6544436" cy="1463040"/>
            <a:chOff x="-6251128" y="2151091"/>
            <a:chExt cx="6544436" cy="1463040"/>
          </a:xfrm>
        </p:grpSpPr>
        <p:grpSp>
          <p:nvGrpSpPr>
            <p:cNvPr id="38" name="组合 37"/>
            <p:cNvGrpSpPr/>
            <p:nvPr/>
          </p:nvGrpSpPr>
          <p:grpSpPr>
            <a:xfrm>
              <a:off x="-6251128" y="2151091"/>
              <a:ext cx="1828800" cy="1463040"/>
              <a:chOff x="-6038678" y="2168768"/>
              <a:chExt cx="1828800" cy="146304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-4209878" y="216876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-6038678" y="290028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5400000" flipV="1">
                <a:off x="-5124278" y="1985888"/>
                <a:ext cx="0" cy="18288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 flipH="1">
              <a:off x="-1535492" y="2151091"/>
              <a:ext cx="1828800" cy="1463040"/>
              <a:chOff x="-6038678" y="2168768"/>
              <a:chExt cx="1828800" cy="1463040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V="1">
                <a:off x="-4209878" y="216876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-6038678" y="290028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rot="5400000" flipV="1">
                <a:off x="-5124278" y="1985888"/>
                <a:ext cx="0" cy="18288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-4863654" y="10119360"/>
            <a:ext cx="9287636" cy="1371600"/>
            <a:chOff x="-7622728" y="5772694"/>
            <a:chExt cx="9287636" cy="1371600"/>
          </a:xfrm>
        </p:grpSpPr>
        <p:grpSp>
          <p:nvGrpSpPr>
            <p:cNvPr id="72" name="组合 71"/>
            <p:cNvGrpSpPr/>
            <p:nvPr/>
          </p:nvGrpSpPr>
          <p:grpSpPr>
            <a:xfrm>
              <a:off x="-1078292" y="5772694"/>
              <a:ext cx="2743200" cy="1371600"/>
              <a:chOff x="-1012580" y="5772694"/>
              <a:chExt cx="2933700" cy="1371600"/>
            </a:xfrm>
          </p:grpSpPr>
          <p:cxnSp>
            <p:nvCxnSpPr>
              <p:cNvPr id="70" name="直接箭头连接符 69"/>
              <p:cNvCxnSpPr/>
              <p:nvPr/>
            </p:nvCxnSpPr>
            <p:spPr>
              <a:xfrm flipV="1">
                <a:off x="-101258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flipV="1">
                <a:off x="192112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7622728" y="5772694"/>
              <a:ext cx="2743200" cy="1371600"/>
              <a:chOff x="-1012580" y="5772694"/>
              <a:chExt cx="2933700" cy="1371600"/>
            </a:xfrm>
          </p:grpSpPr>
          <p:cxnSp>
            <p:nvCxnSpPr>
              <p:cNvPr id="74" name="直接箭头连接符 73"/>
              <p:cNvCxnSpPr/>
              <p:nvPr/>
            </p:nvCxnSpPr>
            <p:spPr>
              <a:xfrm flipV="1">
                <a:off x="-101258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 flipV="1">
                <a:off x="192112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-219836" y="2851508"/>
            <a:ext cx="4572000" cy="1463040"/>
            <a:chOff x="-5193776" y="3910537"/>
            <a:chExt cx="4572000" cy="1463040"/>
          </a:xfrm>
        </p:grpSpPr>
        <p:cxnSp>
          <p:nvCxnSpPr>
            <p:cNvPr id="76" name="直接箭头连接符 75"/>
            <p:cNvCxnSpPr/>
            <p:nvPr/>
          </p:nvCxnSpPr>
          <p:spPr>
            <a:xfrm flipV="1">
              <a:off x="-621776" y="3910537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-5193776" y="4642057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rot="5400000" flipV="1">
              <a:off x="-2907776" y="2356057"/>
              <a:ext cx="0" cy="4572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457166" y="851664"/>
            <a:ext cx="5486400" cy="1828800"/>
            <a:chOff x="3352800" y="1886854"/>
            <a:chExt cx="5486400" cy="1828800"/>
          </a:xfrm>
        </p:grpSpPr>
        <p:sp>
          <p:nvSpPr>
            <p:cNvPr id="80" name="任意多边形 79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flipH="1">
            <a:off x="9668636" y="4485591"/>
            <a:ext cx="5486400" cy="1828800"/>
            <a:chOff x="3352800" y="1886854"/>
            <a:chExt cx="5486400" cy="1828800"/>
          </a:xfrm>
        </p:grpSpPr>
        <p:sp>
          <p:nvSpPr>
            <p:cNvPr id="120" name="任意多边形 119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flipH="1">
            <a:off x="6396418" y="8119517"/>
            <a:ext cx="12030836" cy="1828800"/>
            <a:chOff x="-8994328" y="3797498"/>
            <a:chExt cx="12030836" cy="1828800"/>
          </a:xfrm>
        </p:grpSpPr>
        <p:grpSp>
          <p:nvGrpSpPr>
            <p:cNvPr id="114" name="组合 113"/>
            <p:cNvGrpSpPr/>
            <p:nvPr/>
          </p:nvGrpSpPr>
          <p:grpSpPr>
            <a:xfrm>
              <a:off x="-8994328" y="3797498"/>
              <a:ext cx="5486400" cy="1828800"/>
              <a:chOff x="3352800" y="1886854"/>
              <a:chExt cx="5486400" cy="1828800"/>
            </a:xfrm>
          </p:grpSpPr>
          <p:sp>
            <p:nvSpPr>
              <p:cNvPr id="118" name="任意多边形 117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-2449892" y="3797498"/>
              <a:ext cx="5486400" cy="1828800"/>
              <a:chOff x="3352800" y="1886854"/>
              <a:chExt cx="5486400" cy="1828800"/>
            </a:xfrm>
          </p:grpSpPr>
          <p:sp>
            <p:nvSpPr>
              <p:cNvPr id="116" name="任意多边形 115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 flipH="1">
            <a:off x="9139618" y="6485434"/>
            <a:ext cx="6544436" cy="1463040"/>
            <a:chOff x="-6251128" y="2151091"/>
            <a:chExt cx="6544436" cy="1463040"/>
          </a:xfrm>
        </p:grpSpPr>
        <p:grpSp>
          <p:nvGrpSpPr>
            <p:cNvPr id="106" name="组合 105"/>
            <p:cNvGrpSpPr/>
            <p:nvPr/>
          </p:nvGrpSpPr>
          <p:grpSpPr>
            <a:xfrm>
              <a:off x="-6251128" y="2151091"/>
              <a:ext cx="1828800" cy="1463040"/>
              <a:chOff x="-6038678" y="2168768"/>
              <a:chExt cx="1828800" cy="1463040"/>
            </a:xfrm>
          </p:grpSpPr>
          <p:cxnSp>
            <p:nvCxnSpPr>
              <p:cNvPr id="111" name="直接箭头连接符 110"/>
              <p:cNvCxnSpPr/>
              <p:nvPr/>
            </p:nvCxnSpPr>
            <p:spPr>
              <a:xfrm flipV="1">
                <a:off x="-4209878" y="216876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 flipV="1">
                <a:off x="-6038678" y="290028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 rot="5400000" flipV="1">
                <a:off x="-5124278" y="1985888"/>
                <a:ext cx="0" cy="18288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 flipH="1">
              <a:off x="-1535492" y="2151091"/>
              <a:ext cx="1828800" cy="1463040"/>
              <a:chOff x="-6038678" y="2168768"/>
              <a:chExt cx="1828800" cy="1463040"/>
            </a:xfrm>
          </p:grpSpPr>
          <p:cxnSp>
            <p:nvCxnSpPr>
              <p:cNvPr id="108" name="直接箭头连接符 107"/>
              <p:cNvCxnSpPr/>
              <p:nvPr/>
            </p:nvCxnSpPr>
            <p:spPr>
              <a:xfrm flipV="1">
                <a:off x="-4209878" y="216876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/>
              <p:nvPr/>
            </p:nvCxnSpPr>
            <p:spPr>
              <a:xfrm flipV="1">
                <a:off x="-6038678" y="2900288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/>
              <p:nvPr/>
            </p:nvCxnSpPr>
            <p:spPr>
              <a:xfrm rot="5400000" flipV="1">
                <a:off x="-5124278" y="1985888"/>
                <a:ext cx="0" cy="18288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组合 94"/>
          <p:cNvGrpSpPr/>
          <p:nvPr/>
        </p:nvGrpSpPr>
        <p:grpSpPr>
          <a:xfrm flipH="1">
            <a:off x="7768018" y="10119360"/>
            <a:ext cx="9287636" cy="1371600"/>
            <a:chOff x="-7622728" y="5772694"/>
            <a:chExt cx="9287636" cy="13716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-1078292" y="5772694"/>
              <a:ext cx="2743200" cy="1371600"/>
              <a:chOff x="-1012580" y="5772694"/>
              <a:chExt cx="2933700" cy="1371600"/>
            </a:xfrm>
          </p:grpSpPr>
          <p:cxnSp>
            <p:nvCxnSpPr>
              <p:cNvPr id="104" name="直接箭头连接符 103"/>
              <p:cNvCxnSpPr/>
              <p:nvPr/>
            </p:nvCxnSpPr>
            <p:spPr>
              <a:xfrm flipV="1">
                <a:off x="-101258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V="1">
                <a:off x="192112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/>
            <p:cNvGrpSpPr/>
            <p:nvPr/>
          </p:nvGrpSpPr>
          <p:grpSpPr>
            <a:xfrm>
              <a:off x="-7622728" y="5772694"/>
              <a:ext cx="2743200" cy="1371600"/>
              <a:chOff x="-1012580" y="5772694"/>
              <a:chExt cx="2933700" cy="1371600"/>
            </a:xfrm>
          </p:grpSpPr>
          <p:cxnSp>
            <p:nvCxnSpPr>
              <p:cNvPr id="102" name="直接箭头连接符 101"/>
              <p:cNvCxnSpPr/>
              <p:nvPr/>
            </p:nvCxnSpPr>
            <p:spPr>
              <a:xfrm flipV="1">
                <a:off x="-101258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/>
              <p:nvPr/>
            </p:nvCxnSpPr>
            <p:spPr>
              <a:xfrm flipV="1">
                <a:off x="1921120" y="5772694"/>
                <a:ext cx="0" cy="13716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组合 95"/>
          <p:cNvGrpSpPr/>
          <p:nvPr/>
        </p:nvGrpSpPr>
        <p:grpSpPr>
          <a:xfrm flipH="1">
            <a:off x="7839836" y="2851508"/>
            <a:ext cx="4572000" cy="1463040"/>
            <a:chOff x="-5193776" y="3910537"/>
            <a:chExt cx="4572000" cy="1463040"/>
          </a:xfrm>
        </p:grpSpPr>
        <p:cxnSp>
          <p:nvCxnSpPr>
            <p:cNvPr id="97" name="直接箭头连接符 96"/>
            <p:cNvCxnSpPr/>
            <p:nvPr/>
          </p:nvCxnSpPr>
          <p:spPr>
            <a:xfrm flipV="1">
              <a:off x="-621776" y="3910537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-5193776" y="4642057"/>
              <a:ext cx="0" cy="7315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rot="5400000" flipV="1">
              <a:off x="-2907776" y="2356057"/>
              <a:ext cx="0" cy="4572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箭头连接符 121"/>
          <p:cNvCxnSpPr/>
          <p:nvPr/>
        </p:nvCxnSpPr>
        <p:spPr>
          <a:xfrm flipV="1">
            <a:off x="6200366" y="-685800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0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4076700" y="-1828800"/>
            <a:ext cx="5486400" cy="1828800"/>
            <a:chOff x="3352800" y="1886854"/>
            <a:chExt cx="5486400" cy="1828800"/>
          </a:xfrm>
        </p:grpSpPr>
        <p:sp>
          <p:nvSpPr>
            <p:cNvPr id="80" name="任意多边形 79"/>
            <p:cNvSpPr/>
            <p:nvPr/>
          </p:nvSpPr>
          <p:spPr>
            <a:xfrm>
              <a:off x="3352800" y="1886854"/>
              <a:ext cx="5486400" cy="1828800"/>
            </a:xfrm>
            <a:custGeom>
              <a:avLst/>
              <a:gdLst>
                <a:gd name="connsiteX0" fmla="*/ 914400 w 5486400"/>
                <a:gd name="connsiteY0" fmla="*/ 0 h 1828800"/>
                <a:gd name="connsiteX1" fmla="*/ 4572000 w 5486400"/>
                <a:gd name="connsiteY1" fmla="*/ 0 h 1828800"/>
                <a:gd name="connsiteX2" fmla="*/ 5486400 w 5486400"/>
                <a:gd name="connsiteY2" fmla="*/ 1828800 h 1828800"/>
                <a:gd name="connsiteX3" fmla="*/ 3011366 w 5486400"/>
                <a:gd name="connsiteY3" fmla="*/ 1828800 h 1828800"/>
                <a:gd name="connsiteX4" fmla="*/ 2743200 w 5486400"/>
                <a:gd name="connsiteY4" fmla="*/ 1292469 h 1828800"/>
                <a:gd name="connsiteX5" fmla="*/ 2475035 w 5486400"/>
                <a:gd name="connsiteY5" fmla="*/ 1828800 h 1828800"/>
                <a:gd name="connsiteX6" fmla="*/ 0 w 5486400"/>
                <a:gd name="connsiteY6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0" h="1828800">
                  <a:moveTo>
                    <a:pt x="914400" y="0"/>
                  </a:moveTo>
                  <a:lnTo>
                    <a:pt x="4572000" y="0"/>
                  </a:lnTo>
                  <a:lnTo>
                    <a:pt x="5486400" y="1828800"/>
                  </a:lnTo>
                  <a:lnTo>
                    <a:pt x="3011366" y="1828800"/>
                  </a:lnTo>
                  <a:lnTo>
                    <a:pt x="2743200" y="1292469"/>
                  </a:lnTo>
                  <a:lnTo>
                    <a:pt x="2475035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620871" y="1886854"/>
              <a:ext cx="95025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+</a:t>
              </a:r>
              <a:endParaRPr lang="zh-CN" altLang="en-US" sz="80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239136" y="1803400"/>
            <a:ext cx="18118072" cy="1828800"/>
            <a:chOff x="-2963036" y="4485591"/>
            <a:chExt cx="18118072" cy="1828800"/>
          </a:xfrm>
        </p:grpSpPr>
        <p:grpSp>
          <p:nvGrpSpPr>
            <p:cNvPr id="7" name="组合 6"/>
            <p:cNvGrpSpPr/>
            <p:nvPr/>
          </p:nvGrpSpPr>
          <p:grpSpPr>
            <a:xfrm>
              <a:off x="-2963036" y="4485591"/>
              <a:ext cx="5486400" cy="1828800"/>
              <a:chOff x="3352800" y="1886854"/>
              <a:chExt cx="5486400" cy="18288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 flipH="1">
              <a:off x="9668636" y="4485591"/>
              <a:ext cx="5486400" cy="1828800"/>
              <a:chOff x="3352800" y="1886854"/>
              <a:chExt cx="5486400" cy="1828800"/>
            </a:xfrm>
          </p:grpSpPr>
          <p:sp>
            <p:nvSpPr>
              <p:cNvPr id="120" name="任意多边形 119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-5511354" y="5435600"/>
            <a:ext cx="24662508" cy="1828800"/>
            <a:chOff x="-6235254" y="8119517"/>
            <a:chExt cx="24662508" cy="1828800"/>
          </a:xfrm>
        </p:grpSpPr>
        <p:grpSp>
          <p:nvGrpSpPr>
            <p:cNvPr id="2" name="组合 1"/>
            <p:cNvGrpSpPr/>
            <p:nvPr/>
          </p:nvGrpSpPr>
          <p:grpSpPr>
            <a:xfrm>
              <a:off x="-6235254" y="8119517"/>
              <a:ext cx="12030836" cy="1828800"/>
              <a:chOff x="-8994328" y="3797498"/>
              <a:chExt cx="12030836" cy="18288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8994328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" name="任意多边形 10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2449892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 flipH="1">
              <a:off x="6396418" y="8119517"/>
              <a:ext cx="12030836" cy="1828800"/>
              <a:chOff x="-8994328" y="3797498"/>
              <a:chExt cx="12030836" cy="1828800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-8994328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8" name="任意多边形 117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-2449892" y="3797498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16" name="任意多边形 115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-2768154" y="3802380"/>
            <a:ext cx="19176108" cy="1463040"/>
            <a:chOff x="-3492054" y="6485434"/>
            <a:chExt cx="19176108" cy="1463040"/>
          </a:xfrm>
        </p:grpSpPr>
        <p:grpSp>
          <p:nvGrpSpPr>
            <p:cNvPr id="3" name="组合 2"/>
            <p:cNvGrpSpPr/>
            <p:nvPr/>
          </p:nvGrpSpPr>
          <p:grpSpPr>
            <a:xfrm>
              <a:off x="-3492054" y="6485434"/>
              <a:ext cx="6544436" cy="1463040"/>
              <a:chOff x="-6251128" y="2151091"/>
              <a:chExt cx="6544436" cy="146304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-6251128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flipH="1">
                <a:off x="-1535492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组合 93"/>
            <p:cNvGrpSpPr/>
            <p:nvPr/>
          </p:nvGrpSpPr>
          <p:grpSpPr>
            <a:xfrm flipH="1">
              <a:off x="9139618" y="6485434"/>
              <a:ext cx="6544436" cy="1463040"/>
              <a:chOff x="-6251128" y="2151091"/>
              <a:chExt cx="6544436" cy="1463040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-6251128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111" name="直接箭头连接符 110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组合 106"/>
              <p:cNvGrpSpPr/>
              <p:nvPr/>
            </p:nvGrpSpPr>
            <p:grpSpPr>
              <a:xfrm flipH="1">
                <a:off x="-1535492" y="2151091"/>
                <a:ext cx="1828800" cy="1463040"/>
                <a:chOff x="-6038678" y="2168768"/>
                <a:chExt cx="1828800" cy="1463040"/>
              </a:xfrm>
            </p:grpSpPr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-4209878" y="216876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/>
                <p:nvPr/>
              </p:nvCxnSpPr>
              <p:spPr>
                <a:xfrm flipV="1">
                  <a:off x="-6038678" y="2900288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/>
              </p:nvCxnSpPr>
              <p:spPr>
                <a:xfrm rot="5400000" flipV="1">
                  <a:off x="-5124278" y="1985888"/>
                  <a:ext cx="0" cy="18288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" name="组合 21"/>
          <p:cNvGrpSpPr/>
          <p:nvPr/>
        </p:nvGrpSpPr>
        <p:grpSpPr>
          <a:xfrm>
            <a:off x="-4139754" y="7434580"/>
            <a:ext cx="21919308" cy="1371600"/>
            <a:chOff x="-4863654" y="10119360"/>
            <a:chExt cx="21919308" cy="1371600"/>
          </a:xfrm>
        </p:grpSpPr>
        <p:grpSp>
          <p:nvGrpSpPr>
            <p:cNvPr id="16" name="组合 15"/>
            <p:cNvGrpSpPr/>
            <p:nvPr/>
          </p:nvGrpSpPr>
          <p:grpSpPr>
            <a:xfrm>
              <a:off x="-4863654" y="10119360"/>
              <a:ext cx="9287636" cy="1371600"/>
              <a:chOff x="-7622728" y="5772694"/>
              <a:chExt cx="9287636" cy="1371600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-1078292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0" name="直接箭头连接符 69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/>
              <p:cNvGrpSpPr/>
              <p:nvPr/>
            </p:nvGrpSpPr>
            <p:grpSpPr>
              <a:xfrm>
                <a:off x="-7622728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组合 94"/>
            <p:cNvGrpSpPr/>
            <p:nvPr/>
          </p:nvGrpSpPr>
          <p:grpSpPr>
            <a:xfrm flipH="1">
              <a:off x="7768018" y="10119360"/>
              <a:ext cx="9287636" cy="1371600"/>
              <a:chOff x="-7622728" y="5772694"/>
              <a:chExt cx="9287636" cy="13716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-1078292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104" name="直接箭头连接符 103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100"/>
              <p:cNvGrpSpPr/>
              <p:nvPr/>
            </p:nvGrpSpPr>
            <p:grpSpPr>
              <a:xfrm>
                <a:off x="-7622728" y="5772694"/>
                <a:ext cx="2743200" cy="1371600"/>
                <a:chOff x="-1012580" y="5772694"/>
                <a:chExt cx="2933700" cy="1371600"/>
              </a:xfrm>
            </p:grpSpPr>
            <p:cxnSp>
              <p:nvCxnSpPr>
                <p:cNvPr id="102" name="直接箭头连接符 101"/>
                <p:cNvCxnSpPr/>
                <p:nvPr/>
              </p:nvCxnSpPr>
              <p:spPr>
                <a:xfrm flipV="1">
                  <a:off x="-101258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1921120" y="5772694"/>
                  <a:ext cx="0" cy="13716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组合 18"/>
          <p:cNvGrpSpPr/>
          <p:nvPr/>
        </p:nvGrpSpPr>
        <p:grpSpPr>
          <a:xfrm>
            <a:off x="504064" y="170180"/>
            <a:ext cx="12631672" cy="1463040"/>
            <a:chOff x="-219836" y="2851508"/>
            <a:chExt cx="12631672" cy="1463040"/>
          </a:xfrm>
        </p:grpSpPr>
        <p:grpSp>
          <p:nvGrpSpPr>
            <p:cNvPr id="5" name="组合 4"/>
            <p:cNvGrpSpPr/>
            <p:nvPr/>
          </p:nvGrpSpPr>
          <p:grpSpPr>
            <a:xfrm>
              <a:off x="-219836" y="2851508"/>
              <a:ext cx="4572000" cy="1463040"/>
              <a:chOff x="-5193776" y="3910537"/>
              <a:chExt cx="4572000" cy="1463040"/>
            </a:xfrm>
          </p:grpSpPr>
          <p:cxnSp>
            <p:nvCxnSpPr>
              <p:cNvPr id="76" name="直接箭头连接符 75"/>
              <p:cNvCxnSpPr/>
              <p:nvPr/>
            </p:nvCxnSpPr>
            <p:spPr>
              <a:xfrm flipV="1">
                <a:off x="-621776" y="391053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 flipV="1">
                <a:off x="-5193776" y="464205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 flipV="1">
                <a:off x="-2907776" y="2356057"/>
                <a:ext cx="0" cy="457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 flipH="1">
              <a:off x="7839836" y="2851508"/>
              <a:ext cx="4572000" cy="1463040"/>
              <a:chOff x="-5193776" y="3910537"/>
              <a:chExt cx="4572000" cy="1463040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 flipV="1">
                <a:off x="-621776" y="391053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flipV="1">
                <a:off x="-5193776" y="4642057"/>
                <a:ext cx="0" cy="73152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 rot="5400000" flipV="1">
                <a:off x="-2907776" y="2356057"/>
                <a:ext cx="0" cy="457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接箭头连接符 121"/>
          <p:cNvCxnSpPr/>
          <p:nvPr/>
        </p:nvCxnSpPr>
        <p:spPr>
          <a:xfrm flipV="1">
            <a:off x="6819900" y="-3370580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5054153" y="7583328"/>
            <a:ext cx="23748107" cy="2215991"/>
            <a:chOff x="-5054154" y="7583328"/>
            <a:chExt cx="23748107" cy="2215991"/>
          </a:xfrm>
        </p:grpSpPr>
        <p:sp>
          <p:nvSpPr>
            <p:cNvPr id="23" name="文本框 22"/>
            <p:cNvSpPr txBox="1"/>
            <p:nvPr/>
          </p:nvSpPr>
          <p:spPr>
            <a:xfrm>
              <a:off x="-5054154" y="7583328"/>
              <a:ext cx="4572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…</a:t>
              </a:r>
              <a:endParaRPr lang="zh-CN" altLang="en-US" sz="13800" dirty="0">
                <a:latin typeface="Verdana" panose="020B060403050404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490282" y="7583328"/>
              <a:ext cx="4572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…</a:t>
              </a:r>
              <a:endParaRPr lang="zh-CN" altLang="en-US" sz="13800" dirty="0">
                <a:latin typeface="Verdana" panose="020B060403050404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577517" y="7583328"/>
              <a:ext cx="4572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…</a:t>
              </a:r>
              <a:endParaRPr lang="zh-CN" altLang="en-US" sz="13800" dirty="0">
                <a:latin typeface="Verdana" panose="020B0604030504040204" pitchFamily="34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4121953" y="7583328"/>
              <a:ext cx="4572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…</a:t>
              </a:r>
              <a:endParaRPr lang="zh-CN" altLang="en-US" sz="138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77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6044754" y="-1046480"/>
            <a:ext cx="24662508" cy="13169899"/>
            <a:chOff x="-5511354" y="-3370580"/>
            <a:chExt cx="24662508" cy="13169899"/>
          </a:xfrm>
        </p:grpSpPr>
        <p:grpSp>
          <p:nvGrpSpPr>
            <p:cNvPr id="79" name="组合 78"/>
            <p:cNvGrpSpPr/>
            <p:nvPr/>
          </p:nvGrpSpPr>
          <p:grpSpPr>
            <a:xfrm>
              <a:off x="4076700" y="-1828800"/>
              <a:ext cx="5486400" cy="1828800"/>
              <a:chOff x="3352800" y="1886854"/>
              <a:chExt cx="5486400" cy="1828800"/>
            </a:xfrm>
          </p:grpSpPr>
          <p:sp>
            <p:nvSpPr>
              <p:cNvPr id="80" name="任意多边形 79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8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lang="zh-CN" altLang="en-US" sz="80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-2239136" y="1803400"/>
              <a:ext cx="18118072" cy="1828800"/>
              <a:chOff x="-2963036" y="4485591"/>
              <a:chExt cx="18118072" cy="182880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-2963036" y="4485591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 flipH="1">
                <a:off x="9668636" y="4485591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0" dirty="0" smtClean="0"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lang="zh-CN" altLang="en-US" sz="8000" dirty="0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-5511354" y="5435600"/>
              <a:ext cx="24662508" cy="1828800"/>
              <a:chOff x="-6235254" y="8119517"/>
              <a:chExt cx="24662508" cy="182880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-6235254" y="8119517"/>
                <a:ext cx="12030836" cy="1828800"/>
                <a:chOff x="-8994328" y="3797498"/>
                <a:chExt cx="12030836" cy="1828800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-8994328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sz="8000" dirty="0" smtClean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lang="zh-CN" altLang="en-US" sz="8000" dirty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-2449892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sz="8000" dirty="0" smtClean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lang="zh-CN" altLang="en-US" sz="8000" dirty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93" name="组合 92"/>
              <p:cNvGrpSpPr/>
              <p:nvPr/>
            </p:nvGrpSpPr>
            <p:grpSpPr>
              <a:xfrm flipH="1">
                <a:off x="6396418" y="8119517"/>
                <a:ext cx="12030836" cy="1828800"/>
                <a:chOff x="-8994328" y="3797498"/>
                <a:chExt cx="12030836" cy="1828800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-8994328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18" name="任意多边形 117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sz="8000" dirty="0" smtClean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lang="zh-CN" altLang="en-US" sz="8000" dirty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-2449892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16" name="任意多边形 115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sz="8000" dirty="0" smtClean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lang="zh-CN" altLang="en-US" sz="8000" dirty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</p:grpSp>
        <p:grpSp>
          <p:nvGrpSpPr>
            <p:cNvPr id="20" name="组合 19"/>
            <p:cNvGrpSpPr/>
            <p:nvPr/>
          </p:nvGrpSpPr>
          <p:grpSpPr>
            <a:xfrm>
              <a:off x="-2768154" y="3802380"/>
              <a:ext cx="19176108" cy="1463040"/>
              <a:chOff x="-3492054" y="6485434"/>
              <a:chExt cx="19176108" cy="146304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-3492054" y="6485434"/>
                <a:ext cx="6544436" cy="1463040"/>
                <a:chOff x="-6251128" y="2151091"/>
                <a:chExt cx="6544436" cy="1463040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-6251128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4" name="直接箭头连接符 3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箭头连接符 17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组合 38"/>
                <p:cNvGrpSpPr/>
                <p:nvPr/>
              </p:nvGrpSpPr>
              <p:grpSpPr>
                <a:xfrm flipH="1">
                  <a:off x="-1535492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40" name="直接箭头连接符 39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箭头连接符 40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组合 93"/>
              <p:cNvGrpSpPr/>
              <p:nvPr/>
            </p:nvGrpSpPr>
            <p:grpSpPr>
              <a:xfrm flipH="1">
                <a:off x="9139618" y="6485434"/>
                <a:ext cx="6544436" cy="1463040"/>
                <a:chOff x="-6251128" y="2151091"/>
                <a:chExt cx="6544436" cy="1463040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-6251128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111" name="直接箭头连接符 110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箭头连接符 111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箭头连接符 112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组合 106"/>
                <p:cNvGrpSpPr/>
                <p:nvPr/>
              </p:nvGrpSpPr>
              <p:grpSpPr>
                <a:xfrm flipH="1">
                  <a:off x="-1535492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108" name="直接箭头连接符 107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箭头连接符 108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箭头连接符 109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2" name="组合 21"/>
            <p:cNvGrpSpPr/>
            <p:nvPr/>
          </p:nvGrpSpPr>
          <p:grpSpPr>
            <a:xfrm>
              <a:off x="-4139754" y="7434580"/>
              <a:ext cx="21919308" cy="1371600"/>
              <a:chOff x="-4863654" y="10119360"/>
              <a:chExt cx="21919308" cy="13716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-4863654" y="10119360"/>
                <a:ext cx="9287636" cy="1371600"/>
                <a:chOff x="-7622728" y="5772694"/>
                <a:chExt cx="9287636" cy="1371600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-1078292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70" name="直接箭头连接符 69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箭头连接符 70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组合 72"/>
                <p:cNvGrpSpPr/>
                <p:nvPr/>
              </p:nvGrpSpPr>
              <p:grpSpPr>
                <a:xfrm>
                  <a:off x="-7622728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74" name="直接箭头连接符 73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箭头连接符 74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94"/>
              <p:cNvGrpSpPr/>
              <p:nvPr/>
            </p:nvGrpSpPr>
            <p:grpSpPr>
              <a:xfrm flipH="1">
                <a:off x="7768018" y="10119360"/>
                <a:ext cx="9287636" cy="1371600"/>
                <a:chOff x="-7622728" y="5772694"/>
                <a:chExt cx="9287636" cy="1371600"/>
              </a:xfrm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-1078292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104" name="直接箭头连接符 103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箭头连接符 104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组合 100"/>
                <p:cNvGrpSpPr/>
                <p:nvPr/>
              </p:nvGrpSpPr>
              <p:grpSpPr>
                <a:xfrm>
                  <a:off x="-7622728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102" name="直接箭头连接符 101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箭头连接符 102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"/>
            <p:cNvGrpSpPr/>
            <p:nvPr/>
          </p:nvGrpSpPr>
          <p:grpSpPr>
            <a:xfrm>
              <a:off x="504064" y="170180"/>
              <a:ext cx="12631672" cy="1463040"/>
              <a:chOff x="-219836" y="2851508"/>
              <a:chExt cx="12631672" cy="1463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-219836" y="2851508"/>
                <a:ext cx="4572000" cy="1463040"/>
                <a:chOff x="-5193776" y="3910537"/>
                <a:chExt cx="4572000" cy="1463040"/>
              </a:xfrm>
            </p:grpSpPr>
            <p:cxnSp>
              <p:nvCxnSpPr>
                <p:cNvPr id="76" name="直接箭头连接符 75"/>
                <p:cNvCxnSpPr/>
                <p:nvPr/>
              </p:nvCxnSpPr>
              <p:spPr>
                <a:xfrm flipV="1">
                  <a:off x="-621776" y="3910537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/>
                <p:cNvCxnSpPr/>
                <p:nvPr/>
              </p:nvCxnSpPr>
              <p:spPr>
                <a:xfrm flipV="1">
                  <a:off x="-5193776" y="4642057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/>
                <p:cNvCxnSpPr/>
                <p:nvPr/>
              </p:nvCxnSpPr>
              <p:spPr>
                <a:xfrm rot="5400000" flipV="1">
                  <a:off x="-2907776" y="2356057"/>
                  <a:ext cx="0" cy="45720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组合 95"/>
              <p:cNvGrpSpPr/>
              <p:nvPr/>
            </p:nvGrpSpPr>
            <p:grpSpPr>
              <a:xfrm flipH="1">
                <a:off x="7839836" y="2851508"/>
                <a:ext cx="4572000" cy="1463040"/>
                <a:chOff x="-5193776" y="3910537"/>
                <a:chExt cx="4572000" cy="1463040"/>
              </a:xfrm>
            </p:grpSpPr>
            <p:cxnSp>
              <p:nvCxnSpPr>
                <p:cNvPr id="97" name="直接箭头连接符 96"/>
                <p:cNvCxnSpPr/>
                <p:nvPr/>
              </p:nvCxnSpPr>
              <p:spPr>
                <a:xfrm flipV="1">
                  <a:off x="-621776" y="3910537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 flipV="1">
                  <a:off x="-5193776" y="4642057"/>
                  <a:ext cx="0" cy="73152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 rot="5400000" flipV="1">
                  <a:off x="-2907776" y="2356057"/>
                  <a:ext cx="0" cy="45720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直接箭头连接符 121"/>
            <p:cNvCxnSpPr/>
            <p:nvPr/>
          </p:nvCxnSpPr>
          <p:spPr>
            <a:xfrm flipV="1">
              <a:off x="6819900" y="-3370580"/>
              <a:ext cx="0" cy="13716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-5054153" y="7583328"/>
              <a:ext cx="23748107" cy="2215991"/>
              <a:chOff x="-5054154" y="7583328"/>
              <a:chExt cx="23748107" cy="2215991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-5054154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lang="zh-CN" altLang="en-US" sz="1380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490282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lang="zh-CN" altLang="en-US" sz="1380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577517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lang="zh-CN" altLang="en-US" sz="1380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4121953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8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lang="zh-CN" altLang="en-US" sz="13800" dirty="0">
                  <a:latin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91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宽屏</PresentationFormat>
  <Paragraphs>63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24</cp:revision>
  <dcterms:created xsi:type="dcterms:W3CDTF">2019-02-11T06:59:22Z</dcterms:created>
  <dcterms:modified xsi:type="dcterms:W3CDTF">2019-02-11T07:43:00Z</dcterms:modified>
</cp:coreProperties>
</file>