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603200" cy="13716000"/>
  <p:notesSz cx="6858000" cy="9144000"/>
  <p:defaultTextStyle>
    <a:defPPr>
      <a:defRPr lang="zh-CN"/>
    </a:defPPr>
    <a:lvl1pPr marL="0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1pPr>
    <a:lvl2pPr marL="921715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2pPr>
    <a:lvl3pPr marL="1843430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3pPr>
    <a:lvl4pPr marL="2765146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4pPr>
    <a:lvl5pPr marL="3686861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5pPr>
    <a:lvl6pPr marL="4608576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6pPr>
    <a:lvl7pPr marL="5530291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7pPr>
    <a:lvl8pPr marL="6452006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8pPr>
    <a:lvl9pPr marL="7373722" algn="l" defTabSz="1843430" rtl="0" eaLnBrk="1" latinLnBrk="0" hangingPunct="1">
      <a:defRPr sz="362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5" d="100"/>
          <a:sy n="25" d="100"/>
        </p:scale>
        <p:origin x="92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244726"/>
            <a:ext cx="192024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7204076"/>
            <a:ext cx="192024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56CE-5CD2-4C5A-8C5B-8F1CAF27FA1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B596-12E5-41E9-9183-B741D977C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6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56CE-5CD2-4C5A-8C5B-8F1CAF27FA1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B596-12E5-41E9-9183-B741D977C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3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0" y="730250"/>
            <a:ext cx="5520690" cy="116236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0" y="730250"/>
            <a:ext cx="16242030" cy="1162367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56CE-5CD2-4C5A-8C5B-8F1CAF27FA1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B596-12E5-41E9-9183-B741D977C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2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56CE-5CD2-4C5A-8C5B-8F1CAF27FA1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B596-12E5-41E9-9183-B741D977C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5" y="3419477"/>
            <a:ext cx="2208276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5" y="9178927"/>
            <a:ext cx="2208276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56CE-5CD2-4C5A-8C5B-8F1CAF27FA1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B596-12E5-41E9-9183-B741D977C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8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3651250"/>
            <a:ext cx="10881360" cy="87026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3651250"/>
            <a:ext cx="10881360" cy="87026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56CE-5CD2-4C5A-8C5B-8F1CAF27FA1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B596-12E5-41E9-9183-B741D977C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75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730251"/>
            <a:ext cx="22082760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6" y="3362326"/>
            <a:ext cx="1083135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6" y="5010150"/>
            <a:ext cx="10831353" cy="73691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0" y="3362326"/>
            <a:ext cx="10884695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0" y="5010150"/>
            <a:ext cx="10884695" cy="73691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56CE-5CD2-4C5A-8C5B-8F1CAF27FA1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B596-12E5-41E9-9183-B741D977C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0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56CE-5CD2-4C5A-8C5B-8F1CAF27FA1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B596-12E5-41E9-9183-B741D977C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56CE-5CD2-4C5A-8C5B-8F1CAF27FA1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B596-12E5-41E9-9183-B741D977C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8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914400"/>
            <a:ext cx="8257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1974851"/>
            <a:ext cx="1296162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4114800"/>
            <a:ext cx="82576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56CE-5CD2-4C5A-8C5B-8F1CAF27FA1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B596-12E5-41E9-9183-B741D977C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914400"/>
            <a:ext cx="8257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1974851"/>
            <a:ext cx="1296162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4114800"/>
            <a:ext cx="82576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56CE-5CD2-4C5A-8C5B-8F1CAF27FA1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B596-12E5-41E9-9183-B741D977C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2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730251"/>
            <a:ext cx="2208276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3651250"/>
            <a:ext cx="2208276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2712701"/>
            <a:ext cx="57607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56CE-5CD2-4C5A-8C5B-8F1CAF27FA16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2712701"/>
            <a:ext cx="86410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2712701"/>
            <a:ext cx="57607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B596-12E5-41E9-9183-B741D977C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2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470346" y="273051"/>
            <a:ext cx="24662508" cy="13169899"/>
            <a:chOff x="-5511354" y="-3370580"/>
            <a:chExt cx="24662508" cy="13169899"/>
          </a:xfrm>
        </p:grpSpPr>
        <p:grpSp>
          <p:nvGrpSpPr>
            <p:cNvPr id="80" name="组合 79"/>
            <p:cNvGrpSpPr/>
            <p:nvPr/>
          </p:nvGrpSpPr>
          <p:grpSpPr>
            <a:xfrm>
              <a:off x="4076700" y="-1828800"/>
              <a:ext cx="5486400" cy="1828800"/>
              <a:chOff x="3352800" y="1886854"/>
              <a:chExt cx="5486400" cy="1828800"/>
            </a:xfrm>
          </p:grpSpPr>
          <p:sp>
            <p:nvSpPr>
              <p:cNvPr id="152" name="任意多边形 151"/>
              <p:cNvSpPr/>
              <p:nvPr/>
            </p:nvSpPr>
            <p:spPr>
              <a:xfrm>
                <a:off x="3352800" y="1886854"/>
                <a:ext cx="5486400" cy="1828800"/>
              </a:xfrm>
              <a:custGeom>
                <a:avLst/>
                <a:gdLst>
                  <a:gd name="connsiteX0" fmla="*/ 914400 w 5486400"/>
                  <a:gd name="connsiteY0" fmla="*/ 0 h 1828800"/>
                  <a:gd name="connsiteX1" fmla="*/ 4572000 w 5486400"/>
                  <a:gd name="connsiteY1" fmla="*/ 0 h 1828800"/>
                  <a:gd name="connsiteX2" fmla="*/ 5486400 w 5486400"/>
                  <a:gd name="connsiteY2" fmla="*/ 1828800 h 1828800"/>
                  <a:gd name="connsiteX3" fmla="*/ 3011366 w 5486400"/>
                  <a:gd name="connsiteY3" fmla="*/ 1828800 h 1828800"/>
                  <a:gd name="connsiteX4" fmla="*/ 2743200 w 5486400"/>
                  <a:gd name="connsiteY4" fmla="*/ 1292469 h 1828800"/>
                  <a:gd name="connsiteX5" fmla="*/ 2475035 w 5486400"/>
                  <a:gd name="connsiteY5" fmla="*/ 1828800 h 1828800"/>
                  <a:gd name="connsiteX6" fmla="*/ 0 w 5486400"/>
                  <a:gd name="connsiteY6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6400" h="1828800">
                    <a:moveTo>
                      <a:pt x="914400" y="0"/>
                    </a:moveTo>
                    <a:lnTo>
                      <a:pt x="4572000" y="0"/>
                    </a:lnTo>
                    <a:lnTo>
                      <a:pt x="5486400" y="1828800"/>
                    </a:lnTo>
                    <a:lnTo>
                      <a:pt x="3011366" y="1828800"/>
                    </a:lnTo>
                    <a:lnTo>
                      <a:pt x="2743200" y="1292469"/>
                    </a:lnTo>
                    <a:lnTo>
                      <a:pt x="2475035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620871" y="1886854"/>
                <a:ext cx="950258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+</a:t>
                </a:r>
                <a:endParaRPr kumimoji="0" lang="zh-CN" alt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-2239136" y="1803400"/>
              <a:ext cx="18118072" cy="1828800"/>
              <a:chOff x="-2963036" y="4485591"/>
              <a:chExt cx="18118072" cy="1828800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-2963036" y="4485591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50" name="任意多边形 149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1" name="文本框 150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kumimoji="0" lang="zh-CN" altLang="en-US" sz="8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 flipH="1">
                <a:off x="9668636" y="4485591"/>
                <a:ext cx="5486400" cy="1828800"/>
                <a:chOff x="3352800" y="1886854"/>
                <a:chExt cx="5486400" cy="1828800"/>
              </a:xfrm>
            </p:grpSpPr>
            <p:sp>
              <p:nvSpPr>
                <p:cNvPr id="148" name="任意多边形 147"/>
                <p:cNvSpPr/>
                <p:nvPr/>
              </p:nvSpPr>
              <p:spPr>
                <a:xfrm>
                  <a:off x="3352800" y="1886854"/>
                  <a:ext cx="5486400" cy="1828800"/>
                </a:xfrm>
                <a:custGeom>
                  <a:avLst/>
                  <a:gdLst>
                    <a:gd name="connsiteX0" fmla="*/ 914400 w 5486400"/>
                    <a:gd name="connsiteY0" fmla="*/ 0 h 1828800"/>
                    <a:gd name="connsiteX1" fmla="*/ 4572000 w 5486400"/>
                    <a:gd name="connsiteY1" fmla="*/ 0 h 1828800"/>
                    <a:gd name="connsiteX2" fmla="*/ 5486400 w 5486400"/>
                    <a:gd name="connsiteY2" fmla="*/ 1828800 h 1828800"/>
                    <a:gd name="connsiteX3" fmla="*/ 3011366 w 5486400"/>
                    <a:gd name="connsiteY3" fmla="*/ 1828800 h 1828800"/>
                    <a:gd name="connsiteX4" fmla="*/ 2743200 w 5486400"/>
                    <a:gd name="connsiteY4" fmla="*/ 1292469 h 1828800"/>
                    <a:gd name="connsiteX5" fmla="*/ 2475035 w 5486400"/>
                    <a:gd name="connsiteY5" fmla="*/ 1828800 h 1828800"/>
                    <a:gd name="connsiteX6" fmla="*/ 0 w 5486400"/>
                    <a:gd name="connsiteY6" fmla="*/ 18288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86400" h="1828800">
                      <a:moveTo>
                        <a:pt x="914400" y="0"/>
                      </a:moveTo>
                      <a:lnTo>
                        <a:pt x="4572000" y="0"/>
                      </a:lnTo>
                      <a:lnTo>
                        <a:pt x="5486400" y="1828800"/>
                      </a:lnTo>
                      <a:lnTo>
                        <a:pt x="3011366" y="1828800"/>
                      </a:lnTo>
                      <a:lnTo>
                        <a:pt x="2743200" y="1292469"/>
                      </a:lnTo>
                      <a:lnTo>
                        <a:pt x="2475035" y="1828800"/>
                      </a:lnTo>
                      <a:lnTo>
                        <a:pt x="0" y="1828800"/>
                      </a:lnTo>
                      <a:close/>
                    </a:path>
                  </a:pathLst>
                </a:cu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9" name="文本框 148"/>
                <p:cNvSpPr txBox="1"/>
                <p:nvPr/>
              </p:nvSpPr>
              <p:spPr>
                <a:xfrm>
                  <a:off x="5620871" y="1886854"/>
                  <a:ext cx="950258" cy="13234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Verdana" panose="020B0604030504040204" pitchFamily="34" charset="0"/>
                    </a:rPr>
                    <a:t>+</a:t>
                  </a:r>
                  <a:endParaRPr kumimoji="0" lang="zh-CN" altLang="en-US" sz="8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</a:endParaRPr>
                </a:p>
              </p:txBody>
            </p:sp>
          </p:grpSp>
        </p:grpSp>
        <p:grpSp>
          <p:nvGrpSpPr>
            <p:cNvPr id="82" name="组合 81"/>
            <p:cNvGrpSpPr/>
            <p:nvPr/>
          </p:nvGrpSpPr>
          <p:grpSpPr>
            <a:xfrm>
              <a:off x="-5511354" y="5435600"/>
              <a:ext cx="24662508" cy="1828800"/>
              <a:chOff x="-6235254" y="8119517"/>
              <a:chExt cx="24662508" cy="1828800"/>
            </a:xfrm>
          </p:grpSpPr>
          <p:grpSp>
            <p:nvGrpSpPr>
              <p:cNvPr id="132" name="组合 131"/>
              <p:cNvGrpSpPr/>
              <p:nvPr/>
            </p:nvGrpSpPr>
            <p:grpSpPr>
              <a:xfrm>
                <a:off x="-6235254" y="8119517"/>
                <a:ext cx="12030836" cy="1828800"/>
                <a:chOff x="-8994328" y="3797498"/>
                <a:chExt cx="12030836" cy="1828800"/>
              </a:xfrm>
            </p:grpSpPr>
            <p:grpSp>
              <p:nvGrpSpPr>
                <p:cNvPr id="140" name="组合 139"/>
                <p:cNvGrpSpPr/>
                <p:nvPr/>
              </p:nvGrpSpPr>
              <p:grpSpPr>
                <a:xfrm>
                  <a:off x="-8994328" y="3797498"/>
                  <a:ext cx="5486400" cy="1828800"/>
                  <a:chOff x="3352800" y="1886854"/>
                  <a:chExt cx="5486400" cy="1828800"/>
                </a:xfrm>
              </p:grpSpPr>
              <p:sp>
                <p:nvSpPr>
                  <p:cNvPr id="144" name="任意多边形 143"/>
                  <p:cNvSpPr/>
                  <p:nvPr/>
                </p:nvSpPr>
                <p:spPr>
                  <a:xfrm>
                    <a:off x="3352800" y="1886854"/>
                    <a:ext cx="5486400" cy="1828800"/>
                  </a:xfrm>
                  <a:custGeom>
                    <a:avLst/>
                    <a:gdLst>
                      <a:gd name="connsiteX0" fmla="*/ 914400 w 5486400"/>
                      <a:gd name="connsiteY0" fmla="*/ 0 h 1828800"/>
                      <a:gd name="connsiteX1" fmla="*/ 4572000 w 5486400"/>
                      <a:gd name="connsiteY1" fmla="*/ 0 h 1828800"/>
                      <a:gd name="connsiteX2" fmla="*/ 5486400 w 5486400"/>
                      <a:gd name="connsiteY2" fmla="*/ 1828800 h 1828800"/>
                      <a:gd name="connsiteX3" fmla="*/ 3011366 w 5486400"/>
                      <a:gd name="connsiteY3" fmla="*/ 1828800 h 1828800"/>
                      <a:gd name="connsiteX4" fmla="*/ 2743200 w 5486400"/>
                      <a:gd name="connsiteY4" fmla="*/ 1292469 h 1828800"/>
                      <a:gd name="connsiteX5" fmla="*/ 2475035 w 5486400"/>
                      <a:gd name="connsiteY5" fmla="*/ 1828800 h 1828800"/>
                      <a:gd name="connsiteX6" fmla="*/ 0 w 5486400"/>
                      <a:gd name="connsiteY6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86400" h="1828800">
                        <a:moveTo>
                          <a:pt x="914400" y="0"/>
                        </a:moveTo>
                        <a:lnTo>
                          <a:pt x="4572000" y="0"/>
                        </a:lnTo>
                        <a:lnTo>
                          <a:pt x="5486400" y="1828800"/>
                        </a:lnTo>
                        <a:lnTo>
                          <a:pt x="3011366" y="1828800"/>
                        </a:lnTo>
                        <a:lnTo>
                          <a:pt x="2743200" y="1292469"/>
                        </a:lnTo>
                        <a:lnTo>
                          <a:pt x="2475035" y="1828800"/>
                        </a:lnTo>
                        <a:lnTo>
                          <a:pt x="0" y="1828800"/>
                        </a:lnTo>
                        <a:close/>
                      </a:path>
                    </a:pathLst>
                  </a:cu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5620871" y="1886854"/>
                    <a:ext cx="950258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+</a:t>
                    </a:r>
                    <a:endParaRPr kumimoji="0" lang="zh-CN" altLang="en-US" sz="8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141" name="组合 140"/>
                <p:cNvGrpSpPr/>
                <p:nvPr/>
              </p:nvGrpSpPr>
              <p:grpSpPr>
                <a:xfrm>
                  <a:off x="-2449892" y="3797498"/>
                  <a:ext cx="5486400" cy="1828800"/>
                  <a:chOff x="3352800" y="1886854"/>
                  <a:chExt cx="5486400" cy="1828800"/>
                </a:xfrm>
              </p:grpSpPr>
              <p:sp>
                <p:nvSpPr>
                  <p:cNvPr id="142" name="任意多边形 141"/>
                  <p:cNvSpPr/>
                  <p:nvPr/>
                </p:nvSpPr>
                <p:spPr>
                  <a:xfrm>
                    <a:off x="3352800" y="1886854"/>
                    <a:ext cx="5486400" cy="1828800"/>
                  </a:xfrm>
                  <a:custGeom>
                    <a:avLst/>
                    <a:gdLst>
                      <a:gd name="connsiteX0" fmla="*/ 914400 w 5486400"/>
                      <a:gd name="connsiteY0" fmla="*/ 0 h 1828800"/>
                      <a:gd name="connsiteX1" fmla="*/ 4572000 w 5486400"/>
                      <a:gd name="connsiteY1" fmla="*/ 0 h 1828800"/>
                      <a:gd name="connsiteX2" fmla="*/ 5486400 w 5486400"/>
                      <a:gd name="connsiteY2" fmla="*/ 1828800 h 1828800"/>
                      <a:gd name="connsiteX3" fmla="*/ 3011366 w 5486400"/>
                      <a:gd name="connsiteY3" fmla="*/ 1828800 h 1828800"/>
                      <a:gd name="connsiteX4" fmla="*/ 2743200 w 5486400"/>
                      <a:gd name="connsiteY4" fmla="*/ 1292469 h 1828800"/>
                      <a:gd name="connsiteX5" fmla="*/ 2475035 w 5486400"/>
                      <a:gd name="connsiteY5" fmla="*/ 1828800 h 1828800"/>
                      <a:gd name="connsiteX6" fmla="*/ 0 w 5486400"/>
                      <a:gd name="connsiteY6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86400" h="1828800">
                        <a:moveTo>
                          <a:pt x="914400" y="0"/>
                        </a:moveTo>
                        <a:lnTo>
                          <a:pt x="4572000" y="0"/>
                        </a:lnTo>
                        <a:lnTo>
                          <a:pt x="5486400" y="1828800"/>
                        </a:lnTo>
                        <a:lnTo>
                          <a:pt x="3011366" y="1828800"/>
                        </a:lnTo>
                        <a:lnTo>
                          <a:pt x="2743200" y="1292469"/>
                        </a:lnTo>
                        <a:lnTo>
                          <a:pt x="2475035" y="1828800"/>
                        </a:lnTo>
                        <a:lnTo>
                          <a:pt x="0" y="1828800"/>
                        </a:lnTo>
                        <a:close/>
                      </a:path>
                    </a:pathLst>
                  </a:cu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3" name="文本框 142"/>
                  <p:cNvSpPr txBox="1"/>
                  <p:nvPr/>
                </p:nvSpPr>
                <p:spPr>
                  <a:xfrm>
                    <a:off x="5620871" y="1886854"/>
                    <a:ext cx="950258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+</a:t>
                    </a:r>
                    <a:endParaRPr kumimoji="0" lang="zh-CN" altLang="en-US" sz="8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</p:grpSp>
          </p:grpSp>
          <p:grpSp>
            <p:nvGrpSpPr>
              <p:cNvPr id="133" name="组合 132"/>
              <p:cNvGrpSpPr/>
              <p:nvPr/>
            </p:nvGrpSpPr>
            <p:grpSpPr>
              <a:xfrm flipH="1">
                <a:off x="6396418" y="8119517"/>
                <a:ext cx="12030836" cy="1828800"/>
                <a:chOff x="-8994328" y="3797498"/>
                <a:chExt cx="12030836" cy="1828800"/>
              </a:xfrm>
            </p:grpSpPr>
            <p:grpSp>
              <p:nvGrpSpPr>
                <p:cNvPr id="134" name="组合 133"/>
                <p:cNvGrpSpPr/>
                <p:nvPr/>
              </p:nvGrpSpPr>
              <p:grpSpPr>
                <a:xfrm>
                  <a:off x="-8994328" y="3797498"/>
                  <a:ext cx="5486400" cy="1828800"/>
                  <a:chOff x="3352800" y="1886854"/>
                  <a:chExt cx="5486400" cy="1828800"/>
                </a:xfrm>
              </p:grpSpPr>
              <p:sp>
                <p:nvSpPr>
                  <p:cNvPr id="138" name="任意多边形 137"/>
                  <p:cNvSpPr/>
                  <p:nvPr/>
                </p:nvSpPr>
                <p:spPr>
                  <a:xfrm>
                    <a:off x="3352800" y="1886854"/>
                    <a:ext cx="5486400" cy="1828800"/>
                  </a:xfrm>
                  <a:custGeom>
                    <a:avLst/>
                    <a:gdLst>
                      <a:gd name="connsiteX0" fmla="*/ 914400 w 5486400"/>
                      <a:gd name="connsiteY0" fmla="*/ 0 h 1828800"/>
                      <a:gd name="connsiteX1" fmla="*/ 4572000 w 5486400"/>
                      <a:gd name="connsiteY1" fmla="*/ 0 h 1828800"/>
                      <a:gd name="connsiteX2" fmla="*/ 5486400 w 5486400"/>
                      <a:gd name="connsiteY2" fmla="*/ 1828800 h 1828800"/>
                      <a:gd name="connsiteX3" fmla="*/ 3011366 w 5486400"/>
                      <a:gd name="connsiteY3" fmla="*/ 1828800 h 1828800"/>
                      <a:gd name="connsiteX4" fmla="*/ 2743200 w 5486400"/>
                      <a:gd name="connsiteY4" fmla="*/ 1292469 h 1828800"/>
                      <a:gd name="connsiteX5" fmla="*/ 2475035 w 5486400"/>
                      <a:gd name="connsiteY5" fmla="*/ 1828800 h 1828800"/>
                      <a:gd name="connsiteX6" fmla="*/ 0 w 5486400"/>
                      <a:gd name="connsiteY6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86400" h="1828800">
                        <a:moveTo>
                          <a:pt x="914400" y="0"/>
                        </a:moveTo>
                        <a:lnTo>
                          <a:pt x="4572000" y="0"/>
                        </a:lnTo>
                        <a:lnTo>
                          <a:pt x="5486400" y="1828800"/>
                        </a:lnTo>
                        <a:lnTo>
                          <a:pt x="3011366" y="1828800"/>
                        </a:lnTo>
                        <a:lnTo>
                          <a:pt x="2743200" y="1292469"/>
                        </a:lnTo>
                        <a:lnTo>
                          <a:pt x="2475035" y="1828800"/>
                        </a:lnTo>
                        <a:lnTo>
                          <a:pt x="0" y="1828800"/>
                        </a:lnTo>
                        <a:close/>
                      </a:path>
                    </a:pathLst>
                  </a:cu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5620871" y="1886854"/>
                    <a:ext cx="950258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+</a:t>
                    </a:r>
                    <a:endParaRPr kumimoji="0" lang="zh-CN" altLang="en-US" sz="8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-2449892" y="3797498"/>
                  <a:ext cx="5486400" cy="1828800"/>
                  <a:chOff x="3352800" y="1886854"/>
                  <a:chExt cx="5486400" cy="1828800"/>
                </a:xfrm>
              </p:grpSpPr>
              <p:sp>
                <p:nvSpPr>
                  <p:cNvPr id="136" name="任意多边形 135"/>
                  <p:cNvSpPr/>
                  <p:nvPr/>
                </p:nvSpPr>
                <p:spPr>
                  <a:xfrm>
                    <a:off x="3352800" y="1886854"/>
                    <a:ext cx="5486400" cy="1828800"/>
                  </a:xfrm>
                  <a:custGeom>
                    <a:avLst/>
                    <a:gdLst>
                      <a:gd name="connsiteX0" fmla="*/ 914400 w 5486400"/>
                      <a:gd name="connsiteY0" fmla="*/ 0 h 1828800"/>
                      <a:gd name="connsiteX1" fmla="*/ 4572000 w 5486400"/>
                      <a:gd name="connsiteY1" fmla="*/ 0 h 1828800"/>
                      <a:gd name="connsiteX2" fmla="*/ 5486400 w 5486400"/>
                      <a:gd name="connsiteY2" fmla="*/ 1828800 h 1828800"/>
                      <a:gd name="connsiteX3" fmla="*/ 3011366 w 5486400"/>
                      <a:gd name="connsiteY3" fmla="*/ 1828800 h 1828800"/>
                      <a:gd name="connsiteX4" fmla="*/ 2743200 w 5486400"/>
                      <a:gd name="connsiteY4" fmla="*/ 1292469 h 1828800"/>
                      <a:gd name="connsiteX5" fmla="*/ 2475035 w 5486400"/>
                      <a:gd name="connsiteY5" fmla="*/ 1828800 h 1828800"/>
                      <a:gd name="connsiteX6" fmla="*/ 0 w 5486400"/>
                      <a:gd name="connsiteY6" fmla="*/ 182880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86400" h="1828800">
                        <a:moveTo>
                          <a:pt x="914400" y="0"/>
                        </a:moveTo>
                        <a:lnTo>
                          <a:pt x="4572000" y="0"/>
                        </a:lnTo>
                        <a:lnTo>
                          <a:pt x="5486400" y="1828800"/>
                        </a:lnTo>
                        <a:lnTo>
                          <a:pt x="3011366" y="1828800"/>
                        </a:lnTo>
                        <a:lnTo>
                          <a:pt x="2743200" y="1292469"/>
                        </a:lnTo>
                        <a:lnTo>
                          <a:pt x="2475035" y="1828800"/>
                        </a:lnTo>
                        <a:lnTo>
                          <a:pt x="0" y="1828800"/>
                        </a:lnTo>
                        <a:close/>
                      </a:path>
                    </a:pathLst>
                  </a:cu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5620871" y="1886854"/>
                    <a:ext cx="950258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8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+</a:t>
                    </a:r>
                    <a:endParaRPr kumimoji="0" lang="zh-CN" altLang="en-US" sz="8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 panose="020B0604030504040204" pitchFamily="34" charset="0"/>
                    </a:endParaRPr>
                  </a:p>
                </p:txBody>
              </p:sp>
            </p:grpSp>
          </p:grpSp>
        </p:grpSp>
        <p:grpSp>
          <p:nvGrpSpPr>
            <p:cNvPr id="83" name="组合 82"/>
            <p:cNvGrpSpPr/>
            <p:nvPr/>
          </p:nvGrpSpPr>
          <p:grpSpPr>
            <a:xfrm>
              <a:off x="-2768154" y="3802380"/>
              <a:ext cx="19176108" cy="1463040"/>
              <a:chOff x="-3492054" y="6485434"/>
              <a:chExt cx="19176108" cy="1463040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-3492054" y="6485434"/>
                <a:ext cx="6544436" cy="1463040"/>
                <a:chOff x="-6251128" y="2151091"/>
                <a:chExt cx="6544436" cy="1463040"/>
              </a:xfrm>
            </p:grpSpPr>
            <p:grpSp>
              <p:nvGrpSpPr>
                <p:cNvPr id="124" name="组合 123"/>
                <p:cNvGrpSpPr/>
                <p:nvPr/>
              </p:nvGrpSpPr>
              <p:grpSpPr>
                <a:xfrm>
                  <a:off x="-6251128" y="2151091"/>
                  <a:ext cx="1828800" cy="1463040"/>
                  <a:chOff x="-6038678" y="2168768"/>
                  <a:chExt cx="1828800" cy="1463040"/>
                </a:xfrm>
              </p:grpSpPr>
              <p:cxnSp>
                <p:nvCxnSpPr>
                  <p:cNvPr id="129" name="直接箭头连接符 128"/>
                  <p:cNvCxnSpPr/>
                  <p:nvPr/>
                </p:nvCxnSpPr>
                <p:spPr>
                  <a:xfrm flipV="1">
                    <a:off x="-4209878" y="2168768"/>
                    <a:ext cx="0" cy="73152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30" name="直接箭头连接符 129"/>
                  <p:cNvCxnSpPr/>
                  <p:nvPr/>
                </p:nvCxnSpPr>
                <p:spPr>
                  <a:xfrm flipV="1">
                    <a:off x="-6038678" y="2900288"/>
                    <a:ext cx="0" cy="73152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none"/>
                  </a:ln>
                  <a:effectLst/>
                </p:spPr>
              </p:cxnSp>
              <p:cxnSp>
                <p:nvCxnSpPr>
                  <p:cNvPr id="131" name="直接箭头连接符 130"/>
                  <p:cNvCxnSpPr/>
                  <p:nvPr/>
                </p:nvCxnSpPr>
                <p:spPr>
                  <a:xfrm rot="5400000" flipV="1">
                    <a:off x="-5124278" y="1985888"/>
                    <a:ext cx="0" cy="182880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none"/>
                  </a:ln>
                  <a:effectLst/>
                </p:spPr>
              </p:cxnSp>
            </p:grpSp>
            <p:grpSp>
              <p:nvGrpSpPr>
                <p:cNvPr id="125" name="组合 124"/>
                <p:cNvGrpSpPr/>
                <p:nvPr/>
              </p:nvGrpSpPr>
              <p:grpSpPr>
                <a:xfrm flipH="1">
                  <a:off x="-1535492" y="2151091"/>
                  <a:ext cx="1828800" cy="1463040"/>
                  <a:chOff x="-6038678" y="2168768"/>
                  <a:chExt cx="1828800" cy="1463040"/>
                </a:xfrm>
              </p:grpSpPr>
              <p:cxnSp>
                <p:nvCxnSpPr>
                  <p:cNvPr id="126" name="直接箭头连接符 125"/>
                  <p:cNvCxnSpPr/>
                  <p:nvPr/>
                </p:nvCxnSpPr>
                <p:spPr>
                  <a:xfrm flipV="1">
                    <a:off x="-4209878" y="2168768"/>
                    <a:ext cx="0" cy="73152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27" name="直接箭头连接符 126"/>
                  <p:cNvCxnSpPr/>
                  <p:nvPr/>
                </p:nvCxnSpPr>
                <p:spPr>
                  <a:xfrm flipV="1">
                    <a:off x="-6038678" y="2900288"/>
                    <a:ext cx="0" cy="73152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none"/>
                  </a:ln>
                  <a:effectLst/>
                </p:spPr>
              </p:cxnSp>
              <p:cxnSp>
                <p:nvCxnSpPr>
                  <p:cNvPr id="128" name="直接箭头连接符 127"/>
                  <p:cNvCxnSpPr/>
                  <p:nvPr/>
                </p:nvCxnSpPr>
                <p:spPr>
                  <a:xfrm rot="5400000" flipV="1">
                    <a:off x="-5124278" y="1985888"/>
                    <a:ext cx="0" cy="182880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none"/>
                  </a:ln>
                  <a:effectLst/>
                </p:spPr>
              </p:cxnSp>
            </p:grpSp>
          </p:grpSp>
          <p:grpSp>
            <p:nvGrpSpPr>
              <p:cNvPr id="115" name="组合 114"/>
              <p:cNvGrpSpPr/>
              <p:nvPr/>
            </p:nvGrpSpPr>
            <p:grpSpPr>
              <a:xfrm flipH="1">
                <a:off x="9139618" y="6485434"/>
                <a:ext cx="6544436" cy="1463040"/>
                <a:chOff x="-6251128" y="2151091"/>
                <a:chExt cx="6544436" cy="1463040"/>
              </a:xfrm>
            </p:grpSpPr>
            <p:grpSp>
              <p:nvGrpSpPr>
                <p:cNvPr id="116" name="组合 115"/>
                <p:cNvGrpSpPr/>
                <p:nvPr/>
              </p:nvGrpSpPr>
              <p:grpSpPr>
                <a:xfrm>
                  <a:off x="-6251128" y="2151091"/>
                  <a:ext cx="1828800" cy="1463040"/>
                  <a:chOff x="-6038678" y="2168768"/>
                  <a:chExt cx="1828800" cy="1463040"/>
                </a:xfrm>
              </p:grpSpPr>
              <p:cxnSp>
                <p:nvCxnSpPr>
                  <p:cNvPr id="121" name="直接箭头连接符 120"/>
                  <p:cNvCxnSpPr/>
                  <p:nvPr/>
                </p:nvCxnSpPr>
                <p:spPr>
                  <a:xfrm flipV="1">
                    <a:off x="-4209878" y="2168768"/>
                    <a:ext cx="0" cy="73152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22" name="直接箭头连接符 121"/>
                  <p:cNvCxnSpPr/>
                  <p:nvPr/>
                </p:nvCxnSpPr>
                <p:spPr>
                  <a:xfrm flipV="1">
                    <a:off x="-6038678" y="2900288"/>
                    <a:ext cx="0" cy="73152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none"/>
                  </a:ln>
                  <a:effectLst/>
                </p:spPr>
              </p:cxnSp>
              <p:cxnSp>
                <p:nvCxnSpPr>
                  <p:cNvPr id="123" name="直接箭头连接符 122"/>
                  <p:cNvCxnSpPr/>
                  <p:nvPr/>
                </p:nvCxnSpPr>
                <p:spPr>
                  <a:xfrm rot="5400000" flipV="1">
                    <a:off x="-5124278" y="1985888"/>
                    <a:ext cx="0" cy="182880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none"/>
                  </a:ln>
                  <a:effectLst/>
                </p:spPr>
              </p:cxnSp>
            </p:grpSp>
            <p:grpSp>
              <p:nvGrpSpPr>
                <p:cNvPr id="117" name="组合 116"/>
                <p:cNvGrpSpPr/>
                <p:nvPr/>
              </p:nvGrpSpPr>
              <p:grpSpPr>
                <a:xfrm flipH="1">
                  <a:off x="-1535492" y="2151091"/>
                  <a:ext cx="1828800" cy="1463040"/>
                  <a:chOff x="-6038678" y="2168768"/>
                  <a:chExt cx="1828800" cy="1463040"/>
                </a:xfrm>
              </p:grpSpPr>
              <p:cxnSp>
                <p:nvCxnSpPr>
                  <p:cNvPr id="118" name="直接箭头连接符 117"/>
                  <p:cNvCxnSpPr/>
                  <p:nvPr/>
                </p:nvCxnSpPr>
                <p:spPr>
                  <a:xfrm flipV="1">
                    <a:off x="-4209878" y="2168768"/>
                    <a:ext cx="0" cy="73152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19" name="直接箭头连接符 118"/>
                  <p:cNvCxnSpPr/>
                  <p:nvPr/>
                </p:nvCxnSpPr>
                <p:spPr>
                  <a:xfrm flipV="1">
                    <a:off x="-6038678" y="2900288"/>
                    <a:ext cx="0" cy="73152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none"/>
                  </a:ln>
                  <a:effectLst/>
                </p:spPr>
              </p:cxnSp>
              <p:cxnSp>
                <p:nvCxnSpPr>
                  <p:cNvPr id="120" name="直接箭头连接符 119"/>
                  <p:cNvCxnSpPr/>
                  <p:nvPr/>
                </p:nvCxnSpPr>
                <p:spPr>
                  <a:xfrm rot="5400000" flipV="1">
                    <a:off x="-5124278" y="1985888"/>
                    <a:ext cx="0" cy="182880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none"/>
                  </a:ln>
                  <a:effectLst/>
                </p:spPr>
              </p:cxnSp>
            </p:grpSp>
          </p:grpSp>
        </p:grpSp>
        <p:grpSp>
          <p:nvGrpSpPr>
            <p:cNvPr id="84" name="组合 83"/>
            <p:cNvGrpSpPr/>
            <p:nvPr/>
          </p:nvGrpSpPr>
          <p:grpSpPr>
            <a:xfrm>
              <a:off x="-4139754" y="7434580"/>
              <a:ext cx="21919308" cy="1371600"/>
              <a:chOff x="-4863654" y="10119360"/>
              <a:chExt cx="21919308" cy="13716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-4863654" y="10119360"/>
                <a:ext cx="9287636" cy="1371600"/>
                <a:chOff x="-7622728" y="5772694"/>
                <a:chExt cx="9287636" cy="1371600"/>
              </a:xfrm>
            </p:grpSpPr>
            <p:grpSp>
              <p:nvGrpSpPr>
                <p:cNvPr id="108" name="组合 107"/>
                <p:cNvGrpSpPr/>
                <p:nvPr/>
              </p:nvGrpSpPr>
              <p:grpSpPr>
                <a:xfrm>
                  <a:off x="-1078292" y="5772694"/>
                  <a:ext cx="2743200" cy="1371600"/>
                  <a:chOff x="-1012580" y="5772694"/>
                  <a:chExt cx="2933700" cy="1371600"/>
                </a:xfrm>
              </p:grpSpPr>
              <p:cxnSp>
                <p:nvCxnSpPr>
                  <p:cNvPr id="112" name="直接箭头连接符 111"/>
                  <p:cNvCxnSpPr/>
                  <p:nvPr/>
                </p:nvCxnSpPr>
                <p:spPr>
                  <a:xfrm flipV="1">
                    <a:off x="-1012580" y="5772694"/>
                    <a:ext cx="0" cy="137160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13" name="直接箭头连接符 112"/>
                  <p:cNvCxnSpPr/>
                  <p:nvPr/>
                </p:nvCxnSpPr>
                <p:spPr>
                  <a:xfrm flipV="1">
                    <a:off x="1921120" y="5772694"/>
                    <a:ext cx="0" cy="137160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-7622728" y="5772694"/>
                  <a:ext cx="2743200" cy="1371600"/>
                  <a:chOff x="-1012580" y="5772694"/>
                  <a:chExt cx="2933700" cy="1371600"/>
                </a:xfrm>
              </p:grpSpPr>
              <p:cxnSp>
                <p:nvCxnSpPr>
                  <p:cNvPr id="110" name="直接箭头连接符 109"/>
                  <p:cNvCxnSpPr/>
                  <p:nvPr/>
                </p:nvCxnSpPr>
                <p:spPr>
                  <a:xfrm flipV="1">
                    <a:off x="-1012580" y="5772694"/>
                    <a:ext cx="0" cy="137160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11" name="直接箭头连接符 110"/>
                  <p:cNvCxnSpPr/>
                  <p:nvPr/>
                </p:nvCxnSpPr>
                <p:spPr>
                  <a:xfrm flipV="1">
                    <a:off x="1921120" y="5772694"/>
                    <a:ext cx="0" cy="137160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</p:grpSp>
          <p:grpSp>
            <p:nvGrpSpPr>
              <p:cNvPr id="101" name="组合 100"/>
              <p:cNvGrpSpPr/>
              <p:nvPr/>
            </p:nvGrpSpPr>
            <p:grpSpPr>
              <a:xfrm flipH="1">
                <a:off x="7768018" y="10119360"/>
                <a:ext cx="9287636" cy="1371600"/>
                <a:chOff x="-7622728" y="5772694"/>
                <a:chExt cx="9287636" cy="1371600"/>
              </a:xfrm>
            </p:grpSpPr>
            <p:grpSp>
              <p:nvGrpSpPr>
                <p:cNvPr id="102" name="组合 101"/>
                <p:cNvGrpSpPr/>
                <p:nvPr/>
              </p:nvGrpSpPr>
              <p:grpSpPr>
                <a:xfrm>
                  <a:off x="-1078292" y="5772694"/>
                  <a:ext cx="2743200" cy="1371600"/>
                  <a:chOff x="-1012580" y="5772694"/>
                  <a:chExt cx="2933700" cy="1371600"/>
                </a:xfrm>
              </p:grpSpPr>
              <p:cxnSp>
                <p:nvCxnSpPr>
                  <p:cNvPr id="106" name="直接箭头连接符 105"/>
                  <p:cNvCxnSpPr/>
                  <p:nvPr/>
                </p:nvCxnSpPr>
                <p:spPr>
                  <a:xfrm flipV="1">
                    <a:off x="-1012580" y="5772694"/>
                    <a:ext cx="0" cy="137160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7" name="直接箭头连接符 106"/>
                  <p:cNvCxnSpPr/>
                  <p:nvPr/>
                </p:nvCxnSpPr>
                <p:spPr>
                  <a:xfrm flipV="1">
                    <a:off x="1921120" y="5772694"/>
                    <a:ext cx="0" cy="137160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103" name="组合 102"/>
                <p:cNvGrpSpPr/>
                <p:nvPr/>
              </p:nvGrpSpPr>
              <p:grpSpPr>
                <a:xfrm>
                  <a:off x="-7622728" y="5772694"/>
                  <a:ext cx="2743200" cy="1371600"/>
                  <a:chOff x="-1012580" y="5772694"/>
                  <a:chExt cx="2933700" cy="1371600"/>
                </a:xfrm>
              </p:grpSpPr>
              <p:cxnSp>
                <p:nvCxnSpPr>
                  <p:cNvPr id="104" name="直接箭头连接符 103"/>
                  <p:cNvCxnSpPr/>
                  <p:nvPr/>
                </p:nvCxnSpPr>
                <p:spPr>
                  <a:xfrm flipV="1">
                    <a:off x="-1012580" y="5772694"/>
                    <a:ext cx="0" cy="137160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5" name="直接箭头连接符 104"/>
                  <p:cNvCxnSpPr/>
                  <p:nvPr/>
                </p:nvCxnSpPr>
                <p:spPr>
                  <a:xfrm flipV="1">
                    <a:off x="1921120" y="5772694"/>
                    <a:ext cx="0" cy="137160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</p:grpSp>
        </p:grpSp>
        <p:grpSp>
          <p:nvGrpSpPr>
            <p:cNvPr id="85" name="组合 84"/>
            <p:cNvGrpSpPr/>
            <p:nvPr/>
          </p:nvGrpSpPr>
          <p:grpSpPr>
            <a:xfrm>
              <a:off x="504064" y="170180"/>
              <a:ext cx="12631672" cy="1463040"/>
              <a:chOff x="-219836" y="2851508"/>
              <a:chExt cx="12631672" cy="1463040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-219836" y="2851508"/>
                <a:ext cx="4572000" cy="1463040"/>
                <a:chOff x="-5193776" y="3910537"/>
                <a:chExt cx="4572000" cy="1463040"/>
              </a:xfrm>
            </p:grpSpPr>
            <p:cxnSp>
              <p:nvCxnSpPr>
                <p:cNvPr id="97" name="直接箭头连接符 96"/>
                <p:cNvCxnSpPr/>
                <p:nvPr/>
              </p:nvCxnSpPr>
              <p:spPr>
                <a:xfrm flipV="1">
                  <a:off x="-621776" y="3910537"/>
                  <a:ext cx="0" cy="731520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98" name="直接箭头连接符 97"/>
                <p:cNvCxnSpPr/>
                <p:nvPr/>
              </p:nvCxnSpPr>
              <p:spPr>
                <a:xfrm flipV="1">
                  <a:off x="-5193776" y="4642057"/>
                  <a:ext cx="0" cy="731520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none"/>
                </a:ln>
                <a:effectLst/>
              </p:spPr>
            </p:cxnSp>
            <p:cxnSp>
              <p:nvCxnSpPr>
                <p:cNvPr id="99" name="直接箭头连接符 98"/>
                <p:cNvCxnSpPr/>
                <p:nvPr/>
              </p:nvCxnSpPr>
              <p:spPr>
                <a:xfrm rot="5400000" flipV="1">
                  <a:off x="-2907776" y="2356057"/>
                  <a:ext cx="0" cy="4572000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none"/>
                </a:ln>
                <a:effectLst/>
              </p:spPr>
            </p:cxnSp>
          </p:grpSp>
          <p:grpSp>
            <p:nvGrpSpPr>
              <p:cNvPr id="93" name="组合 92"/>
              <p:cNvGrpSpPr/>
              <p:nvPr/>
            </p:nvGrpSpPr>
            <p:grpSpPr>
              <a:xfrm flipH="1">
                <a:off x="7839836" y="2851508"/>
                <a:ext cx="4572000" cy="1463040"/>
                <a:chOff x="-5193776" y="3910537"/>
                <a:chExt cx="4572000" cy="1463040"/>
              </a:xfrm>
            </p:grpSpPr>
            <p:cxnSp>
              <p:nvCxnSpPr>
                <p:cNvPr id="94" name="直接箭头连接符 93"/>
                <p:cNvCxnSpPr/>
                <p:nvPr/>
              </p:nvCxnSpPr>
              <p:spPr>
                <a:xfrm flipV="1">
                  <a:off x="-621776" y="3910537"/>
                  <a:ext cx="0" cy="731520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95" name="直接箭头连接符 94"/>
                <p:cNvCxnSpPr/>
                <p:nvPr/>
              </p:nvCxnSpPr>
              <p:spPr>
                <a:xfrm flipV="1">
                  <a:off x="-5193776" y="4642057"/>
                  <a:ext cx="0" cy="731520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none"/>
                </a:ln>
                <a:effectLst/>
              </p:spPr>
            </p:cxnSp>
            <p:cxnSp>
              <p:nvCxnSpPr>
                <p:cNvPr id="96" name="直接箭头连接符 95"/>
                <p:cNvCxnSpPr/>
                <p:nvPr/>
              </p:nvCxnSpPr>
              <p:spPr>
                <a:xfrm rot="5400000" flipV="1">
                  <a:off x="-2907776" y="2356057"/>
                  <a:ext cx="0" cy="4572000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none"/>
                </a:ln>
                <a:effectLst/>
              </p:spPr>
            </p:cxnSp>
          </p:grpSp>
        </p:grpSp>
        <p:cxnSp>
          <p:nvCxnSpPr>
            <p:cNvPr id="86" name="直接箭头连接符 85"/>
            <p:cNvCxnSpPr/>
            <p:nvPr/>
          </p:nvCxnSpPr>
          <p:spPr>
            <a:xfrm flipV="1">
              <a:off x="6819900" y="-3370580"/>
              <a:ext cx="0" cy="1371600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87" name="组合 86"/>
            <p:cNvGrpSpPr/>
            <p:nvPr/>
          </p:nvGrpSpPr>
          <p:grpSpPr>
            <a:xfrm>
              <a:off x="-5054153" y="7583328"/>
              <a:ext cx="23748107" cy="2215991"/>
              <a:chOff x="-5054154" y="7583328"/>
              <a:chExt cx="23748107" cy="2215991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-5054154" y="7583328"/>
                <a:ext cx="45720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…</a:t>
                </a:r>
                <a:endParaRPr kumimoji="0" lang="zh-CN" altLang="en-US" sz="13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490282" y="7583328"/>
                <a:ext cx="45720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…</a:t>
                </a:r>
                <a:endParaRPr kumimoji="0" lang="zh-CN" altLang="en-US" sz="13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7577517" y="7583328"/>
                <a:ext cx="45720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…</a:t>
                </a:r>
                <a:endParaRPr kumimoji="0" lang="zh-CN" altLang="en-US" sz="13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4121953" y="7583328"/>
                <a:ext cx="45720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…</a:t>
                </a:r>
                <a:endParaRPr kumimoji="0" lang="zh-CN" altLang="en-US" sz="13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752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11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Verdana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3</cp:revision>
  <dcterms:created xsi:type="dcterms:W3CDTF">2019-02-11T07:41:38Z</dcterms:created>
  <dcterms:modified xsi:type="dcterms:W3CDTF">2019-02-11T07:42:39Z</dcterms:modified>
</cp:coreProperties>
</file>