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4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0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>
            <a:off x="2681653" y="931984"/>
            <a:ext cx="5486400" cy="1828800"/>
          </a:xfrm>
          <a:prstGeom prst="trapezoid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10453" y="2031023"/>
            <a:ext cx="1828800" cy="1828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3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>
            <a:off x="615461" y="457199"/>
            <a:ext cx="5486400" cy="1828800"/>
          </a:xfrm>
          <a:prstGeom prst="trapezoid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444261" y="1749668"/>
            <a:ext cx="1828800" cy="1828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705600" y="3212122"/>
            <a:ext cx="5486400" cy="1828800"/>
          </a:xfrm>
          <a:custGeom>
            <a:avLst/>
            <a:gdLst>
              <a:gd name="connsiteX0" fmla="*/ 914400 w 5486400"/>
              <a:gd name="connsiteY0" fmla="*/ 0 h 1828800"/>
              <a:gd name="connsiteX1" fmla="*/ 4572000 w 5486400"/>
              <a:gd name="connsiteY1" fmla="*/ 0 h 1828800"/>
              <a:gd name="connsiteX2" fmla="*/ 5486400 w 5486400"/>
              <a:gd name="connsiteY2" fmla="*/ 1828800 h 1828800"/>
              <a:gd name="connsiteX3" fmla="*/ 3011366 w 5486400"/>
              <a:gd name="connsiteY3" fmla="*/ 1828800 h 1828800"/>
              <a:gd name="connsiteX4" fmla="*/ 2743200 w 5486400"/>
              <a:gd name="connsiteY4" fmla="*/ 1292469 h 1828800"/>
              <a:gd name="connsiteX5" fmla="*/ 2475035 w 5486400"/>
              <a:gd name="connsiteY5" fmla="*/ 1828800 h 1828800"/>
              <a:gd name="connsiteX6" fmla="*/ 0 w 5486400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00" h="1828800">
                <a:moveTo>
                  <a:pt x="914400" y="0"/>
                </a:moveTo>
                <a:lnTo>
                  <a:pt x="4572000" y="0"/>
                </a:lnTo>
                <a:lnTo>
                  <a:pt x="5486400" y="1828800"/>
                </a:lnTo>
                <a:lnTo>
                  <a:pt x="3011366" y="1828800"/>
                </a:lnTo>
                <a:lnTo>
                  <a:pt x="2743200" y="1292469"/>
                </a:lnTo>
                <a:lnTo>
                  <a:pt x="2475035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7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352800" y="1886854"/>
            <a:ext cx="5486400" cy="1828800"/>
          </a:xfrm>
          <a:custGeom>
            <a:avLst/>
            <a:gdLst>
              <a:gd name="connsiteX0" fmla="*/ 914400 w 5486400"/>
              <a:gd name="connsiteY0" fmla="*/ 0 h 1828800"/>
              <a:gd name="connsiteX1" fmla="*/ 4572000 w 5486400"/>
              <a:gd name="connsiteY1" fmla="*/ 0 h 1828800"/>
              <a:gd name="connsiteX2" fmla="*/ 5486400 w 5486400"/>
              <a:gd name="connsiteY2" fmla="*/ 1828800 h 1828800"/>
              <a:gd name="connsiteX3" fmla="*/ 3011366 w 5486400"/>
              <a:gd name="connsiteY3" fmla="*/ 1828800 h 1828800"/>
              <a:gd name="connsiteX4" fmla="*/ 2743200 w 5486400"/>
              <a:gd name="connsiteY4" fmla="*/ 1292469 h 1828800"/>
              <a:gd name="connsiteX5" fmla="*/ 2475035 w 5486400"/>
              <a:gd name="connsiteY5" fmla="*/ 1828800 h 1828800"/>
              <a:gd name="connsiteX6" fmla="*/ 0 w 5486400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00" h="1828800">
                <a:moveTo>
                  <a:pt x="914400" y="0"/>
                </a:moveTo>
                <a:lnTo>
                  <a:pt x="4572000" y="0"/>
                </a:lnTo>
                <a:lnTo>
                  <a:pt x="5486400" y="1828800"/>
                </a:lnTo>
                <a:lnTo>
                  <a:pt x="3011366" y="1828800"/>
                </a:lnTo>
                <a:lnTo>
                  <a:pt x="2743200" y="1292469"/>
                </a:lnTo>
                <a:lnTo>
                  <a:pt x="2475035" y="1828800"/>
                </a:lnTo>
                <a:lnTo>
                  <a:pt x="0" y="18288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96000" y="398584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597520" y="3832324"/>
            <a:ext cx="4996961" cy="1371600"/>
            <a:chOff x="3596053" y="3832324"/>
            <a:chExt cx="4996961" cy="137160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4510453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678615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596053" y="4225516"/>
              <a:ext cx="914400" cy="585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78614" y="4225737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B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096000" y="79199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13000" y="677984"/>
            <a:ext cx="5486400" cy="4805340"/>
            <a:chOff x="3352800" y="398584"/>
            <a:chExt cx="5486400" cy="4805340"/>
          </a:xfrm>
        </p:grpSpPr>
        <p:sp>
          <p:nvSpPr>
            <p:cNvPr id="12" name="任意多边形 11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4511920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680082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597520" y="4225516"/>
              <a:ext cx="914400" cy="585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80081" y="4225737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B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6096000" y="39858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096000" y="791996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8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28</cp:revision>
  <dcterms:created xsi:type="dcterms:W3CDTF">2019-02-11T07:00:12Z</dcterms:created>
  <dcterms:modified xsi:type="dcterms:W3CDTF">2019-02-11T07:10:15Z</dcterms:modified>
</cp:coreProperties>
</file>