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3FF9-C58F-1645-B27A-00CCDD6D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BB130-A821-5340-B0F5-1922AFD92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5654-B7DB-AB47-B13F-32D0689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E046-5108-4A4A-A4BA-8BAC2AE1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6BAAB-82B9-4D46-8FCF-6343172A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97FD-1C09-FD4F-8949-B7452378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EDB58-489A-484B-B7FC-CEE07CA36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B639-E9DB-394A-AD55-E684E6AF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ABF1-D66A-204C-AB8B-3E702DB4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1AD7-591A-334F-99DB-837B73C3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BD809-62B6-554D-893E-715A312D0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DF2DF-A092-394C-9445-3052C4C5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227A-8676-8744-8F11-8ADE4C63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CDB9-CE19-3043-A3B4-702A1A59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0B092-31CE-1E4A-8507-D1C59B15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36D2-CA4C-7140-A9B4-9731BD04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BBA4-EC21-624A-BEA9-06937CAF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07D2-6DD9-3E40-B93D-7CBDBA7D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A68B-4160-AB47-9662-581DF29E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35B0-F07D-E648-A587-8B109C8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7922-2625-5941-84CC-EAE7220E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4107-1D9B-D84A-A3EC-44A5B14D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9D06-DAD8-4B4F-B152-E0575283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BD8F-FFBF-5A43-88EF-669FBD0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12AB-9A18-1C4A-B06D-56AABDCE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3C98-85CB-B844-8F53-F5AF6945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B42D-382A-A94A-8FCF-0B962CF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8E95E-DDB8-5C40-90F2-84EFFEE2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8D121-5EBC-544A-A00C-412D21A7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5806-8C16-D441-B84A-B4948CF9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D38B-3395-CB4C-AC2A-D2B7BB43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5941-18D5-7E41-A34D-5E374D9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C0A5-CDB8-DE46-B4D0-B73CB3991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54BE-3740-EB4A-8DF5-81126BA5C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708CF-BDD5-3D46-856D-5FF5FE639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2059D-4121-A041-B994-548D00778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71697-F0EC-5C4D-BECE-D7058EB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E2246-F479-FF4D-83CF-AE48C0B5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B1F92-9047-794F-83ED-508C9CF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DF86-333D-0C43-A395-73DC7B70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3D2EC-41FD-A249-ABAE-2C7C8CC9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966D4-3C4B-C342-BC06-E23592B7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BB38C-69BD-E546-9F4D-6EE73FAE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21439-2639-8344-912D-E709DA36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BB548-306D-8448-B426-7DDDC80F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F6173-0FB2-6543-B96A-432A1972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7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9305-4488-B44E-8930-B6D1291C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68BF-C297-BF45-A922-D9B23EA5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EB4A3-300C-4448-8AEA-A2A59D56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853B2-4550-434C-AB14-9266E056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D41FB-BE0F-CD42-99BB-F99ACDA1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AEE2-BB01-9446-9A63-69E6BB2A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079E-F857-574E-9CC8-E163B136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97D92-A0FB-E54D-B658-F5747202B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FC4D8-5DED-CE43-A577-FFFAB6A48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57DD4-D2C7-4C45-AC0F-0F91098C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24A6-8212-E74E-8AB0-811FA5E7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CB5BA-E6B6-3B42-B503-009F9FBB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E8A3F-B20E-2C44-B104-F204C8C8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63F9-A097-9E44-9547-4D5D7499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7807-471C-2942-82C4-0339F60DA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52672-C7D9-E046-9FFF-4246C8FE8B4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51DA-8949-1344-8183-6259E901C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ED91-52E6-F843-B6E9-758A56203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89E3-4BED-5443-886B-BFD5E5BC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FD7-D412-F248-9BE7-7FBFBF89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4"/>
            <a:ext cx="10515600" cy="53933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Data Extraction</a:t>
            </a:r>
          </a:p>
        </p:txBody>
      </p:sp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A4022786-7035-F94C-8695-744ED0BAE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" b="36489"/>
          <a:stretch/>
        </p:blipFill>
        <p:spPr>
          <a:xfrm>
            <a:off x="598393" y="1144881"/>
            <a:ext cx="7618033" cy="45682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030B35-D42A-CC46-8616-0E5CDDFA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850" y="1210961"/>
            <a:ext cx="3321715" cy="443607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4,660recipes were scraped from </a:t>
            </a:r>
            <a:r>
              <a:rPr lang="en-US" sz="1800" dirty="0" err="1"/>
              <a:t>simplyrecipe.com</a:t>
            </a:r>
            <a:endParaRPr lang="en-US" sz="1800" dirty="0"/>
          </a:p>
          <a:p>
            <a:r>
              <a:rPr lang="en-US" sz="1800" dirty="0"/>
              <a:t>The data we needed:</a:t>
            </a:r>
          </a:p>
          <a:p>
            <a:pPr lvl="1"/>
            <a:r>
              <a:rPr lang="en-US" sz="1400" dirty="0"/>
              <a:t>Title</a:t>
            </a:r>
          </a:p>
          <a:p>
            <a:pPr lvl="1"/>
            <a:r>
              <a:rPr lang="en-US" sz="1400" dirty="0"/>
              <a:t>Prep time</a:t>
            </a:r>
          </a:p>
          <a:p>
            <a:pPr lvl="1"/>
            <a:r>
              <a:rPr lang="en-US" sz="1400" dirty="0"/>
              <a:t>Cook time</a:t>
            </a:r>
          </a:p>
          <a:p>
            <a:pPr lvl="1"/>
            <a:r>
              <a:rPr lang="en-US" sz="1400" dirty="0"/>
              <a:t>Total time</a:t>
            </a:r>
          </a:p>
          <a:p>
            <a:pPr lvl="1"/>
            <a:r>
              <a:rPr lang="en-US" sz="1400" dirty="0"/>
              <a:t>Ingredients</a:t>
            </a:r>
          </a:p>
          <a:p>
            <a:pPr lvl="1"/>
            <a:r>
              <a:rPr lang="en-US" sz="1400" dirty="0"/>
              <a:t>Number of Ingredient</a:t>
            </a:r>
          </a:p>
          <a:p>
            <a:pPr lvl="1"/>
            <a:r>
              <a:rPr lang="en-US" sz="1400" dirty="0"/>
              <a:t>Method</a:t>
            </a:r>
          </a:p>
          <a:p>
            <a:pPr lvl="1"/>
            <a:r>
              <a:rPr lang="en-US" sz="1400" dirty="0"/>
              <a:t>Number of Cooking Step</a:t>
            </a:r>
          </a:p>
          <a:p>
            <a:r>
              <a:rPr lang="en-US" sz="1800" dirty="0"/>
              <a:t>Process</a:t>
            </a:r>
          </a:p>
          <a:p>
            <a:pPr lvl="1"/>
            <a:r>
              <a:rPr lang="en-US" sz="1400" dirty="0"/>
              <a:t>Extract the data – python</a:t>
            </a:r>
          </a:p>
          <a:p>
            <a:pPr lvl="1"/>
            <a:r>
              <a:rPr lang="en-US" sz="1400" dirty="0"/>
              <a:t>Create the </a:t>
            </a:r>
            <a:r>
              <a:rPr lang="en-US" sz="1400" dirty="0" err="1"/>
              <a:t>dataframe</a:t>
            </a:r>
            <a:r>
              <a:rPr lang="en-US" sz="1400" dirty="0"/>
              <a:t> – Pandas</a:t>
            </a:r>
          </a:p>
          <a:p>
            <a:pPr lvl="1"/>
            <a:r>
              <a:rPr lang="en-US" sz="1400" dirty="0"/>
              <a:t>Save the data – CSV and JSON format</a:t>
            </a:r>
          </a:p>
          <a:p>
            <a:pPr lvl="1"/>
            <a:r>
              <a:rPr lang="en-US" sz="1400" dirty="0"/>
              <a:t>Upload the data - MongoDB</a:t>
            </a:r>
          </a:p>
        </p:txBody>
      </p:sp>
    </p:spTree>
    <p:extLst>
      <p:ext uri="{BB962C8B-B14F-4D97-AF65-F5344CB8AC3E}">
        <p14:creationId xmlns:p14="http://schemas.microsoft.com/office/powerpoint/2010/main" val="59085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newspaper&#10;&#10;Description automatically generated">
            <a:extLst>
              <a:ext uri="{FF2B5EF4-FFF2-40B4-BE49-F238E27FC236}">
                <a16:creationId xmlns:a16="http://schemas.microsoft.com/office/drawing/2014/main" id="{C42D7043-22E5-604F-B493-BF72AEF79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" b="36489"/>
          <a:stretch/>
        </p:blipFill>
        <p:spPr>
          <a:xfrm>
            <a:off x="1488183" y="1205736"/>
            <a:ext cx="8963528" cy="53750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0D6C86-53AF-BA44-8F2E-32A526E8C1A7}"/>
              </a:ext>
            </a:extLst>
          </p:cNvPr>
          <p:cNvSpPr/>
          <p:nvPr/>
        </p:nvSpPr>
        <p:spPr>
          <a:xfrm>
            <a:off x="1254417" y="1168665"/>
            <a:ext cx="9386568" cy="2355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6353B-883D-9A4A-B8FD-81EA4A70C690}"/>
              </a:ext>
            </a:extLst>
          </p:cNvPr>
          <p:cNvSpPr txBox="1"/>
          <p:nvPr/>
        </p:nvSpPr>
        <p:spPr>
          <a:xfrm>
            <a:off x="10706783" y="2181664"/>
            <a:ext cx="121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DC403-7B10-6D46-8263-92F596CE5F37}"/>
              </a:ext>
            </a:extLst>
          </p:cNvPr>
          <p:cNvSpPr/>
          <p:nvPr/>
        </p:nvSpPr>
        <p:spPr>
          <a:xfrm>
            <a:off x="1254417" y="3544117"/>
            <a:ext cx="9386568" cy="30393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8AC2E-60CA-8A4F-BF88-B2F606C6E588}"/>
              </a:ext>
            </a:extLst>
          </p:cNvPr>
          <p:cNvSpPr txBox="1"/>
          <p:nvPr/>
        </p:nvSpPr>
        <p:spPr>
          <a:xfrm>
            <a:off x="10691396" y="4741784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Second recipe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570558-3D3A-324E-8225-BE13E9D60EA6}"/>
              </a:ext>
            </a:extLst>
          </p:cNvPr>
          <p:cNvCxnSpPr/>
          <p:nvPr/>
        </p:nvCxnSpPr>
        <p:spPr>
          <a:xfrm>
            <a:off x="2799936" y="1340943"/>
            <a:ext cx="24649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2E4D0E-D127-E144-94CA-36CEE7E10500}"/>
              </a:ext>
            </a:extLst>
          </p:cNvPr>
          <p:cNvCxnSpPr>
            <a:cxnSpLocks/>
          </p:cNvCxnSpPr>
          <p:nvPr/>
        </p:nvCxnSpPr>
        <p:spPr>
          <a:xfrm flipV="1">
            <a:off x="5356092" y="1335212"/>
            <a:ext cx="1577597" cy="132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2BB974-2548-E943-BD65-F7A191E6AB9C}"/>
              </a:ext>
            </a:extLst>
          </p:cNvPr>
          <p:cNvCxnSpPr>
            <a:cxnSpLocks/>
          </p:cNvCxnSpPr>
          <p:nvPr/>
        </p:nvCxnSpPr>
        <p:spPr>
          <a:xfrm flipV="1">
            <a:off x="6943628" y="1340943"/>
            <a:ext cx="1577597" cy="132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16CAC48-545E-B544-BF24-E5B004D456CB}"/>
              </a:ext>
            </a:extLst>
          </p:cNvPr>
          <p:cNvSpPr/>
          <p:nvPr/>
        </p:nvSpPr>
        <p:spPr>
          <a:xfrm>
            <a:off x="1538594" y="1496657"/>
            <a:ext cx="7452495" cy="238539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E1EBE6-EF99-3145-857E-D54BC8A72436}"/>
              </a:ext>
            </a:extLst>
          </p:cNvPr>
          <p:cNvSpPr/>
          <p:nvPr/>
        </p:nvSpPr>
        <p:spPr>
          <a:xfrm>
            <a:off x="3112764" y="1360821"/>
            <a:ext cx="7117492" cy="1093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328952-2123-7A4E-827D-D22735E0854D}"/>
              </a:ext>
            </a:extLst>
          </p:cNvPr>
          <p:cNvSpPr/>
          <p:nvPr/>
        </p:nvSpPr>
        <p:spPr>
          <a:xfrm>
            <a:off x="8991089" y="1496657"/>
            <a:ext cx="1398104" cy="11926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E1D795-F2B5-1E44-9DA9-1E16177268D4}"/>
              </a:ext>
            </a:extLst>
          </p:cNvPr>
          <p:cNvCxnSpPr>
            <a:cxnSpLocks/>
          </p:cNvCxnSpPr>
          <p:nvPr/>
        </p:nvCxnSpPr>
        <p:spPr>
          <a:xfrm>
            <a:off x="2258167" y="1469608"/>
            <a:ext cx="854597" cy="5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54691AC-3438-AD44-829F-D99E0AB525EE}"/>
              </a:ext>
            </a:extLst>
          </p:cNvPr>
          <p:cNvSpPr/>
          <p:nvPr/>
        </p:nvSpPr>
        <p:spPr>
          <a:xfrm>
            <a:off x="1538594" y="1917324"/>
            <a:ext cx="8988224" cy="1359243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80C74-3538-F144-9ABC-9B1C2B45DA8B}"/>
              </a:ext>
            </a:extLst>
          </p:cNvPr>
          <p:cNvSpPr/>
          <p:nvPr/>
        </p:nvSpPr>
        <p:spPr>
          <a:xfrm>
            <a:off x="1542137" y="3276567"/>
            <a:ext cx="1669481" cy="18212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713849-4836-B04A-A272-969CF2878108}"/>
              </a:ext>
            </a:extLst>
          </p:cNvPr>
          <p:cNvSpPr/>
          <p:nvPr/>
        </p:nvSpPr>
        <p:spPr>
          <a:xfrm>
            <a:off x="2258167" y="1755075"/>
            <a:ext cx="7576673" cy="159562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68AF5-C3EC-334C-ACDD-8247EC283343}"/>
              </a:ext>
            </a:extLst>
          </p:cNvPr>
          <p:cNvSpPr txBox="1"/>
          <p:nvPr/>
        </p:nvSpPr>
        <p:spPr>
          <a:xfrm>
            <a:off x="2488669" y="871568"/>
            <a:ext cx="69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B39402-4BB2-C342-964D-651C112E80F0}"/>
              </a:ext>
            </a:extLst>
          </p:cNvPr>
          <p:cNvSpPr txBox="1"/>
          <p:nvPr/>
        </p:nvSpPr>
        <p:spPr>
          <a:xfrm>
            <a:off x="5571301" y="825592"/>
            <a:ext cx="11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Prep time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483443-2BFA-D14A-958D-8669C7147657}"/>
              </a:ext>
            </a:extLst>
          </p:cNvPr>
          <p:cNvSpPr txBox="1"/>
          <p:nvPr/>
        </p:nvSpPr>
        <p:spPr>
          <a:xfrm>
            <a:off x="7280315" y="835750"/>
            <a:ext cx="11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Cook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D19975-085A-354A-B2D4-BCCF9E97D4D7}"/>
              </a:ext>
            </a:extLst>
          </p:cNvPr>
          <p:cNvSpPr txBox="1"/>
          <p:nvPr/>
        </p:nvSpPr>
        <p:spPr>
          <a:xfrm>
            <a:off x="9370866" y="824950"/>
            <a:ext cx="11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Ingredient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29545C-C49A-1447-9D88-3495C2910337}"/>
              </a:ext>
            </a:extLst>
          </p:cNvPr>
          <p:cNvSpPr txBox="1"/>
          <p:nvPr/>
        </p:nvSpPr>
        <p:spPr>
          <a:xfrm>
            <a:off x="343581" y="2335199"/>
            <a:ext cx="94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F49F829-021B-8947-BB0C-D208CC9F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4"/>
            <a:ext cx="10515600" cy="53933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Analyze Raw Data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D7AEF6-1B3B-BA42-9CC7-A6EEA1FB78C6}"/>
              </a:ext>
            </a:extLst>
          </p:cNvPr>
          <p:cNvCxnSpPr/>
          <p:nvPr/>
        </p:nvCxnSpPr>
        <p:spPr>
          <a:xfrm>
            <a:off x="1133061" y="2511240"/>
            <a:ext cx="355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7219D8-9461-DF49-B3FA-C88E50AD78F6}"/>
              </a:ext>
            </a:extLst>
          </p:cNvPr>
          <p:cNvCxnSpPr>
            <a:cxnSpLocks/>
          </p:cNvCxnSpPr>
          <p:nvPr/>
        </p:nvCxnSpPr>
        <p:spPr>
          <a:xfrm>
            <a:off x="2955081" y="1043562"/>
            <a:ext cx="157683" cy="162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7A18F5-73B4-4F4A-8165-12FCAED41B9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969947" y="1096657"/>
            <a:ext cx="82492" cy="109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B29AC4-8172-C64E-BE67-50B82815ACB8}"/>
              </a:ext>
            </a:extLst>
          </p:cNvPr>
          <p:cNvCxnSpPr>
            <a:cxnSpLocks/>
          </p:cNvCxnSpPr>
          <p:nvPr/>
        </p:nvCxnSpPr>
        <p:spPr>
          <a:xfrm flipH="1">
            <a:off x="7613223" y="1109911"/>
            <a:ext cx="82492" cy="109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F0DCEB-6A2E-F54C-9CCA-5F561DFCFACB}"/>
              </a:ext>
            </a:extLst>
          </p:cNvPr>
          <p:cNvCxnSpPr>
            <a:cxnSpLocks/>
          </p:cNvCxnSpPr>
          <p:nvPr/>
        </p:nvCxnSpPr>
        <p:spPr>
          <a:xfrm flipH="1">
            <a:off x="9655368" y="1103287"/>
            <a:ext cx="210390" cy="25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2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57ED40-B149-5A44-93F1-4195DFDE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4"/>
            <a:ext cx="10515600" cy="53933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Extracting process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0B423-C3E9-BB4E-A3A8-4BA0B877CB9D}"/>
              </a:ext>
            </a:extLst>
          </p:cNvPr>
          <p:cNvSpPr/>
          <p:nvPr/>
        </p:nvSpPr>
        <p:spPr>
          <a:xfrm>
            <a:off x="1618735" y="1280399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Text Raw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71A34-76EB-0C47-BA2F-5103EFA29F58}"/>
              </a:ext>
            </a:extLst>
          </p:cNvPr>
          <p:cNvSpPr/>
          <p:nvPr/>
        </p:nvSpPr>
        <p:spPr>
          <a:xfrm>
            <a:off x="1618733" y="3736031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each recipe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35688-5F7C-D847-98AF-C600A9607C70}"/>
              </a:ext>
            </a:extLst>
          </p:cNvPr>
          <p:cNvSpPr/>
          <p:nvPr/>
        </p:nvSpPr>
        <p:spPr>
          <a:xfrm>
            <a:off x="1618734" y="4935202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1A96F-99E3-DA44-8AD8-7C396478E7ED}"/>
              </a:ext>
            </a:extLst>
          </p:cNvPr>
          <p:cNvSpPr/>
          <p:nvPr/>
        </p:nvSpPr>
        <p:spPr>
          <a:xfrm>
            <a:off x="4633780" y="1257777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Prep time and Cook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31C0B2-894F-E240-8883-6EE6C5461A38}"/>
              </a:ext>
            </a:extLst>
          </p:cNvPr>
          <p:cNvSpPr/>
          <p:nvPr/>
        </p:nvSpPr>
        <p:spPr>
          <a:xfrm>
            <a:off x="4633781" y="2494093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hours to minutes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A42B3-01C6-DE42-9E82-81E6E7C8D112}"/>
              </a:ext>
            </a:extLst>
          </p:cNvPr>
          <p:cNvSpPr/>
          <p:nvPr/>
        </p:nvSpPr>
        <p:spPr>
          <a:xfrm>
            <a:off x="4633783" y="4946095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Ingredient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AC81F-D4B9-5743-9C73-3F477D4AC11E}"/>
              </a:ext>
            </a:extLst>
          </p:cNvPr>
          <p:cNvSpPr/>
          <p:nvPr/>
        </p:nvSpPr>
        <p:spPr>
          <a:xfrm>
            <a:off x="7714738" y="1250960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Number of Ingredient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88386-757D-9A4B-8893-B46FE7FDF926}"/>
              </a:ext>
            </a:extLst>
          </p:cNvPr>
          <p:cNvSpPr/>
          <p:nvPr/>
        </p:nvSpPr>
        <p:spPr>
          <a:xfrm>
            <a:off x="7714738" y="2479624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806405-05DD-F24E-8C83-B717BD004E7E}"/>
              </a:ext>
            </a:extLst>
          </p:cNvPr>
          <p:cNvSpPr/>
          <p:nvPr/>
        </p:nvSpPr>
        <p:spPr>
          <a:xfrm>
            <a:off x="7714734" y="3723534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the Number of Cooking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D9319-6CF0-0640-A318-8D2D173397AB}"/>
              </a:ext>
            </a:extLst>
          </p:cNvPr>
          <p:cNvSpPr/>
          <p:nvPr/>
        </p:nvSpPr>
        <p:spPr>
          <a:xfrm>
            <a:off x="4633782" y="3721585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Total time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02D33-929E-AA47-98E3-AB0AF1606BF2}"/>
              </a:ext>
            </a:extLst>
          </p:cNvPr>
          <p:cNvCxnSpPr>
            <a:cxnSpLocks/>
          </p:cNvCxnSpPr>
          <p:nvPr/>
        </p:nvCxnSpPr>
        <p:spPr>
          <a:xfrm>
            <a:off x="2755557" y="2095946"/>
            <a:ext cx="0" cy="33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7C65FF-FFB7-424E-AB92-FAA7BBB4F6A8}"/>
              </a:ext>
            </a:extLst>
          </p:cNvPr>
          <p:cNvCxnSpPr>
            <a:cxnSpLocks/>
          </p:cNvCxnSpPr>
          <p:nvPr/>
        </p:nvCxnSpPr>
        <p:spPr>
          <a:xfrm>
            <a:off x="2755557" y="3348128"/>
            <a:ext cx="0" cy="33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BFDA19-D17D-5542-9E0F-64DE8F58937F}"/>
              </a:ext>
            </a:extLst>
          </p:cNvPr>
          <p:cNvCxnSpPr>
            <a:cxnSpLocks/>
          </p:cNvCxnSpPr>
          <p:nvPr/>
        </p:nvCxnSpPr>
        <p:spPr>
          <a:xfrm>
            <a:off x="2772030" y="4550855"/>
            <a:ext cx="0" cy="33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572F2B-7E02-1B40-95C1-E4B56596241C}"/>
              </a:ext>
            </a:extLst>
          </p:cNvPr>
          <p:cNvCxnSpPr>
            <a:cxnSpLocks/>
          </p:cNvCxnSpPr>
          <p:nvPr/>
        </p:nvCxnSpPr>
        <p:spPr>
          <a:xfrm>
            <a:off x="5774724" y="3348128"/>
            <a:ext cx="0" cy="33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3DCD54-87F6-D047-8087-81F86EE86EFC}"/>
              </a:ext>
            </a:extLst>
          </p:cNvPr>
          <p:cNvCxnSpPr>
            <a:cxnSpLocks/>
          </p:cNvCxnSpPr>
          <p:nvPr/>
        </p:nvCxnSpPr>
        <p:spPr>
          <a:xfrm>
            <a:off x="5770605" y="2126560"/>
            <a:ext cx="0" cy="33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EBB276-BD6C-D44A-B967-B7AD4A8446ED}"/>
              </a:ext>
            </a:extLst>
          </p:cNvPr>
          <p:cNvCxnSpPr>
            <a:cxnSpLocks/>
          </p:cNvCxnSpPr>
          <p:nvPr/>
        </p:nvCxnSpPr>
        <p:spPr>
          <a:xfrm>
            <a:off x="5770605" y="4550855"/>
            <a:ext cx="0" cy="33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43106A-CA4E-EB4A-9207-FB42665FBA87}"/>
              </a:ext>
            </a:extLst>
          </p:cNvPr>
          <p:cNvCxnSpPr>
            <a:cxnSpLocks/>
          </p:cNvCxnSpPr>
          <p:nvPr/>
        </p:nvCxnSpPr>
        <p:spPr>
          <a:xfrm>
            <a:off x="8851556" y="2114203"/>
            <a:ext cx="0" cy="33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D8312D0-D83B-8244-9AEA-2495265B5890}"/>
              </a:ext>
            </a:extLst>
          </p:cNvPr>
          <p:cNvCxnSpPr>
            <a:cxnSpLocks/>
          </p:cNvCxnSpPr>
          <p:nvPr/>
        </p:nvCxnSpPr>
        <p:spPr>
          <a:xfrm flipV="1">
            <a:off x="6944504" y="1663458"/>
            <a:ext cx="770234" cy="3656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EA806-F24D-7149-B5AD-8732A17D10C4}"/>
              </a:ext>
            </a:extLst>
          </p:cNvPr>
          <p:cNvSpPr/>
          <p:nvPr/>
        </p:nvSpPr>
        <p:spPr>
          <a:xfrm>
            <a:off x="1618732" y="2464896"/>
            <a:ext cx="2273643" cy="766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incomplete Data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2495929-72AF-CB41-AB68-71BEA49813A8}"/>
              </a:ext>
            </a:extLst>
          </p:cNvPr>
          <p:cNvCxnSpPr>
            <a:cxnSpLocks/>
          </p:cNvCxnSpPr>
          <p:nvPr/>
        </p:nvCxnSpPr>
        <p:spPr>
          <a:xfrm flipV="1">
            <a:off x="3900627" y="1688805"/>
            <a:ext cx="770234" cy="3656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39EEEA-6CB9-A541-B163-EF4BCB49642E}"/>
              </a:ext>
            </a:extLst>
          </p:cNvPr>
          <p:cNvCxnSpPr>
            <a:cxnSpLocks/>
          </p:cNvCxnSpPr>
          <p:nvPr/>
        </p:nvCxnSpPr>
        <p:spPr>
          <a:xfrm>
            <a:off x="8874749" y="3300272"/>
            <a:ext cx="0" cy="33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B1EA07-D7EC-6E46-BA0E-D5529C7BF1C5}"/>
              </a:ext>
            </a:extLst>
          </p:cNvPr>
          <p:cNvSpPr txBox="1"/>
          <p:nvPr/>
        </p:nvSpPr>
        <p:spPr>
          <a:xfrm>
            <a:off x="7966571" y="5121153"/>
            <a:ext cx="188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was used</a:t>
            </a:r>
          </a:p>
        </p:txBody>
      </p:sp>
    </p:spTree>
    <p:extLst>
      <p:ext uri="{BB962C8B-B14F-4D97-AF65-F5344CB8AC3E}">
        <p14:creationId xmlns:p14="http://schemas.microsoft.com/office/powerpoint/2010/main" val="199864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828F3E-B99D-BC4A-B855-BC0B5998D1BE}"/>
              </a:ext>
            </a:extLst>
          </p:cNvPr>
          <p:cNvSpPr txBox="1">
            <a:spLocks/>
          </p:cNvSpPr>
          <p:nvPr/>
        </p:nvSpPr>
        <p:spPr>
          <a:xfrm>
            <a:off x="838200" y="285614"/>
            <a:ext cx="10515600" cy="53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/>
              <a:t>Example Code – Extract Prep time and Cook time</a:t>
            </a:r>
            <a:endParaRPr lang="en-US" sz="28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21347D-3159-2548-AC12-687710DAF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0" t="1" b="35019"/>
          <a:stretch/>
        </p:blipFill>
        <p:spPr>
          <a:xfrm>
            <a:off x="2083186" y="1373721"/>
            <a:ext cx="7777505" cy="2235301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5714A6-1EBC-954D-A6F3-4656F735B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4" b="33014"/>
          <a:stretch/>
        </p:blipFill>
        <p:spPr>
          <a:xfrm>
            <a:off x="2083195" y="3672144"/>
            <a:ext cx="7777505" cy="2848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B8D320-E1C5-9243-9A4F-7D54870D3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4073"/>
          <a:stretch/>
        </p:blipFill>
        <p:spPr>
          <a:xfrm>
            <a:off x="719108" y="1068311"/>
            <a:ext cx="10243752" cy="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63A305-94FB-9F4B-9F1A-9D116B7B757D}"/>
              </a:ext>
            </a:extLst>
          </p:cNvPr>
          <p:cNvSpPr txBox="1">
            <a:spLocks/>
          </p:cNvSpPr>
          <p:nvPr/>
        </p:nvSpPr>
        <p:spPr>
          <a:xfrm>
            <a:off x="838200" y="285614"/>
            <a:ext cx="10515600" cy="53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/>
              <a:t>Create DataFrame</a:t>
            </a:r>
            <a:endParaRPr lang="en-US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0E0AE-3FCE-1141-81A6-21E9C41B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" y="1029756"/>
            <a:ext cx="11207578" cy="4798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B32CD6-08D5-4847-AB5F-F278EB9AE1E7}"/>
              </a:ext>
            </a:extLst>
          </p:cNvPr>
          <p:cNvSpPr txBox="1"/>
          <p:nvPr/>
        </p:nvSpPr>
        <p:spPr>
          <a:xfrm>
            <a:off x="838200" y="6003148"/>
            <a:ext cx="1093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Pandas was used.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was created from lists made at the previous extraction.</a:t>
            </a:r>
          </a:p>
        </p:txBody>
      </p:sp>
    </p:spTree>
    <p:extLst>
      <p:ext uri="{BB962C8B-B14F-4D97-AF65-F5344CB8AC3E}">
        <p14:creationId xmlns:p14="http://schemas.microsoft.com/office/powerpoint/2010/main" val="128395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E9A8F7-0199-7040-B66A-1587FAFCF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45532"/>
            <a:ext cx="10934547" cy="42173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B46CFB-3F02-9B4D-9B3B-E99908A56F63}"/>
              </a:ext>
            </a:extLst>
          </p:cNvPr>
          <p:cNvSpPr txBox="1">
            <a:spLocks/>
          </p:cNvSpPr>
          <p:nvPr/>
        </p:nvSpPr>
        <p:spPr>
          <a:xfrm>
            <a:off x="838200" y="285614"/>
            <a:ext cx="10515600" cy="53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Remove Duplicated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47887-A49D-1B4B-8131-DE76286BAD02}"/>
              </a:ext>
            </a:extLst>
          </p:cNvPr>
          <p:cNvSpPr txBox="1"/>
          <p:nvPr/>
        </p:nvSpPr>
        <p:spPr>
          <a:xfrm>
            <a:off x="3176707" y="5683414"/>
            <a:ext cx="612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3503 recipes, 1945 duplicated recipes were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4D4346-69B0-604C-B51F-6C016115E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840" y="864372"/>
            <a:ext cx="10227966" cy="494368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A45336-3BC1-A54E-B738-6551DC027032}"/>
              </a:ext>
            </a:extLst>
          </p:cNvPr>
          <p:cNvSpPr txBox="1">
            <a:spLocks/>
          </p:cNvSpPr>
          <p:nvPr/>
        </p:nvSpPr>
        <p:spPr>
          <a:xfrm>
            <a:off x="838200" y="285614"/>
            <a:ext cx="10515600" cy="53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Save the data as CSV and JSON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75903-2CB0-3545-9B4D-A9B4A20222FA}"/>
              </a:ext>
            </a:extLst>
          </p:cNvPr>
          <p:cNvSpPr txBox="1"/>
          <p:nvPr/>
        </p:nvSpPr>
        <p:spPr>
          <a:xfrm>
            <a:off x="3389105" y="6203054"/>
            <a:ext cx="541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1558 recipes were saved as csv and json format</a:t>
            </a:r>
          </a:p>
        </p:txBody>
      </p:sp>
    </p:spTree>
    <p:extLst>
      <p:ext uri="{BB962C8B-B14F-4D97-AF65-F5344CB8AC3E}">
        <p14:creationId xmlns:p14="http://schemas.microsoft.com/office/powerpoint/2010/main" val="85476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E50DAF-8E03-2B40-B15D-27E891A2F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842" b="8771"/>
          <a:stretch/>
        </p:blipFill>
        <p:spPr>
          <a:xfrm>
            <a:off x="361005" y="2528633"/>
            <a:ext cx="4931288" cy="151117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D0A51C-1B9B-644B-B445-1B71049B192A}"/>
              </a:ext>
            </a:extLst>
          </p:cNvPr>
          <p:cNvSpPr txBox="1">
            <a:spLocks/>
          </p:cNvSpPr>
          <p:nvPr/>
        </p:nvSpPr>
        <p:spPr>
          <a:xfrm>
            <a:off x="838200" y="285614"/>
            <a:ext cx="10515600" cy="53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Upload the data to MongoDB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F8C26-0256-CE44-B861-58EA9B625105}"/>
              </a:ext>
            </a:extLst>
          </p:cNvPr>
          <p:cNvSpPr txBox="1"/>
          <p:nvPr/>
        </p:nvSpPr>
        <p:spPr>
          <a:xfrm>
            <a:off x="1441111" y="4039808"/>
            <a:ext cx="2618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1588 data were uploaded </a:t>
            </a:r>
          </a:p>
          <a:p>
            <a:r>
              <a:rPr lang="en-US" sz="1600" dirty="0"/>
              <a:t>and saved in MongoDB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1BD978-098D-A543-976B-B23DF4EA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03" y="1221328"/>
            <a:ext cx="5719792" cy="49026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8D3CA6-ACB1-9349-9584-849507B21BFC}"/>
              </a:ext>
            </a:extLst>
          </p:cNvPr>
          <p:cNvSpPr/>
          <p:nvPr/>
        </p:nvSpPr>
        <p:spPr>
          <a:xfrm>
            <a:off x="218661" y="2057400"/>
            <a:ext cx="5287617" cy="299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D2457-94E6-D544-807B-FF5481B7A2FE}"/>
              </a:ext>
            </a:extLst>
          </p:cNvPr>
          <p:cNvSpPr/>
          <p:nvPr/>
        </p:nvSpPr>
        <p:spPr>
          <a:xfrm>
            <a:off x="6111203" y="1221328"/>
            <a:ext cx="5835632" cy="490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32DB4E-50D8-AC44-A333-C7A53F8B70B0}"/>
              </a:ext>
            </a:extLst>
          </p:cNvPr>
          <p:cNvCxnSpPr>
            <a:cxnSpLocks/>
          </p:cNvCxnSpPr>
          <p:nvPr/>
        </p:nvCxnSpPr>
        <p:spPr>
          <a:xfrm>
            <a:off x="5605670" y="3553239"/>
            <a:ext cx="357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8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185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Extraction</vt:lpstr>
      <vt:lpstr>Analyze Raw Data</vt:lpstr>
      <vt:lpstr>Extracting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the data we need</dc:title>
  <dc:creator>Heesung Shim</dc:creator>
  <cp:lastModifiedBy>Heesung Shim</cp:lastModifiedBy>
  <cp:revision>13</cp:revision>
  <dcterms:created xsi:type="dcterms:W3CDTF">2020-08-15T05:12:15Z</dcterms:created>
  <dcterms:modified xsi:type="dcterms:W3CDTF">2020-08-15T07:51:49Z</dcterms:modified>
</cp:coreProperties>
</file>