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9" r:id="rId6"/>
    <p:sldId id="263" r:id="rId7"/>
    <p:sldId id="265" r:id="rId8"/>
    <p:sldId id="268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F0532-FBE1-46FB-914D-A43284B7C95D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77B7D-7A67-4BF0-A620-31781D9C24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59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ig_Five_personality_traits#cite_note-4" TargetMode="External"/><Relationship Id="rId3" Type="http://schemas.openxmlformats.org/officeDocument/2006/relationships/hyperlink" Target="https://en.wikipedia.org/wiki/Openness_to_experience" TargetMode="External"/><Relationship Id="rId7" Type="http://schemas.openxmlformats.org/officeDocument/2006/relationships/hyperlink" Target="https://en.wikipedia.org/wiki/Neuroticis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Agreeableness" TargetMode="External"/><Relationship Id="rId5" Type="http://schemas.openxmlformats.org/officeDocument/2006/relationships/hyperlink" Target="https://en.wikipedia.org/wiki/Extraversion_and_introversion" TargetMode="External"/><Relationship Id="rId4" Type="http://schemas.openxmlformats.org/officeDocument/2006/relationships/hyperlink" Target="https://en.wikipedia.org/wiki/Conscientiousnes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hlinkClick r:id="rId3" tooltip="Openness to experience"/>
              </a:rPr>
              <a:t>openness to experience</a:t>
            </a:r>
            <a:r>
              <a:rPr lang="en-GB" dirty="0" smtClean="0"/>
              <a:t> (inventive/curious vs. consistent/cautious)</a:t>
            </a:r>
          </a:p>
          <a:p>
            <a:r>
              <a:rPr lang="en-GB" dirty="0" smtClean="0">
                <a:hlinkClick r:id="rId4" tooltip="Conscientiousness"/>
              </a:rPr>
              <a:t>conscientiousness</a:t>
            </a:r>
            <a:r>
              <a:rPr lang="en-GB" dirty="0" smtClean="0"/>
              <a:t> (efficient/organized vs. extravagant/careless)</a:t>
            </a:r>
          </a:p>
          <a:p>
            <a:r>
              <a:rPr lang="en-GB" dirty="0" smtClean="0">
                <a:hlinkClick r:id="rId5" tooltip="Extraversion and introversion"/>
              </a:rPr>
              <a:t>extraversion</a:t>
            </a:r>
            <a:r>
              <a:rPr lang="en-GB" dirty="0" smtClean="0"/>
              <a:t> (outgoing/energetic vs. solitary/reserved)</a:t>
            </a:r>
          </a:p>
          <a:p>
            <a:r>
              <a:rPr lang="en-GB" dirty="0" smtClean="0">
                <a:hlinkClick r:id="rId6" tooltip="Agreeableness"/>
              </a:rPr>
              <a:t>agreeableness</a:t>
            </a:r>
            <a:r>
              <a:rPr lang="en-GB" dirty="0" smtClean="0"/>
              <a:t> (friendly/compassionate vs. critical/rational)</a:t>
            </a:r>
          </a:p>
          <a:p>
            <a:r>
              <a:rPr lang="en-GB" dirty="0" smtClean="0">
                <a:hlinkClick r:id="rId7" tooltip="Neuroticism"/>
              </a:rPr>
              <a:t>neuroticism</a:t>
            </a:r>
            <a:r>
              <a:rPr lang="en-GB" dirty="0" smtClean="0"/>
              <a:t> (sensitive/nervous vs. resilient/confident)</a:t>
            </a:r>
            <a:r>
              <a:rPr lang="en-GB" baseline="30000" dirty="0" smtClean="0">
                <a:hlinkClick r:id="rId8"/>
              </a:rPr>
              <a:t>[4]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77B7D-7A67-4BF0-A620-31781D9C24F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90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F8B7F71-2D55-42D3-8ECF-CF48B84CD4EA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64266E-866B-4FD1-A459-CA7FFCE91F74}" type="slidenum">
              <a:rPr lang="en-GB" smtClean="0"/>
              <a:t>‹Nr.›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32658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7F71-2D55-42D3-8ECF-CF48B84CD4EA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4266E-866B-4FD1-A459-CA7FFCE91F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50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7F71-2D55-42D3-8ECF-CF48B84CD4EA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4266E-866B-4FD1-A459-CA7FFCE91F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49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7F71-2D55-42D3-8ECF-CF48B84CD4EA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4266E-866B-4FD1-A459-CA7FFCE91F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9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8B7F71-2D55-42D3-8ECF-CF48B84CD4EA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64266E-866B-4FD1-A459-CA7FFCE91F74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21524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7F71-2D55-42D3-8ECF-CF48B84CD4EA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4266E-866B-4FD1-A459-CA7FFCE91F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27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7F71-2D55-42D3-8ECF-CF48B84CD4EA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4266E-866B-4FD1-A459-CA7FFCE91F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7F71-2D55-42D3-8ECF-CF48B84CD4EA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4266E-866B-4FD1-A459-CA7FFCE91F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80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7F71-2D55-42D3-8ECF-CF48B84CD4EA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4266E-866B-4FD1-A459-CA7FFCE91F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74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8B7F71-2D55-42D3-8ECF-CF48B84CD4EA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64266E-866B-4FD1-A459-CA7FFCE91F74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278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8B7F71-2D55-42D3-8ECF-CF48B84CD4EA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64266E-866B-4FD1-A459-CA7FFCE91F74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689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F8B7F71-2D55-42D3-8ECF-CF48B84CD4EA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964266E-866B-4FD1-A459-CA7FFCE91F74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618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15127" y="2568100"/>
            <a:ext cx="8361229" cy="2098226"/>
          </a:xfrm>
        </p:spPr>
        <p:txBody>
          <a:bodyPr/>
          <a:lstStyle/>
          <a:p>
            <a:r>
              <a:rPr lang="de-DE" dirty="0" smtClean="0"/>
              <a:t>Trump </a:t>
            </a:r>
            <a:r>
              <a:rPr lang="de-DE" dirty="0" err="1"/>
              <a:t>C</a:t>
            </a:r>
            <a:r>
              <a:rPr lang="de-DE" dirty="0" err="1" smtClean="0"/>
              <a:t>ampaign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Artificial</a:t>
            </a:r>
            <a:r>
              <a:rPr lang="de-DE" dirty="0" smtClean="0"/>
              <a:t> </a:t>
            </a:r>
            <a:r>
              <a:rPr lang="de-DE" dirty="0" err="1" smtClean="0"/>
              <a:t>Intelligence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46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Did</a:t>
            </a:r>
            <a:r>
              <a:rPr lang="de-DE" dirty="0" smtClean="0"/>
              <a:t> AI </a:t>
            </a:r>
            <a:r>
              <a:rPr lang="de-DE" dirty="0" err="1" smtClean="0"/>
              <a:t>help</a:t>
            </a:r>
            <a:r>
              <a:rPr lang="de-DE" dirty="0" smtClean="0"/>
              <a:t> Trump to </a:t>
            </a:r>
            <a:r>
              <a:rPr lang="de-DE" dirty="0" err="1" smtClean="0"/>
              <a:t>win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election</a:t>
            </a:r>
            <a:r>
              <a:rPr lang="de-DE" dirty="0" smtClean="0"/>
              <a:t>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Deciding</a:t>
            </a:r>
            <a:r>
              <a:rPr lang="de-DE" sz="3200" dirty="0" smtClean="0"/>
              <a:t> </a:t>
            </a:r>
            <a:r>
              <a:rPr lang="de-DE" sz="3200" dirty="0" err="1" smtClean="0"/>
              <a:t>factor</a:t>
            </a:r>
            <a:r>
              <a:rPr lang="de-DE" sz="3200" dirty="0"/>
              <a:t> </a:t>
            </a:r>
            <a:r>
              <a:rPr lang="de-DE" sz="3200" dirty="0" err="1" smtClean="0"/>
              <a:t>or</a:t>
            </a:r>
            <a:r>
              <a:rPr lang="de-DE" sz="3200" dirty="0" smtClean="0"/>
              <a:t> </a:t>
            </a:r>
            <a:r>
              <a:rPr lang="de-DE" sz="3200" dirty="0" err="1" smtClean="0"/>
              <a:t>merely</a:t>
            </a:r>
            <a:r>
              <a:rPr lang="de-DE" sz="3200" dirty="0" smtClean="0"/>
              <a:t> </a:t>
            </a:r>
            <a:r>
              <a:rPr lang="de-DE" sz="3200" dirty="0" err="1" smtClean="0"/>
              <a:t>increased</a:t>
            </a:r>
            <a:r>
              <a:rPr lang="de-DE" sz="3200" dirty="0" smtClean="0"/>
              <a:t> </a:t>
            </a:r>
            <a:r>
              <a:rPr lang="de-DE" sz="3200" dirty="0" err="1" smtClean="0"/>
              <a:t>efficiency</a:t>
            </a:r>
            <a:r>
              <a:rPr lang="de-DE" sz="3200" dirty="0" smtClean="0"/>
              <a:t>?</a:t>
            </a:r>
          </a:p>
          <a:p>
            <a:r>
              <a:rPr lang="de-DE" sz="3200" dirty="0" err="1" smtClean="0"/>
              <a:t>Extent</a:t>
            </a:r>
            <a:r>
              <a:rPr lang="de-DE" sz="3200" dirty="0" smtClean="0"/>
              <a:t> </a:t>
            </a:r>
            <a:r>
              <a:rPr lang="de-DE" sz="3200" dirty="0" err="1" smtClean="0"/>
              <a:t>unkown</a:t>
            </a:r>
            <a:endParaRPr lang="de-DE" sz="3200" dirty="0" smtClean="0"/>
          </a:p>
          <a:p>
            <a:r>
              <a:rPr lang="de-DE" sz="3200" dirty="0" err="1" smtClean="0"/>
              <a:t>Machine</a:t>
            </a:r>
            <a:r>
              <a:rPr lang="de-DE" sz="3200" dirty="0" smtClean="0"/>
              <a:t> Learning </a:t>
            </a:r>
            <a:r>
              <a:rPr lang="de-DE" sz="3200" dirty="0" err="1" smtClean="0"/>
              <a:t>for</a:t>
            </a:r>
            <a:r>
              <a:rPr lang="de-DE" sz="3200" dirty="0" smtClean="0"/>
              <a:t> </a:t>
            </a:r>
            <a:r>
              <a:rPr lang="de-DE" sz="3200" dirty="0" err="1" smtClean="0"/>
              <a:t>optimised</a:t>
            </a:r>
            <a:r>
              <a:rPr lang="de-DE" sz="3200" dirty="0" smtClean="0"/>
              <a:t> </a:t>
            </a:r>
            <a:r>
              <a:rPr lang="de-DE" sz="3200" dirty="0" err="1" smtClean="0"/>
              <a:t>ads</a:t>
            </a:r>
            <a:endParaRPr lang="de-DE" sz="3200" dirty="0" smtClean="0"/>
          </a:p>
          <a:p>
            <a:r>
              <a:rPr lang="de-DE" sz="3200" dirty="0" err="1" smtClean="0"/>
              <a:t>Geographical</a:t>
            </a:r>
            <a:r>
              <a:rPr lang="de-DE" sz="3200" dirty="0" smtClean="0"/>
              <a:t> </a:t>
            </a:r>
            <a:r>
              <a:rPr lang="de-DE" sz="3200" dirty="0" err="1" smtClean="0"/>
              <a:t>data</a:t>
            </a:r>
            <a:endParaRPr lang="de-DE" sz="3200" dirty="0" smtClean="0"/>
          </a:p>
          <a:p>
            <a:r>
              <a:rPr lang="de-DE" sz="3200" dirty="0" smtClean="0"/>
              <a:t>Bots?</a:t>
            </a:r>
          </a:p>
        </p:txBody>
      </p:sp>
    </p:spTree>
    <p:extLst>
      <p:ext uri="{BB962C8B-B14F-4D97-AF65-F5344CB8AC3E}">
        <p14:creationId xmlns:p14="http://schemas.microsoft.com/office/powerpoint/2010/main" val="202580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Cambridge </a:t>
            </a:r>
            <a:r>
              <a:rPr lang="de-DE" dirty="0" err="1" smtClean="0"/>
              <a:t>Analytica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3200" dirty="0"/>
              <a:t>C</a:t>
            </a:r>
            <a:r>
              <a:rPr lang="de-DE" sz="3200" dirty="0" smtClean="0"/>
              <a:t>ompany </a:t>
            </a:r>
            <a:r>
              <a:rPr lang="de-DE" sz="3200" dirty="0" err="1" smtClean="0"/>
              <a:t>based</a:t>
            </a:r>
            <a:r>
              <a:rPr lang="de-DE" sz="3200" dirty="0" smtClean="0"/>
              <a:t> in London </a:t>
            </a:r>
          </a:p>
          <a:p>
            <a:r>
              <a:rPr lang="de-DE" sz="3200" dirty="0" err="1" smtClean="0"/>
              <a:t>Specialised</a:t>
            </a:r>
            <a:r>
              <a:rPr lang="de-DE" sz="3200" dirty="0" smtClean="0"/>
              <a:t> in </a:t>
            </a:r>
            <a:r>
              <a:rPr lang="de-DE" sz="3200" dirty="0" err="1" smtClean="0"/>
              <a:t>automatic</a:t>
            </a:r>
            <a:r>
              <a:rPr lang="de-DE" sz="3200" dirty="0" smtClean="0"/>
              <a:t> </a:t>
            </a:r>
            <a:r>
              <a:rPr lang="de-DE" sz="3200" dirty="0" err="1" smtClean="0"/>
              <a:t>tracking</a:t>
            </a:r>
            <a:r>
              <a:rPr lang="de-DE" sz="3200" dirty="0" smtClean="0"/>
              <a:t> </a:t>
            </a:r>
            <a:r>
              <a:rPr lang="de-DE" sz="3200" dirty="0" err="1" smtClean="0"/>
              <a:t>and</a:t>
            </a:r>
            <a:r>
              <a:rPr lang="de-DE" sz="3200" dirty="0" smtClean="0"/>
              <a:t> </a:t>
            </a:r>
            <a:r>
              <a:rPr lang="de-DE" sz="3200" dirty="0" err="1" smtClean="0"/>
              <a:t>analysing</a:t>
            </a:r>
            <a:r>
              <a:rPr lang="de-DE" sz="3200" dirty="0" smtClean="0"/>
              <a:t> </a:t>
            </a:r>
            <a:r>
              <a:rPr lang="de-DE" sz="3200" dirty="0" err="1" smtClean="0"/>
              <a:t>social</a:t>
            </a:r>
            <a:r>
              <a:rPr lang="de-DE" sz="3200" dirty="0" smtClean="0"/>
              <a:t> </a:t>
            </a:r>
            <a:r>
              <a:rPr lang="de-DE" sz="3200" dirty="0" err="1" smtClean="0"/>
              <a:t>media</a:t>
            </a:r>
            <a:r>
              <a:rPr lang="de-DE" sz="3200" dirty="0" smtClean="0"/>
              <a:t> </a:t>
            </a:r>
            <a:r>
              <a:rPr lang="de-DE" sz="3200" dirty="0" err="1" smtClean="0"/>
              <a:t>activities</a:t>
            </a:r>
            <a:endParaRPr lang="de-DE" sz="3200" dirty="0" smtClean="0"/>
          </a:p>
          <a:p>
            <a:r>
              <a:rPr lang="de-DE" sz="3200" dirty="0" err="1" smtClean="0"/>
              <a:t>Optimisation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advertising</a:t>
            </a:r>
            <a:r>
              <a:rPr lang="de-DE" sz="3200" dirty="0" smtClean="0"/>
              <a:t> to </a:t>
            </a:r>
            <a:r>
              <a:rPr lang="de-DE" sz="3200" dirty="0" err="1" smtClean="0"/>
              <a:t>match</a:t>
            </a:r>
            <a:r>
              <a:rPr lang="de-DE" sz="3200" dirty="0" smtClean="0"/>
              <a:t> (</a:t>
            </a:r>
            <a:r>
              <a:rPr lang="de-DE" sz="3200" dirty="0" err="1" smtClean="0"/>
              <a:t>political</a:t>
            </a:r>
            <a:r>
              <a:rPr lang="de-DE" sz="3200" dirty="0" smtClean="0"/>
              <a:t>) </a:t>
            </a:r>
            <a:r>
              <a:rPr lang="de-DE" sz="3200" dirty="0" err="1" smtClean="0"/>
              <a:t>identity</a:t>
            </a:r>
            <a:endParaRPr lang="de-DE" sz="3200" dirty="0" smtClean="0"/>
          </a:p>
          <a:p>
            <a:r>
              <a:rPr lang="de-DE" sz="3200" dirty="0" smtClean="0"/>
              <a:t>Steve </a:t>
            </a:r>
            <a:r>
              <a:rPr lang="de-DE" sz="3200" dirty="0" err="1" smtClean="0"/>
              <a:t>Bannon</a:t>
            </a:r>
            <a:r>
              <a:rPr lang="de-DE" sz="3200" dirty="0" smtClean="0"/>
              <a:t>, </a:t>
            </a:r>
            <a:r>
              <a:rPr lang="de-DE" sz="3200" dirty="0" err="1" smtClean="0"/>
              <a:t>former</a:t>
            </a:r>
            <a:r>
              <a:rPr lang="de-DE" sz="3200" dirty="0" smtClean="0"/>
              <a:t> vice </a:t>
            </a:r>
            <a:r>
              <a:rPr lang="de-DE" sz="3200" dirty="0" err="1" smtClean="0"/>
              <a:t>president</a:t>
            </a:r>
            <a:endParaRPr lang="de-DE" sz="3200" dirty="0" smtClean="0"/>
          </a:p>
          <a:p>
            <a:r>
              <a:rPr lang="de-DE" sz="3200" dirty="0" err="1" smtClean="0"/>
              <a:t>Funded</a:t>
            </a:r>
            <a:r>
              <a:rPr lang="de-DE" sz="3200" dirty="0" smtClean="0"/>
              <a:t> </a:t>
            </a:r>
            <a:r>
              <a:rPr lang="de-DE" sz="3200" dirty="0" err="1" smtClean="0"/>
              <a:t>by</a:t>
            </a:r>
            <a:r>
              <a:rPr lang="de-DE" sz="3200" dirty="0" smtClean="0"/>
              <a:t> Robert Mercer, a </a:t>
            </a:r>
            <a:r>
              <a:rPr lang="de-DE" sz="3200" dirty="0" err="1" smtClean="0"/>
              <a:t>friend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Trump</a:t>
            </a:r>
          </a:p>
          <a:p>
            <a:r>
              <a:rPr lang="de-DE" sz="3200" dirty="0" smtClean="0"/>
              <a:t>Involvement in </a:t>
            </a:r>
            <a:r>
              <a:rPr lang="de-DE" sz="3200" dirty="0" err="1" smtClean="0"/>
              <a:t>Brexit</a:t>
            </a:r>
            <a:r>
              <a:rPr lang="de-DE" sz="3200" dirty="0" smtClean="0"/>
              <a:t> </a:t>
            </a:r>
            <a:r>
              <a:rPr lang="de-DE" sz="3200" dirty="0" err="1" smtClean="0"/>
              <a:t>campaign</a:t>
            </a:r>
            <a:endParaRPr lang="en-GB" sz="32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93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AI </a:t>
            </a:r>
            <a:r>
              <a:rPr lang="de-DE" dirty="0" err="1" smtClean="0"/>
              <a:t>methods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Trump </a:t>
            </a:r>
            <a:r>
              <a:rPr lang="de-DE" dirty="0" err="1" smtClean="0"/>
              <a:t>Campaign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 err="1" smtClean="0"/>
              <a:t>Use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Facebook </a:t>
            </a:r>
            <a:r>
              <a:rPr lang="de-DE" sz="3200" dirty="0" err="1" smtClean="0"/>
              <a:t>and</a:t>
            </a:r>
            <a:r>
              <a:rPr lang="de-DE" sz="3200" dirty="0" smtClean="0"/>
              <a:t> E-Commerce </a:t>
            </a:r>
            <a:r>
              <a:rPr lang="de-DE" sz="3200" dirty="0" err="1" smtClean="0"/>
              <a:t>data</a:t>
            </a:r>
            <a:r>
              <a:rPr lang="de-DE" sz="3200" dirty="0" smtClean="0"/>
              <a:t> to </a:t>
            </a:r>
            <a:r>
              <a:rPr lang="de-DE" sz="3200" dirty="0" err="1" smtClean="0"/>
              <a:t>cluster</a:t>
            </a:r>
            <a:r>
              <a:rPr lang="de-DE" sz="3200" dirty="0" smtClean="0"/>
              <a:t> </a:t>
            </a:r>
            <a:r>
              <a:rPr lang="de-DE" sz="3200" dirty="0" err="1" smtClean="0"/>
              <a:t>voters</a:t>
            </a:r>
            <a:r>
              <a:rPr lang="de-DE" sz="3200" dirty="0" smtClean="0"/>
              <a:t> </a:t>
            </a:r>
            <a:r>
              <a:rPr lang="de-DE" sz="3200" dirty="0" err="1" smtClean="0"/>
              <a:t>into</a:t>
            </a:r>
            <a:r>
              <a:rPr lang="de-DE" sz="3200" dirty="0" smtClean="0"/>
              <a:t> echo </a:t>
            </a:r>
            <a:r>
              <a:rPr lang="de-DE" sz="3200" dirty="0" err="1" smtClean="0"/>
              <a:t>chambers</a:t>
            </a:r>
            <a:endParaRPr lang="de-DE" sz="3200" dirty="0" smtClean="0"/>
          </a:p>
          <a:p>
            <a:r>
              <a:rPr lang="de-DE" sz="3200" dirty="0" smtClean="0"/>
              <a:t>Target potential Trump </a:t>
            </a:r>
            <a:r>
              <a:rPr lang="de-DE" sz="3200" dirty="0" err="1" smtClean="0"/>
              <a:t>supporters</a:t>
            </a:r>
            <a:r>
              <a:rPr lang="de-DE" sz="3200" dirty="0" smtClean="0"/>
              <a:t> to </a:t>
            </a:r>
            <a:r>
              <a:rPr lang="de-DE" sz="3200" dirty="0" err="1" smtClean="0"/>
              <a:t>vote</a:t>
            </a:r>
            <a:endParaRPr lang="de-DE" sz="3200" dirty="0" smtClean="0"/>
          </a:p>
          <a:p>
            <a:r>
              <a:rPr lang="de-DE" sz="3200" dirty="0" err="1" smtClean="0"/>
              <a:t>Discourage</a:t>
            </a:r>
            <a:r>
              <a:rPr lang="de-DE" sz="3200" dirty="0" smtClean="0"/>
              <a:t> potential Clinton </a:t>
            </a:r>
            <a:r>
              <a:rPr lang="de-DE" sz="3200" dirty="0" err="1" smtClean="0"/>
              <a:t>voters</a:t>
            </a:r>
            <a:r>
              <a:rPr lang="de-DE" sz="3200" dirty="0" smtClean="0"/>
              <a:t> not to </a:t>
            </a:r>
            <a:r>
              <a:rPr lang="de-DE" sz="3200" dirty="0" err="1" smtClean="0"/>
              <a:t>vote</a:t>
            </a:r>
            <a:endParaRPr lang="de-DE" sz="3200" dirty="0" smtClean="0"/>
          </a:p>
          <a:p>
            <a:r>
              <a:rPr lang="en-GB" sz="3200" dirty="0" smtClean="0"/>
              <a:t>Extracted</a:t>
            </a:r>
            <a:r>
              <a:rPr lang="de-DE" sz="3200" dirty="0" smtClean="0"/>
              <a:t> </a:t>
            </a:r>
            <a:r>
              <a:rPr lang="de-DE" sz="3200" dirty="0" err="1" smtClean="0"/>
              <a:t>data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50 </a:t>
            </a:r>
            <a:r>
              <a:rPr lang="de-DE" sz="3200" dirty="0" err="1" smtClean="0"/>
              <a:t>million</a:t>
            </a:r>
            <a:r>
              <a:rPr lang="de-DE" sz="3200" dirty="0" smtClean="0"/>
              <a:t> </a:t>
            </a:r>
            <a:r>
              <a:rPr lang="de-DE" sz="3200" dirty="0" err="1" smtClean="0"/>
              <a:t>people</a:t>
            </a:r>
            <a:r>
              <a:rPr lang="de-DE" sz="3200" dirty="0" smtClean="0"/>
              <a:t> from Facebook </a:t>
            </a:r>
            <a:r>
              <a:rPr lang="de-DE" sz="3200" dirty="0" err="1" smtClean="0"/>
              <a:t>through</a:t>
            </a:r>
            <a:r>
              <a:rPr lang="de-DE" sz="3200" dirty="0" smtClean="0"/>
              <a:t> </a:t>
            </a:r>
            <a:r>
              <a:rPr lang="de-DE" sz="3200" dirty="0" err="1" smtClean="0"/>
              <a:t>questionnaires</a:t>
            </a:r>
            <a:r>
              <a:rPr lang="de-DE" sz="3200" dirty="0" smtClean="0"/>
              <a:t> </a:t>
            </a:r>
            <a:r>
              <a:rPr lang="de-DE" sz="3200" dirty="0" err="1" smtClean="0"/>
              <a:t>and</a:t>
            </a:r>
            <a:r>
              <a:rPr lang="de-DE" sz="3200" dirty="0" smtClean="0"/>
              <a:t> </a:t>
            </a:r>
            <a:r>
              <a:rPr lang="de-DE" sz="3200" dirty="0" smtClean="0"/>
              <a:t>‘</a:t>
            </a:r>
            <a:r>
              <a:rPr lang="de-DE" sz="3200" dirty="0" err="1" smtClean="0"/>
              <a:t>likes</a:t>
            </a:r>
            <a:r>
              <a:rPr lang="de-DE" sz="3200" dirty="0" smtClean="0"/>
              <a:t>‘</a:t>
            </a:r>
          </a:p>
          <a:p>
            <a:endParaRPr lang="de-DE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80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6244"/>
          </a:xfrm>
        </p:spPr>
        <p:txBody>
          <a:bodyPr/>
          <a:lstStyle/>
          <a:p>
            <a:pPr algn="ctr"/>
            <a:r>
              <a:rPr lang="de-DE" dirty="0" smtClean="0"/>
              <a:t>OCEAN SCORE</a:t>
            </a:r>
            <a:endParaRPr lang="en-GB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613" y="1471988"/>
            <a:ext cx="4694327" cy="45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0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432" y="589347"/>
            <a:ext cx="103536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7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Business </a:t>
            </a:r>
            <a:r>
              <a:rPr lang="de-DE" dirty="0" err="1" smtClean="0"/>
              <a:t>vs</a:t>
            </a:r>
            <a:r>
              <a:rPr lang="de-DE" dirty="0" smtClean="0"/>
              <a:t> Politics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Resemblance</a:t>
            </a:r>
            <a:r>
              <a:rPr lang="de-DE" sz="3200" dirty="0" smtClean="0"/>
              <a:t> to </a:t>
            </a:r>
            <a:r>
              <a:rPr lang="de-DE" sz="3200" dirty="0" err="1" smtClean="0"/>
              <a:t>customer</a:t>
            </a:r>
            <a:r>
              <a:rPr lang="de-DE" sz="3200" dirty="0" smtClean="0"/>
              <a:t> </a:t>
            </a:r>
            <a:r>
              <a:rPr lang="de-DE" sz="3200" dirty="0" err="1" smtClean="0"/>
              <a:t>segmentation</a:t>
            </a:r>
            <a:r>
              <a:rPr lang="de-DE" sz="3200" dirty="0" smtClean="0"/>
              <a:t>, </a:t>
            </a:r>
            <a:r>
              <a:rPr lang="de-DE" sz="3200" dirty="0" err="1" smtClean="0"/>
              <a:t>marketing</a:t>
            </a:r>
            <a:r>
              <a:rPr lang="de-DE" sz="3200" dirty="0" smtClean="0"/>
              <a:t> etc.</a:t>
            </a:r>
          </a:p>
          <a:p>
            <a:r>
              <a:rPr lang="de-DE" sz="3200" dirty="0" err="1" smtClean="0"/>
              <a:t>Classification</a:t>
            </a:r>
            <a:r>
              <a:rPr lang="de-DE" sz="3200" dirty="0" smtClean="0"/>
              <a:t> </a:t>
            </a:r>
            <a:r>
              <a:rPr lang="de-DE" sz="3200" dirty="0" err="1" smtClean="0"/>
              <a:t>problem</a:t>
            </a:r>
            <a:endParaRPr lang="de-DE" sz="3200" dirty="0" smtClean="0"/>
          </a:p>
          <a:p>
            <a:r>
              <a:rPr lang="de-DE" sz="3200" dirty="0" smtClean="0"/>
              <a:t>Business </a:t>
            </a:r>
            <a:r>
              <a:rPr lang="de-DE" sz="3200" dirty="0" err="1" smtClean="0"/>
              <a:t>logic</a:t>
            </a:r>
            <a:r>
              <a:rPr lang="de-DE" sz="3200" dirty="0" smtClean="0"/>
              <a:t> </a:t>
            </a:r>
            <a:r>
              <a:rPr lang="de-DE" sz="3200" dirty="0" err="1" smtClean="0"/>
              <a:t>applied</a:t>
            </a:r>
            <a:r>
              <a:rPr lang="de-DE" sz="3200" dirty="0" smtClean="0"/>
              <a:t> to </a:t>
            </a:r>
            <a:r>
              <a:rPr lang="de-DE" sz="3200" dirty="0" err="1" smtClean="0"/>
              <a:t>politics</a:t>
            </a:r>
            <a:r>
              <a:rPr lang="de-DE" sz="3200" dirty="0" smtClean="0"/>
              <a:t>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0073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2800" dirty="0" smtClean="0"/>
          </a:p>
          <a:p>
            <a:pPr marL="0" indent="0" algn="ctr">
              <a:buNone/>
            </a:pPr>
            <a:r>
              <a:rPr lang="de-DE" sz="2800" dirty="0" smtClean="0"/>
              <a:t>Advertising vs. Manipulation?</a:t>
            </a:r>
          </a:p>
          <a:p>
            <a:pPr marL="0" indent="0" algn="ctr">
              <a:buNone/>
            </a:pPr>
            <a:endParaRPr lang="de-DE" sz="2800" dirty="0" smtClean="0"/>
          </a:p>
          <a:p>
            <a:pPr marL="0" indent="0" algn="ctr">
              <a:buNone/>
            </a:pPr>
            <a:r>
              <a:rPr lang="de-DE" sz="2800" dirty="0" err="1" smtClean="0"/>
              <a:t>Should</a:t>
            </a:r>
            <a:r>
              <a:rPr lang="de-DE" sz="2800" dirty="0" smtClean="0"/>
              <a:t> </a:t>
            </a:r>
            <a:r>
              <a:rPr lang="de-DE" sz="2800" dirty="0" err="1" smtClean="0"/>
              <a:t>there</a:t>
            </a:r>
            <a:r>
              <a:rPr lang="de-DE" sz="2800" dirty="0" smtClean="0"/>
              <a:t> </a:t>
            </a:r>
            <a:r>
              <a:rPr lang="de-DE" sz="2800" dirty="0" err="1" smtClean="0"/>
              <a:t>be</a:t>
            </a:r>
            <a:r>
              <a:rPr lang="de-DE" sz="2800" dirty="0" smtClean="0"/>
              <a:t> different </a:t>
            </a:r>
            <a:r>
              <a:rPr lang="de-DE" sz="2800" dirty="0" err="1" smtClean="0"/>
              <a:t>rules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business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politics</a:t>
            </a:r>
            <a:r>
              <a:rPr lang="de-DE" sz="2800" dirty="0" smtClean="0"/>
              <a:t>?</a:t>
            </a:r>
          </a:p>
          <a:p>
            <a:pPr marL="0" indent="0" algn="ctr">
              <a:buNone/>
            </a:pPr>
            <a:endParaRPr lang="de-DE" sz="2800" dirty="0"/>
          </a:p>
          <a:p>
            <a:pPr marL="0" indent="0" algn="ctr">
              <a:buNone/>
            </a:pPr>
            <a:r>
              <a:rPr lang="de-DE" sz="2800" dirty="0" err="1" smtClean="0"/>
              <a:t>Opinions</a:t>
            </a:r>
            <a:r>
              <a:rPr lang="de-DE" sz="2800" dirty="0" smtClean="0"/>
              <a:t>?</a:t>
            </a:r>
            <a:endParaRPr lang="en-GB" sz="2800" dirty="0"/>
          </a:p>
        </p:txBody>
      </p:sp>
      <p:sp>
        <p:nvSpPr>
          <p:cNvPr id="4" name="Textfeld 3"/>
          <p:cNvSpPr txBox="1"/>
          <p:nvPr/>
        </p:nvSpPr>
        <p:spPr>
          <a:xfrm>
            <a:off x="1202267" y="299156"/>
            <a:ext cx="10639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/>
              <a:t>Ethical</a:t>
            </a:r>
            <a:r>
              <a:rPr lang="de-DE" sz="4400" dirty="0" smtClean="0"/>
              <a:t> </a:t>
            </a:r>
            <a:r>
              <a:rPr lang="de-DE" sz="4400" dirty="0" err="1" smtClean="0"/>
              <a:t>Considerations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44006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dirty="0" smtClean="0"/>
              <a:t>Think </a:t>
            </a:r>
            <a:r>
              <a:rPr lang="de-DE" sz="4000" dirty="0" err="1" smtClean="0"/>
              <a:t>twice</a:t>
            </a:r>
            <a:r>
              <a:rPr lang="de-DE" sz="4000" dirty="0" smtClean="0"/>
              <a:t> </a:t>
            </a:r>
            <a:r>
              <a:rPr lang="de-DE" sz="4000" dirty="0" err="1" smtClean="0"/>
              <a:t>before</a:t>
            </a:r>
            <a:r>
              <a:rPr lang="de-DE" sz="4000" dirty="0" smtClean="0"/>
              <a:t> </a:t>
            </a:r>
            <a:r>
              <a:rPr lang="de-DE" sz="4000" dirty="0" err="1" smtClean="0"/>
              <a:t>finding</a:t>
            </a:r>
            <a:r>
              <a:rPr lang="de-DE" sz="4000" dirty="0" smtClean="0"/>
              <a:t> out which Disney </a:t>
            </a:r>
            <a:r>
              <a:rPr lang="de-DE" sz="4000" dirty="0" err="1" smtClean="0"/>
              <a:t>character</a:t>
            </a:r>
            <a:r>
              <a:rPr lang="de-DE" sz="4000" dirty="0" smtClean="0"/>
              <a:t> you </a:t>
            </a:r>
            <a:r>
              <a:rPr lang="de-DE" sz="4000" dirty="0" err="1" smtClean="0"/>
              <a:t>are</a:t>
            </a:r>
            <a:r>
              <a:rPr lang="de-DE" sz="4000" dirty="0" smtClean="0"/>
              <a:t>!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151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211</Words>
  <Application>Microsoft Office PowerPoint</Application>
  <PresentationFormat>Breitbild</PresentationFormat>
  <Paragraphs>38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Calibri</vt:lpstr>
      <vt:lpstr>Franklin Gothic Book</vt:lpstr>
      <vt:lpstr>Crop</vt:lpstr>
      <vt:lpstr>Trump Campaign and Artificial Intelligence</vt:lpstr>
      <vt:lpstr>Did AI help Trump to win the election?</vt:lpstr>
      <vt:lpstr>Cambridge Analytica</vt:lpstr>
      <vt:lpstr>AI methods in the Trump Campaign</vt:lpstr>
      <vt:lpstr>OCEAN SCORE</vt:lpstr>
      <vt:lpstr>PowerPoint-Präsentation</vt:lpstr>
      <vt:lpstr>Business vs Politics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Trump Campaign and Artificial Intelligence</dc:title>
  <dc:creator>Microsoft-Konto</dc:creator>
  <cp:lastModifiedBy>Microsoft-Konto</cp:lastModifiedBy>
  <cp:revision>11</cp:revision>
  <dcterms:created xsi:type="dcterms:W3CDTF">2021-12-14T07:10:51Z</dcterms:created>
  <dcterms:modified xsi:type="dcterms:W3CDTF">2021-12-14T13:31:21Z</dcterms:modified>
</cp:coreProperties>
</file>