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EFD9-BC34-4907-B0AB-C5A0F3904EF0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EBEB13C-3E09-47EA-AECC-01D5ED5414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0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EFD9-BC34-4907-B0AB-C5A0F3904EF0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BEB13C-3E09-47EA-AECC-01D5ED5414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08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EFD9-BC34-4907-B0AB-C5A0F3904EF0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BEB13C-3E09-47EA-AECC-01D5ED541443}" type="slidenum">
              <a:rPr lang="en-GB" smtClean="0"/>
              <a:t>‹Nr.›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7690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EFD9-BC34-4907-B0AB-C5A0F3904EF0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BEB13C-3E09-47EA-AECC-01D5ED5414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871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EFD9-BC34-4907-B0AB-C5A0F3904EF0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BEB13C-3E09-47EA-AECC-01D5ED541443}" type="slidenum">
              <a:rPr lang="en-GB" smtClean="0"/>
              <a:t>‹Nr.›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531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EFD9-BC34-4907-B0AB-C5A0F3904EF0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BEB13C-3E09-47EA-AECC-01D5ED5414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374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EFD9-BC34-4907-B0AB-C5A0F3904EF0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B13C-3E09-47EA-AECC-01D5ED5414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051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EFD9-BC34-4907-B0AB-C5A0F3904EF0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B13C-3E09-47EA-AECC-01D5ED5414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94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EFD9-BC34-4907-B0AB-C5A0F3904EF0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B13C-3E09-47EA-AECC-01D5ED5414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66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EFD9-BC34-4907-B0AB-C5A0F3904EF0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BEB13C-3E09-47EA-AECC-01D5ED5414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91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EFD9-BC34-4907-B0AB-C5A0F3904EF0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BEB13C-3E09-47EA-AECC-01D5ED5414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96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EFD9-BC34-4907-B0AB-C5A0F3904EF0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BEB13C-3E09-47EA-AECC-01D5ED5414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52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EFD9-BC34-4907-B0AB-C5A0F3904EF0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B13C-3E09-47EA-AECC-01D5ED5414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59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EFD9-BC34-4907-B0AB-C5A0F3904EF0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B13C-3E09-47EA-AECC-01D5ED5414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3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EFD9-BC34-4907-B0AB-C5A0F3904EF0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B13C-3E09-47EA-AECC-01D5ED5414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41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EFD9-BC34-4907-B0AB-C5A0F3904EF0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BEB13C-3E09-47EA-AECC-01D5ED5414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96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0EFD9-BC34-4907-B0AB-C5A0F3904EF0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EBEB13C-3E09-47EA-AECC-01D5ED5414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41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Final Project Pitch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Severin Altmeyer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137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de-DE" sz="2800" dirty="0" err="1" smtClean="0"/>
              <a:t>Diversification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my</a:t>
            </a:r>
            <a:r>
              <a:rPr lang="de-DE" sz="2800" dirty="0" smtClean="0"/>
              <a:t> </a:t>
            </a:r>
            <a:r>
              <a:rPr lang="de-DE" sz="2800" dirty="0" err="1" smtClean="0"/>
              <a:t>profile</a:t>
            </a:r>
            <a:endParaRPr lang="de-DE" sz="2800" dirty="0" smtClean="0"/>
          </a:p>
          <a:p>
            <a:pPr>
              <a:lnSpc>
                <a:spcPct val="200000"/>
              </a:lnSpc>
            </a:pPr>
            <a:r>
              <a:rPr lang="de-DE" sz="2800" dirty="0" smtClean="0"/>
              <a:t>Close to </a:t>
            </a:r>
            <a:r>
              <a:rPr lang="de-DE" sz="2800" dirty="0" err="1" smtClean="0"/>
              <a:t>reality</a:t>
            </a:r>
            <a:r>
              <a:rPr lang="de-DE" sz="2800" dirty="0" smtClean="0"/>
              <a:t> </a:t>
            </a:r>
            <a:r>
              <a:rPr lang="de-DE" sz="2800" dirty="0" err="1" smtClean="0"/>
              <a:t>application</a:t>
            </a:r>
            <a:r>
              <a:rPr lang="de-DE" sz="2800" dirty="0" smtClean="0"/>
              <a:t> in </a:t>
            </a:r>
            <a:r>
              <a:rPr lang="de-DE" sz="2800" dirty="0" err="1" smtClean="0"/>
              <a:t>business</a:t>
            </a:r>
            <a:r>
              <a:rPr lang="de-DE" sz="2800" dirty="0" smtClean="0"/>
              <a:t> </a:t>
            </a:r>
            <a:r>
              <a:rPr lang="de-DE" sz="2800" dirty="0" err="1" smtClean="0"/>
              <a:t>analytics</a:t>
            </a:r>
            <a:endParaRPr lang="de-DE" sz="2800" dirty="0" smtClean="0"/>
          </a:p>
          <a:p>
            <a:pPr>
              <a:lnSpc>
                <a:spcPct val="200000"/>
              </a:lnSpc>
            </a:pPr>
            <a:r>
              <a:rPr lang="de-DE" sz="2800" dirty="0" smtClean="0"/>
              <a:t>Analysis, </a:t>
            </a:r>
            <a:r>
              <a:rPr lang="de-DE" sz="2800" dirty="0" err="1" smtClean="0"/>
              <a:t>forecasting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visualisation</a:t>
            </a:r>
            <a:r>
              <a:rPr lang="de-DE" sz="2800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de-DE" sz="2800" dirty="0" err="1" smtClean="0"/>
              <a:t>Improve</a:t>
            </a:r>
            <a:r>
              <a:rPr lang="de-DE" sz="2800" dirty="0" smtClean="0"/>
              <a:t> Tableau </a:t>
            </a:r>
            <a:r>
              <a:rPr lang="de-DE" sz="2800" dirty="0" err="1" smtClean="0"/>
              <a:t>skills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7160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Topic </a:t>
            </a:r>
            <a:r>
              <a:rPr lang="de-DE" dirty="0" err="1" smtClean="0"/>
              <a:t>and</a:t>
            </a:r>
            <a:r>
              <a:rPr lang="de-DE" dirty="0" smtClean="0"/>
              <a:t> Data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sz="2400" dirty="0" err="1" smtClean="0"/>
              <a:t>Finance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risk</a:t>
            </a:r>
            <a:r>
              <a:rPr lang="de-DE" sz="2400" dirty="0" smtClean="0"/>
              <a:t> </a:t>
            </a:r>
            <a:r>
              <a:rPr lang="de-DE" sz="2400" dirty="0" err="1" smtClean="0"/>
              <a:t>management</a:t>
            </a:r>
            <a:endParaRPr lang="de-DE" sz="2400" dirty="0" smtClean="0"/>
          </a:p>
          <a:p>
            <a:pPr>
              <a:lnSpc>
                <a:spcPct val="200000"/>
              </a:lnSpc>
            </a:pPr>
            <a:r>
              <a:rPr lang="de-DE" sz="2400" dirty="0" err="1" smtClean="0"/>
              <a:t>Credit</a:t>
            </a:r>
            <a:r>
              <a:rPr lang="de-DE" sz="2400" dirty="0" smtClean="0"/>
              <a:t> </a:t>
            </a:r>
            <a:r>
              <a:rPr lang="de-DE" sz="2400" dirty="0" err="1" smtClean="0"/>
              <a:t>card</a:t>
            </a:r>
            <a:r>
              <a:rPr lang="de-DE" sz="2400" dirty="0" smtClean="0"/>
              <a:t> / </a:t>
            </a:r>
            <a:r>
              <a:rPr lang="de-DE" sz="2400" dirty="0" err="1" smtClean="0"/>
              <a:t>loan</a:t>
            </a:r>
            <a:r>
              <a:rPr lang="de-DE" sz="2400" dirty="0" smtClean="0"/>
              <a:t> </a:t>
            </a:r>
            <a:r>
              <a:rPr lang="de-DE" sz="2400" dirty="0" err="1" smtClean="0"/>
              <a:t>eligibility</a:t>
            </a:r>
            <a:endParaRPr lang="de-DE" sz="2400" dirty="0" smtClean="0"/>
          </a:p>
          <a:p>
            <a:pPr>
              <a:lnSpc>
                <a:spcPct val="200000"/>
              </a:lnSpc>
            </a:pPr>
            <a:r>
              <a:rPr lang="de-DE" sz="2400" dirty="0" smtClean="0"/>
              <a:t>Data </a:t>
            </a:r>
            <a:r>
              <a:rPr lang="de-DE" sz="2400" dirty="0" err="1" smtClean="0"/>
              <a:t>set</a:t>
            </a:r>
            <a:r>
              <a:rPr lang="de-DE" sz="2400" dirty="0"/>
              <a:t> </a:t>
            </a:r>
            <a:r>
              <a:rPr lang="de-DE" sz="2400" dirty="0" err="1" smtClean="0"/>
              <a:t>including</a:t>
            </a:r>
            <a:r>
              <a:rPr lang="de-DE" sz="2400" dirty="0" smtClean="0"/>
              <a:t> </a:t>
            </a:r>
            <a:r>
              <a:rPr lang="de-DE" sz="2400" dirty="0" err="1" smtClean="0"/>
              <a:t>financial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sociological</a:t>
            </a:r>
            <a:r>
              <a:rPr lang="de-DE" sz="2400" dirty="0" smtClean="0"/>
              <a:t> </a:t>
            </a:r>
            <a:r>
              <a:rPr lang="de-DE" sz="2400" dirty="0" err="1" smtClean="0"/>
              <a:t>features</a:t>
            </a:r>
            <a:endParaRPr lang="de-DE" sz="2400" dirty="0" smtClean="0"/>
          </a:p>
          <a:p>
            <a:endParaRPr lang="de-DE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747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de-DE" sz="2400" dirty="0" err="1" smtClean="0"/>
              <a:t>Which</a:t>
            </a:r>
            <a:r>
              <a:rPr lang="de-DE" sz="2400" dirty="0" smtClean="0"/>
              <a:t> </a:t>
            </a:r>
            <a:r>
              <a:rPr lang="de-DE" sz="2400" dirty="0" err="1" smtClean="0"/>
              <a:t>factors</a:t>
            </a:r>
            <a:r>
              <a:rPr lang="de-DE" sz="2400" dirty="0" smtClean="0"/>
              <a:t> </a:t>
            </a:r>
            <a:r>
              <a:rPr lang="de-DE" sz="2400" dirty="0" err="1" smtClean="0"/>
              <a:t>determine</a:t>
            </a:r>
            <a:r>
              <a:rPr lang="de-DE" sz="2400" dirty="0" smtClean="0"/>
              <a:t> </a:t>
            </a:r>
            <a:r>
              <a:rPr lang="de-DE" sz="2400" dirty="0" err="1" smtClean="0"/>
              <a:t>eligibility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credit</a:t>
            </a:r>
            <a:r>
              <a:rPr lang="de-DE" sz="2400" dirty="0"/>
              <a:t> </a:t>
            </a:r>
            <a:r>
              <a:rPr lang="de-DE" sz="2400" dirty="0" err="1" smtClean="0"/>
              <a:t>card</a:t>
            </a:r>
            <a:r>
              <a:rPr lang="de-DE" sz="2400" dirty="0" smtClean="0"/>
              <a:t> / </a:t>
            </a:r>
            <a:r>
              <a:rPr lang="de-DE" sz="2400" dirty="0" err="1" smtClean="0"/>
              <a:t>loan</a:t>
            </a:r>
            <a:r>
              <a:rPr lang="de-DE" sz="2400" dirty="0" smtClean="0"/>
              <a:t> </a:t>
            </a:r>
            <a:r>
              <a:rPr lang="de-DE" sz="2400" dirty="0" err="1" smtClean="0"/>
              <a:t>approval</a:t>
            </a:r>
            <a:r>
              <a:rPr lang="de-DE" sz="2400" dirty="0" smtClean="0"/>
              <a:t>?</a:t>
            </a:r>
          </a:p>
          <a:p>
            <a:pPr>
              <a:lnSpc>
                <a:spcPct val="200000"/>
              </a:lnSpc>
            </a:pPr>
            <a:r>
              <a:rPr lang="de-DE" sz="2400" dirty="0" smtClean="0"/>
              <a:t>Can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approval</a:t>
            </a:r>
            <a:r>
              <a:rPr lang="de-DE" sz="2400" dirty="0" smtClean="0"/>
              <a:t> </a:t>
            </a:r>
            <a:r>
              <a:rPr lang="de-DE" sz="2400" dirty="0" err="1" smtClean="0"/>
              <a:t>be</a:t>
            </a:r>
            <a:r>
              <a:rPr lang="de-DE" sz="2400" dirty="0" smtClean="0"/>
              <a:t> </a:t>
            </a:r>
            <a:r>
              <a:rPr lang="de-DE" sz="2400" dirty="0" err="1" smtClean="0"/>
              <a:t>accurately</a:t>
            </a:r>
            <a:r>
              <a:rPr lang="de-DE" sz="2400" dirty="0" smtClean="0"/>
              <a:t> </a:t>
            </a:r>
            <a:r>
              <a:rPr lang="de-DE" sz="2400" dirty="0" err="1" smtClean="0"/>
              <a:t>predicted</a:t>
            </a:r>
            <a:r>
              <a:rPr lang="de-DE" sz="2400" dirty="0" smtClean="0"/>
              <a:t> </a:t>
            </a:r>
            <a:r>
              <a:rPr lang="de-DE" sz="2400" dirty="0" err="1" smtClean="0"/>
              <a:t>using</a:t>
            </a:r>
            <a:r>
              <a:rPr lang="de-DE" sz="2400" dirty="0" smtClean="0"/>
              <a:t> a </a:t>
            </a:r>
            <a:r>
              <a:rPr lang="de-DE" sz="2400" dirty="0" err="1" smtClean="0"/>
              <a:t>classification</a:t>
            </a:r>
            <a:r>
              <a:rPr lang="de-DE" sz="2400" dirty="0" smtClean="0"/>
              <a:t> </a:t>
            </a:r>
            <a:r>
              <a:rPr lang="de-DE" sz="2400" dirty="0" err="1" smtClean="0"/>
              <a:t>model</a:t>
            </a:r>
            <a:r>
              <a:rPr lang="de-DE" sz="2400" dirty="0" smtClean="0"/>
              <a:t>?</a:t>
            </a:r>
          </a:p>
          <a:p>
            <a:pPr>
              <a:lnSpc>
                <a:spcPct val="200000"/>
              </a:lnSpc>
            </a:pPr>
            <a:r>
              <a:rPr lang="de-DE" sz="2400" dirty="0" err="1" smtClean="0"/>
              <a:t>What</a:t>
            </a:r>
            <a:r>
              <a:rPr lang="de-DE" sz="2400" dirty="0" smtClean="0"/>
              <a:t> </a:t>
            </a:r>
            <a:r>
              <a:rPr lang="de-DE" sz="2400" dirty="0" err="1" smtClean="0"/>
              <a:t>are</a:t>
            </a:r>
            <a:r>
              <a:rPr lang="de-DE" sz="2400" dirty="0" smtClean="0"/>
              <a:t> </a:t>
            </a:r>
            <a:r>
              <a:rPr lang="de-DE" sz="2400" dirty="0" err="1" smtClean="0"/>
              <a:t>common</a:t>
            </a:r>
            <a:r>
              <a:rPr lang="de-DE" sz="2400" dirty="0" smtClean="0"/>
              <a:t> (</a:t>
            </a:r>
            <a:r>
              <a:rPr lang="de-DE" sz="2400" dirty="0" err="1" smtClean="0"/>
              <a:t>social</a:t>
            </a:r>
            <a:r>
              <a:rPr lang="de-DE" sz="2400" dirty="0" smtClean="0"/>
              <a:t>) </a:t>
            </a:r>
            <a:r>
              <a:rPr lang="de-DE" sz="2400" dirty="0" err="1" smtClean="0"/>
              <a:t>characteristics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people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or</a:t>
            </a:r>
            <a:r>
              <a:rPr lang="de-DE" sz="2400" dirty="0" smtClean="0"/>
              <a:t> </a:t>
            </a:r>
            <a:r>
              <a:rPr lang="de-DE" sz="2400" dirty="0" err="1" smtClean="0"/>
              <a:t>without</a:t>
            </a:r>
            <a:r>
              <a:rPr lang="de-DE" sz="2400" dirty="0" smtClean="0"/>
              <a:t> </a:t>
            </a:r>
            <a:r>
              <a:rPr lang="de-DE" sz="2400" dirty="0" err="1" smtClean="0"/>
              <a:t>approval</a:t>
            </a:r>
            <a:r>
              <a:rPr lang="de-DE" sz="2400" dirty="0" smtClean="0"/>
              <a:t>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6385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¡</a:t>
            </a:r>
            <a:r>
              <a:rPr lang="en-GB" dirty="0" err="1"/>
              <a:t>Muchas</a:t>
            </a:r>
            <a:r>
              <a:rPr lang="en-GB" dirty="0"/>
              <a:t> </a:t>
            </a:r>
            <a:r>
              <a:rPr lang="en-GB" dirty="0" err="1"/>
              <a:t>gracias</a:t>
            </a:r>
            <a:r>
              <a:rPr lang="en-GB" dirty="0"/>
              <a:t>!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858" y="2538262"/>
            <a:ext cx="44005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24328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85</Words>
  <Application>Microsoft Office PowerPoint</Application>
  <PresentationFormat>Breitbild</PresentationFormat>
  <Paragraphs>16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Fetzen</vt:lpstr>
      <vt:lpstr>Final Project Pitch</vt:lpstr>
      <vt:lpstr>Motivation</vt:lpstr>
      <vt:lpstr>Topic and Data</vt:lpstr>
      <vt:lpstr>Questions</vt:lpstr>
      <vt:lpstr>¡Muchas gracias!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Pitch</dc:title>
  <dc:creator>Microsoft-Konto</dc:creator>
  <cp:lastModifiedBy>Microsoft-Konto</cp:lastModifiedBy>
  <cp:revision>3</cp:revision>
  <dcterms:created xsi:type="dcterms:W3CDTF">2021-12-09T07:54:42Z</dcterms:created>
  <dcterms:modified xsi:type="dcterms:W3CDTF">2021-12-09T08:17:42Z</dcterms:modified>
</cp:coreProperties>
</file>