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1B27-2567-4932-8045-B464C5C8C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Overwatch Win Predictor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45E4B-77FA-47AC-B591-CB624FDDB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Xavier Gray and Roger Zhang</a:t>
            </a:r>
          </a:p>
        </p:txBody>
      </p:sp>
    </p:spTree>
    <p:extLst>
      <p:ext uri="{BB962C8B-B14F-4D97-AF65-F5344CB8AC3E}">
        <p14:creationId xmlns:p14="http://schemas.microsoft.com/office/powerpoint/2010/main" val="84985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98B8-2019-49BF-B250-FA3620C2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6A7D9-5069-4B24-8E7C-696CE3E2A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win predictor?</a:t>
            </a:r>
          </a:p>
          <a:p>
            <a:endParaRPr lang="en-US" dirty="0"/>
          </a:p>
          <a:p>
            <a:r>
              <a:rPr lang="en-US" dirty="0"/>
              <a:t>Design Decisions</a:t>
            </a:r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43450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FE444-F7B3-4741-BC0D-BC3B7988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F473C-B644-4F41-B671-E5E5E9E7D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03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A29B5-66D1-4379-BE0F-64738979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7FB7D-D006-41F8-972E-5A68F834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(insert ER Diagram)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5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DC16F-CBCA-4F40-9028-C3899B5F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9CF8-3767-4AD2-A584-EF2A80892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database</a:t>
            </a:r>
          </a:p>
          <a:p>
            <a:endParaRPr lang="en-US" dirty="0"/>
          </a:p>
          <a:p>
            <a:r>
              <a:rPr lang="en-US" dirty="0"/>
              <a:t>Data pulled from a RESTful API</a:t>
            </a:r>
          </a:p>
          <a:p>
            <a:endParaRPr lang="en-US" dirty="0"/>
          </a:p>
          <a:p>
            <a:r>
              <a:rPr lang="en-US" dirty="0"/>
              <a:t>Data ingested using curl and PHP</a:t>
            </a:r>
          </a:p>
          <a:p>
            <a:endParaRPr lang="en-US" dirty="0"/>
          </a:p>
          <a:p>
            <a:r>
              <a:rPr lang="en-US" dirty="0"/>
              <a:t>Website formatted using bootstrap</a:t>
            </a:r>
          </a:p>
        </p:txBody>
      </p:sp>
    </p:spTree>
    <p:extLst>
      <p:ext uri="{BB962C8B-B14F-4D97-AF65-F5344CB8AC3E}">
        <p14:creationId xmlns:p14="http://schemas.microsoft.com/office/powerpoint/2010/main" val="90588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17006-5486-4E25-863A-36ABF772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16D4B-5BE4-4E45-A047-DD789C98A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tables</a:t>
            </a:r>
          </a:p>
          <a:p>
            <a:endParaRPr lang="en-US" dirty="0"/>
          </a:p>
          <a:p>
            <a:r>
              <a:rPr lang="en-US" dirty="0"/>
              <a:t>All normalized to BCNF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2FC7-A9A8-4F64-A96E-63BCD771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28AF3-C242-4DDF-B3EC-89E0E321F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the database</a:t>
            </a:r>
          </a:p>
          <a:p>
            <a:endParaRPr lang="en-US" dirty="0"/>
          </a:p>
          <a:p>
            <a:r>
              <a:rPr lang="en-US" dirty="0"/>
              <a:t>Show the ingestion of one player’s stats</a:t>
            </a:r>
          </a:p>
          <a:p>
            <a:endParaRPr lang="en-US" dirty="0"/>
          </a:p>
          <a:p>
            <a:r>
              <a:rPr lang="en-US" dirty="0"/>
              <a:t>Walk through how these stats are used</a:t>
            </a:r>
          </a:p>
          <a:p>
            <a:endParaRPr lang="en-US" dirty="0"/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57742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866</TotalTime>
  <Words>76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Overwatch Win Predictor </vt:lpstr>
      <vt:lpstr>Overview</vt:lpstr>
      <vt:lpstr>Project Description</vt:lpstr>
      <vt:lpstr>Implementation</vt:lpstr>
      <vt:lpstr>Design Decisions</vt:lpstr>
      <vt:lpstr>Implementation</vt:lpstr>
      <vt:lpstr>Live Demo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Overwatch Win Predictor</dc:title>
  <dc:creator>Xavier Gray</dc:creator>
  <cp:lastModifiedBy>Xavier Miles Gray</cp:lastModifiedBy>
  <cp:revision>2</cp:revision>
  <dcterms:created xsi:type="dcterms:W3CDTF">2018-04-13T22:21:02Z</dcterms:created>
  <dcterms:modified xsi:type="dcterms:W3CDTF">2018-04-18T12:05:57Z</dcterms:modified>
</cp:coreProperties>
</file>