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84615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8-12-05T13:03:57.2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10357 248 0,'-25'0'109,"1"0"-93,24-25 0,-25 25-16,0 0 0,1 0 15,-1 0-15,0 0 16,1 0-1,24-24-15,-25 24 0,0 0 0,1 0 16,-1 0-16,0 0 0,1 0 16,-1 0-16,0 0 0,1 0 15,-1 0-15,0 0 0,1 0 16,-1 0-16,0 0 0,1 0 16,-1 0-16,0 0 0,25-25 0,-24 25 0,-1 0 15,0 0-15,1 0 16,-1 0-16,0 0 0,1 0 15,-1 0-15,0 0 0,1 0 16,-1 0-16,0 0 0,1 0 16,-1 0-16,0 0 0,1 0 15,-1 0-15,0 0 0,1 0 16,-1 0-16,1 0 0,-1 0 16,0 0-16,1 0 0,-1 0 0,0 0 15,1 0-15,-1 0 0,0 0 16,1 0-16,-1 0 0,0 0 15,1 0-15,-1 0 0,0 0 0,1 0 16,-1 0-16,0 0 0,25 25 0,-24-25 16,-1 0-16,0 0 0,1 0 15,-1 0-15,0 0 0,25 24 0,-24-24 0,-1 0 16,0 0-16,1 0 0,-1 0 0,0 0 16,1 0-16,-1 0 0,0 0 0,1 0 15,-1 0-15,0 0 0,1 0 0,-1 0 0,0 0 0,1 0 16,-1 0-16,0 0 0,1 0 0,-1 0 0,0 0 15,1 0-15,-1 0 0,0 0 0,1 0 0,-1 0 16,1 0-16,-1 0 0,0 0 0,1 0 0,-1 0 16,0 0-16,1 0 0,-1 0 0,0 0 0,1 0 0,-1 0 15,0 0-15,1 0 0,-1 0 0,0 0 0,1 0 16,-1 0-16,0 0 0,1 0 0,-1 0 0,0 0 16,1 0-16,-1 0 0,0 0 0,1 0 0,-1 0 15,0 0-15,1 0 0,-1 0 0,0 0 0,1 0 16,-1 0-16,0 0 0,1 0 0,-1 0 0,0 0 0,1 0 15,-1 0-15,0 0 0,1 0 0,-1 0 0,0 0 16,1 0-16,-1 0 0,0 0 0,1 0 0,-1 0 0,0 0 16,1 0-16,-1 0 0,0 0 0,1 0 0,-1 0 15,1 0-15,-1 0 0,0 0 0,1 0 16,-1 0-16,0 0 0,1 0 0,-1 0 16,0 0-16,1 0 0,-1 0 0,25 25 0,-25-25 0,1 0 15,-1 0-15,0 0 0,1 0 0,-1 0 0,0 0 16,1 0-16,-1 0 0,0 0 0,1 0 0,-1 0 0,0 0 15,1 0-15,-1 0 0,0 0 0,1 0 16,-1 0-16,0 0 16,1 0-16,-1 0 15,0 0 32,1 0-31,-1 0-16,0 0 0,1 0 15,-1 0-15,0 0 16,1 0-16,-1 0 0,0 0 16,1 0-16,-1 0 0,0 0 15,1 0-15,-1 0 16,0 0-16,1 0 0,-1 0 16,1 0-16,-1 0 0,0 0 15,1 0-15,-1 0 0,0 0 0,1 0 16,-1 0-16,0 0 0,1 0 15,-1 0-15,0 0 0,1 0 0,-1 0 0,0 0 16,1 0-16,-1 0 0,0 0 16,1 0-16,-1 0 0,0 0 0,1 0 0,-1 0 15,0 0-15,25 25 0,-24-25 0,-1 0 0,0 0 16,1 0-16,-1 0 0,0 0 16,1 0-16,-1 0 0,0 0 0,1 0 15,-1 0-15,0 0 0,1 0 0,-1 0 16,0 0-16,1 0 0,-1 0 0,0 0 15,25 24-15,-24-24 0,-1 0 0,0 0 16,1 0-16,-1 0 0,0 0 0,25 25 16,-24-25-16,-1 0 0,0 0 15,1 0-15,-1 0 0,1 0 16,-1 0-16,0 0 0,1 0 0,-1 0 16,0 0-16,1 0 0,-1 0 15,0 0-15,1 0 0,-1 0 16,0 0-16,25 25 0,-24-25 0,-1 0 15,0 0-15,1 0 0,-1 0 16,0 0-16,1 0 0,-1 0 16,0 0-16,1 0 0,-1 0 0,0 0 15,1 0-15,-1 0 0,0 0 16,1 0-16,-1 0 0,0 0 0,1 0 16,-1 0-16,0 0 0,1 0 0,-1 0 15,0 0-15,1 0 0,-1 0 0,0 0 16,1 0-16,-1 0 0,25 24 0,-25-24 0,1 0 0,-1 0 0,0 0 15,1 0-15,-1 0 0,0 0 0,1 0 0,-1 0 16,1 0-16,-1 0 0,0 0 0,1 0 16,-1 0-16,0 0 0,1 0 0,-1 0 15,0 0-15,1 0 0,-1 0 16,0 0-16,1 0 0,-1 0 16,0 0-16,1 0 0,-1 0 15,0 0 1,1 0-16,-1 0 15,0 0-15,1 0 16,24 25-16,-25-25 0,0 0 0,1 0 16,-1 0-16,0 0 0,1 0 15,-1 0-15,0 0 0,1 0 16,-1 0-16,0 0 0,1 0 16,-1 0-16,0 0 0,1 0 15,-1 0-15,0 0 0,1 0 16,-1 0-16,0 0 0,1 0 15,-1 0-15,0 0 0,1 0 0,-1 0 16,0 0-16,1 0 0,-1 0 0,0 0 16,1 0-16,-1 0 0,1 0 0,-1 0 0,0 0 15,1 0-15,-1 0 0,0 0 0,1 0 0,-1 0 16,0 0-16,1 0 0,-1 0 0,0 0 0,1 0 16,-1 0-16,0 0 0,1 0 0,-1 0 0,0 0 15,1 0-15,-1 0 0,0 0 0,1 0 0,-1 0 16,0 0-16,1 0 0,-1 0 0,0 0 15,1 0-15,-1 0 0,0 0 16,1 0-16,-1 0 0,0 0 16,1 0-16,-1 0 0,0 0 15,1 0-15,-1 0 0,0 0 16,1 0-16,-1 0 0,0 0 16,1 0-16,-1 0 0,0 0 15,1 0-15,-1 0 16,0 0-16,1 0 0,-1 0 15,1 0 1,-1 0-16,0 0 0,1 0 16,-1 0-16,0 0 15,1 0-15,24-25 16,-25 25-16,0 0 16,1 0-1,-1 0 1,0 0-16,1 0 15,-1 0 1,0 0 0,1 0-1,-1 0 1,50 0 218,-1 0-234,1 0 0,-25-24 0,25 24 16,-1 0-16,1 0 0,0 0 0,-1 0 16,1 0-16,-25-25 0,25 25 15,-1 0-15,1 0 0,-25-25 0,25 25 16,-1 0-16,1 0 0,0 0 15,-1 0-15,1 0 0,-25-24 0,24 24 16,1 0-16,0 0 16,-1 0 31,-24-25-32,25 25 16,0 0-15,-1 0 0,1 0-16,0 0 15,-25-25-15,24 25 0,1 0 16,0 0 0,-25-24-16,24 24 0,1 0 15,0 0-15,-1 0 0,1 0 16,0 0-16,-1 0 0,1 0 15,0 0-15,-25-25 0,24 25 0,1 0 0,0 0 16,-1 0-16,1 0 0,0 0 16,-1 0-16,1 0 0,-25-25 15,25 25-15,-1 0 0,1 0 0,0 0 0,-1 0 16,1 0-16,0 0 0,-1 0 16,1 0-16,0 0 0,-1 0 0,1 0 0,-25-24 0,25 24 15,-1 0-15,1 0 0,0 0 0,-25-25 0,24 25 0,1 0 16,0 0-16,-1 0 0,1 0 0,-1 0 0,1 0 15,0 0-15,-1 0 0,1 0 0,0 0 16,-1 0-16,1 0 0,0 0 0,-1 0 16,1 0-16,-25-25 0,25 25 0,-1 0 0,1 0 15,0 0-15,-1 0 0,1 0 0,0 0 0,-1 0 16,1 0-16,0 0 0,-1 0 0,1 0 0,0 0 16,-1 0-16,1 0 0,0 0 0,-1 0 0,1 0 0,0 0 15,-1 0-15,1 0 0,0 0 0,-1 0 0,1 0 0,0 0 16,-1 0-16,1 0 0,0 0 0,-1 0 0,1 0 15,0 0-15,-1 0 0,1 0 0,0 0 16,-1 0-16,1 0 0,0 0 0,-1 0 0,1 0 16,0 0-16,-1 0 0,1 0 0,-1 0 0,1 0 15,0 0-15,-1 0 0,1 0 0,0 0 16,-1 0-16,1 0 0,0 0 0,-1 0 16,1 0-16,0 0 0,-1 0 15,1 0-15,0 0 0,-1 0 0,1 0 16,0 0-16,-1 0 0,1 0 15,0 0-15,-1 0 0,1 0 0,0 0 16,-25 25-16,24-25 0,1 0 0,0 0 16,-1 0-16,-24 25 0,25-25 0,0 0 15,-1 0-15,1 0 0,0 0 16,-25 24-16,24-24 0,1 0 0,0 0 16,-1 0-16,1 0 15,-25 25-15,25-25 0,-1 0 0,1 0 16,0 0-1,-1 0-15,1 0 0,-25 25 0,25-25 0,-1 0 16,1 0-16,0 24 0,-1-24 16,1 0-16,-1 0 0,1 0 15,0 0-15,-1 0 0,1 0 16,0 0-16,-1 0 0,1 0 16,0 0-16,-1 0 0,1 0 15,0 0-15,-1 0 16,1 0-16,0 0 0,-1 0 15,1 0-15,0 0 0,-1 0 16,1 0-16,0 0 0,-1 0 0,1 0 16,0 0-16,-1 0 15,1 0-15,0 0 0,-1 0 0,1 0 16,0 0-16,-1 0 0,1 0 0,0 0 16,-1 0-16,1 0 0,0 0 0,-1 0 15,1 0-15,0 0 0,-1 0 0,1 0 16,0 0-16,-1 0 0,1 0 0,0 0 15,-1 0-15,1 0 0,0 0 0,-1 0 16,1 0-16,0 0 0,-1 0 0,1 0 0,-1 0 16,1 0-16,0 0 0,-1 0 0,1 0 15,0 0-15,-1 0 0,1 0 16,0 0-16,-1 0 0,1 0 0,0 0 0,-1 0 16,1 0-16,0 0 0,-1 0 0,1 0 15,0 0-15,-1 0 0,1 0 0,0 0 16,-1 0-16,1 0 0,0 0 0,-1 0 0,1 0 15,0 0-15,-1 0 0,1 0 0,0 0 16,-1 0-16,1 0 0,0 0 16,-1 0-16,1 0 0,0 0 0,-1 0 15,1 0-15,0 0 0,-1 0 0,1 0 16,0 0-16,-1 0 0,1 0 16,0 0-16,-1 0 0,1 0 15,0 0-15,-1 0 0,1 0 16,-1 0-16,1 0 0,0 0 0,-1 0 15,-24-24-15,25 24 0,0 0 0,-1 0 0,1 0 0,0 0 16,-1 0-16,1 0 0,0 0 0,-1 0 0,1 0 0,0 0 0,-1 0 16,-24-25-16,25 25 0,0 0 0,-1 0 0,1 0 0,0 0 0,-1 0 0,1 0 15,0 0-15,-1 0 0,1 0 0,0-25 0,-1 25 0,1 0 16,0 0-16,-1 0 0,1 0 0,0 0 0,-1 0 0,1-24 16,0 24-16,-1 0 0,1 0 0,0 0 0,-25-25 0,24 25 0,1 0 0,0 0 15,-1 0-15,1 0 0,0 0 0,24 0 0,-24 0 0,-1 0 0,-24-25 16,25 25-16,0 0 0,-1 0 0,1 0 0,-1 0 0,1 0 0,0 0 0,-1 0 15,1 0-15,0 0 0,-1-24 0,1 24 0,0 0 0,-1 0 16,1 0-16,0 0 0,-1 0 0,1 0 0,0 0 16,-1 0-16,1 0 0,0 0 0,-1 0 0,1 0 15,0 0-15,-1 0 0,1 0 0,-25-25 16,25 25-16,-1 0 0,1 0 0,0 0 0,-1 0 16,1 0-16,0 0 0,-1 0 0,1 0 15,0 0-15,-1 0 16,1 0-16,0-25 0,-1 25 15,-48 0 157,-1 0-172,0 0 0,1 0 16,24 25-16,-25-25 0,0 0 0,1 0 16,-1 0-16,0 0 0,1 0 0,-1 0 15,0 25-15,1-25 0,-1 0 0,0 0 0,1 0 0,-1 0 16,0 0-16,1 0 0,-1 0 0,0 0 0,1 0 0,-1 0 0,25 24 0,-25-24 15,1 0-15,-1 0 0,0 0 0,1 0 0,-1 0 0,0 0 0,1 0 0,-1 0 16,0 0-16,1 0 0,-1 0 0,0 25 0,1-25 0,-1 0 0,1 0 16,-1 0-16,0 0 0,1 0 0,-1 0 0,0 0 0,1 0 0,-1 0 0,0 0 15,1 0-15,-1 0 0,0 0 0,1 0 0,-1 0 0,0 0 0,1 0 16,-1 0-16,0 0 0,1 0 0,-1 0 0,0 0 0,1 0 16,-1 0-16,0 0 0,25 25 0,-24-25 0,-1 0 0,0 0 15,1 0-15,-1 0 0,0 0 0,1 0 16,-1 0-16,0 0 0,1 0 0,-1 0 0,0 0 15,1 0-15,-1 0 0,0 0 0,1 0 0,-1 0 16,0 0-16,1 0 0,-1 0 0,0 0 16,1 0-16,-1 0 0,0 0 0,1 0 0,-1 0 15,0 0-15,1 0 0,24 24 0,-25-24 0,1 0 16,-1 0-16,0 0 0,1 0 0,-1 0 16,0 0-16,1 0 0,-1 0 0,0 0 0,1 0 15,-1 0-15,0 0 0,1 0 16,-1 0-16,0 0 0,1 0 0,-1 25 15,0-25-15,1 0 0,-1 0 16,0 0-16,1 0 0,-1 0 0,0 0 16,1 0-16,-1 0 0,0 0 0,1 0 15,-1 0-15,0 0 0,1 0 0,-1 0 0,0 0 16,1 0-16,-1 0 0,0 0 16,1 0-16,-1 0 0,0 0 15,1 0-15,-1 0 0,0 0 16,1 0-16,-1 0 15,0 0-15,1 0 16,-1 0-16,0 0 0,1 0 16,-1 0-16,1 0 15,-1 0-15,0 0 0,1 0 16,-1 0-16,0 0 0,1 0 0,-1 0 16,0 0-16,1 0 0,-1 0 0,0 0 0,1 0 15,-1 0-15,0 0 0,1 0 0,-1 0 0,0 0 16,1 0-16,-1 0 0,0 0 0,1 0 0,-1 0 15,0 0-15,1 0 0,-1 0 0,0 0 0,1 0 16,-1 0-16,0 0 0,1 0 0,-1 0 16,0 0-16,1 0 0,-1 0 0,0 0 15,1 0-15,-1 0 0,0 0 0,1 0 0,-1 0 16,0 0-16,1 0 0,-1 0 0,0 0 16,1 0-16,-1 0 0,0 0 0,1 0 0,-1 0 15,0 0-15,1 0 0,-1 0 0,1 0 0,-1 0 16,0 0-16,1 0 0,-1 0 0,0 0 15,1 0-15,-1 0 0,0 0 0,1 0 0,-1 0 16,0 0-16,1 0 0,-1 0 0,0 0 0,1 0 16,-1 0-16,0 0 0,1 0 0,-1 0 15,0 0-15,1 0 0,-1 0 0,0 0 0,1 0 16,-1 0-16,0 0 0,1 0 0,-1 0 0,0 0 0,1 0 16,-1 0-16,0 0 0,1 0 0,-1 0 0,0 0 0,1 0 0,-1 0 15,0 0-15,1 0 0,-1 0 0,0 0 0,1 0 0,-1 0 0,0 0 16,1 0-16,-1 0 0,0 0 0,1 0 0,-1 0 0,1 0 15,-1 0-15,0 0 0,1 0 0,-1 0 0,0 0 0,1 0 16,24-25-16,-25 25 0,0 0 0,1 0 0,-1 0 0,0 0 16,1 0-16,-1 0 0,0 0 0,1 0 0,-1 0 15,0 0-15,1 0 0,-1 0 16,0 0-16,1 0 0,-1 0 16,0 0-16,1 0 0,-1 0 15,0 0-15,1 0 16,-1 0-16,0 0 0,1 0 15,-1-24-15,0 24 0,1 0 16,-1 0-16,0 0 0,1 0 16,-1 0-16,0 0 0,1 0 15,-1 0-15,0 0 16,1 0-16,-1 0 16,0 0-16,1 0 15,24-25-15,-25 25 0,0 0 16,1 0-16,-1 0 15,0 0-15,1 0 0,-1 0 16,1 0-16,-1 0 16,0 0-16,1 0 15,-1 0-15,0 0 0,1 0 16,-1 0-16,0 0 0,1 0 16,-1 0-16,0 0 0,1 0 15,-1 0-15,0 0 0,1 0 16,-1 0-16,0 0 0,1 0 15,-1 0-15,0 0 0,1 0 16,-1 0-16,0 0 0,1 0 0,-1 0 16,0 0-16,1 0 0,-1 0 0,0 0 15,1 0-15,-1 0 0,0 0 0,1 0 16,-1 0-16,0 0 0,1 0 0,-1 0 16,0 0-16,1 0 0,-1 0 0,0 0 15,1 0-15,-1 0 0,0 0 0,1 0 16,-1 0-16,0 0 15,1 0-15,-1 0 16,1 0-16,-1 0 16,0 0 15,1 0 0,-1 0-15,0 0 15,1 0-31,-1 0 16,0 0-1,50 0 173,0 0-173,-1 0-15,1 0 0,0 0 16,-1 0-16,1 0 0,0 0 0,-1 0 16,1 0-16,-1 0 0,1 0 0,0 0 0,-1 0 15,1 0-15,0 0 0,-1 0 0,1 0 0,0 0 0,-1 0 0,1 0 16,0 0-16,-1 0 0,1 0 0,0 0 0,-1 0 0,1 0 16,0 0-16,-1 0 0,1 0 0,0 0 0,-1 0 0,1 25 0,0-25 0,-1 0 15,1 0-15,0 0 0,-1 0 0,1 0 0,0 0 16,-1 0-16,1 0 0,0 0 0,-1 0 15,1 0-15,0 0 0,-1 24 0,1-24 16,0 0-16,-1 0 16,1 0-16,0 0 15,-1 0-15,1 0 32,0 0-17,-1 0 1,1 0-16,0 0 0,-1 0 15,1 0 1,-1 0-16,1 0 16,0 0-1,-25 25 1,24-25-16,1 0 16,0 0-1,-1 0 1,1 0-1,0 0-15,-1 0 16,1 0 0,0 0 15,-1 0-15,1 0-1,0 0 1,-1 0 15,1 0-15,0 0-16,-1 0 15,1 0-15,0 0 16,-1 0-16,1 0 16,0 0-16,-1 0 15,1 0 1,0 0-1,-50 0 126,0 0-141,1 0 0,-1 0 16,0 0-16,1 0 15,24 25-15,-25-25 0,0 0 0,1 0 16,-1 0-16,0 0 0,1 0 0,-1 0 0,0 0 0,1 0 16,-1 0-16,25 24 0,-25-24 0,1 0 0,-1 0 15,0 0-15,1 0 0,-1 0 0,0 0 0,1 0 0,-1 0 16,0 0-16,1 0 0,-1 0 0,1 0 0,-1 0 0,0 0 15,1 0-15,-1 0 0,0 0 0,1 0 0,-1 0 16,0 0-16,1 0 0,-1 0 0,0 0 0,1 0 16,-1 0-16,0 0 0,1 0 0,-1 0 15,0 0-15,1 0 0,-1 0 16,0 0-16,25-24 0,-24 24 16,-1 0-16,0 0 15,1 0-15,-1 0 16,0 0-16,1 0 0,-1 0 15,0 0-15,1 0 16,48 0 109,1 0-125,-25-25 0,25 25 0,-1 0 16,1 0-16,0 0 0,-1 0 15,1 0-15,0 0 0,-1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D2E1A-C600-415F-B056-DE15592A4BF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E73E2-B7FB-49D4-A7C7-EA9B09A9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11, Java: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6, Java: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12 + 1, Java: 4 x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4, Java: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Java: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-Java has 60% more code</a:t>
            </a:r>
          </a:p>
          <a:p>
            <a:r>
              <a:rPr lang="en-US" dirty="0"/>
              <a:t>-Average Java speeds: 61 </a:t>
            </a:r>
            <a:r>
              <a:rPr lang="en-US" dirty="0" err="1"/>
              <a:t>ms</a:t>
            </a:r>
            <a:r>
              <a:rPr lang="en-US" dirty="0"/>
              <a:t>, 2ms. Python: 240 </a:t>
            </a:r>
            <a:r>
              <a:rPr lang="en-US" dirty="0" err="1"/>
              <a:t>ms</a:t>
            </a:r>
            <a:r>
              <a:rPr lang="en-US" dirty="0"/>
              <a:t>, 2.4ms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3266-6BF5-4700-87C0-0BE8F116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37" y="2733709"/>
            <a:ext cx="8547619" cy="1373070"/>
          </a:xfrm>
        </p:spPr>
        <p:txBody>
          <a:bodyPr/>
          <a:lstStyle/>
          <a:p>
            <a:r>
              <a:rPr lang="en-US" dirty="0"/>
              <a:t>Comparing Python and Java for a small-scale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91E8B-824E-4F0B-A52E-A9CE20880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Xavier Gray</a:t>
            </a:r>
          </a:p>
        </p:txBody>
      </p:sp>
    </p:spTree>
    <p:extLst>
      <p:ext uri="{BB962C8B-B14F-4D97-AF65-F5344CB8AC3E}">
        <p14:creationId xmlns:p14="http://schemas.microsoft.com/office/powerpoint/2010/main" val="198591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296DA-957F-4856-AFBC-D0EB7BFED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8539" r="58881" b="52654"/>
          <a:stretch/>
        </p:blipFill>
        <p:spPr>
          <a:xfrm>
            <a:off x="0" y="3118281"/>
            <a:ext cx="5157926" cy="621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BDC9B-45FC-458F-96CB-3A30DDFD4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4" t="22784" r="15566" b="47314"/>
          <a:stretch/>
        </p:blipFill>
        <p:spPr>
          <a:xfrm>
            <a:off x="5421046" y="3028949"/>
            <a:ext cx="6672156" cy="19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A8782-B4F8-4A18-B6BD-70A6410D8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0" t="28997" r="50000" b="53786"/>
          <a:stretch/>
        </p:blipFill>
        <p:spPr>
          <a:xfrm>
            <a:off x="2119974" y="2747522"/>
            <a:ext cx="5697375" cy="2237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C6C63-9B7D-462A-8488-B9A649B70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85" t="45437" r="43278" b="46149"/>
          <a:stretch/>
        </p:blipFill>
        <p:spPr>
          <a:xfrm>
            <a:off x="2119974" y="5066357"/>
            <a:ext cx="7952051" cy="1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79216-6D49-4E44-8076-E31A769C1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9" r="26675" b="87508"/>
          <a:stretch/>
        </p:blipFill>
        <p:spPr>
          <a:xfrm>
            <a:off x="48941" y="2942594"/>
            <a:ext cx="12094117" cy="4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634C-90EB-4E85-9927-A5C311BA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F27D-9456-454E-8FC4-F0332E10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lines of code: </a:t>
            </a:r>
          </a:p>
          <a:p>
            <a:pPr lvl="1"/>
            <a:r>
              <a:rPr lang="en-US" dirty="0"/>
              <a:t>Python: 171</a:t>
            </a:r>
          </a:p>
          <a:p>
            <a:pPr lvl="1"/>
            <a:r>
              <a:rPr lang="en-US" dirty="0"/>
              <a:t>Java: 278</a:t>
            </a:r>
          </a:p>
          <a:p>
            <a:r>
              <a:rPr lang="en-US" dirty="0"/>
              <a:t>List comprehensions and lambda + reduce are both very efficient</a:t>
            </a:r>
          </a:p>
          <a:p>
            <a:r>
              <a:rPr lang="en-US" dirty="0"/>
              <a:t>Decorators made a big difference if used enough</a:t>
            </a:r>
          </a:p>
          <a:p>
            <a:r>
              <a:rPr lang="en-US" dirty="0"/>
              <a:t>Generators didn’t save much space</a:t>
            </a:r>
          </a:p>
          <a:p>
            <a:r>
              <a:rPr lang="en-US" dirty="0"/>
              <a:t>Speed difference is negligible for small file IO, but major for large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2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92A6-8D88-46C3-8D51-318C41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E6F7-7DB6-4451-969C-E7269DCF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great for quick and efficient development</a:t>
            </a:r>
          </a:p>
          <a:p>
            <a:endParaRPr lang="en-US" dirty="0"/>
          </a:p>
          <a:p>
            <a:r>
              <a:rPr lang="en-US" dirty="0"/>
              <a:t>Takes up very little space to do the same work</a:t>
            </a:r>
          </a:p>
          <a:p>
            <a:endParaRPr lang="en-US" dirty="0"/>
          </a:p>
          <a:p>
            <a:r>
              <a:rPr lang="en-US" dirty="0"/>
              <a:t>Not always the fastest</a:t>
            </a:r>
          </a:p>
          <a:p>
            <a:endParaRPr lang="en-US" dirty="0"/>
          </a:p>
          <a:p>
            <a:r>
              <a:rPr lang="en-US" dirty="0"/>
              <a:t>Can be hard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09984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9CB-3D7B-4A30-B4F6-FB4CD7AD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AF07-1660-4C23-BBB3-B96E74FB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590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72A-16FA-4390-9BFD-024520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47B4-2080-4F14-AEE0-2828B31D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strengths of Python?</a:t>
            </a:r>
          </a:p>
          <a:p>
            <a:endParaRPr lang="en-US" dirty="0"/>
          </a:p>
          <a:p>
            <a:r>
              <a:rPr lang="en-US" dirty="0"/>
              <a:t>When would you choose Python over another language?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68FF-0280-480C-9D36-C09AFBA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E6E-0AA8-49A8-8AAC-CE5A509D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running speeds of a nearly-identical program in Java and Python</a:t>
            </a:r>
          </a:p>
          <a:p>
            <a:endParaRPr lang="en-US" dirty="0"/>
          </a:p>
          <a:p>
            <a:r>
              <a:rPr lang="en-US" b="1" dirty="0"/>
              <a:t>Compare amount of code needed in Java and Python</a:t>
            </a:r>
          </a:p>
          <a:p>
            <a:endParaRPr lang="en-US" dirty="0"/>
          </a:p>
          <a:p>
            <a:r>
              <a:rPr lang="en-US" dirty="0"/>
              <a:t>Compare readability of Python and Java code</a:t>
            </a:r>
          </a:p>
        </p:txBody>
      </p:sp>
    </p:spTree>
    <p:extLst>
      <p:ext uri="{BB962C8B-B14F-4D97-AF65-F5344CB8AC3E}">
        <p14:creationId xmlns:p14="http://schemas.microsoft.com/office/powerpoint/2010/main" val="14406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91B6-D9D2-4E6C-9F5E-7053D889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712F-E023-49FF-8B5C-4E4CE954F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1788C-DD3A-45DB-9B9F-623670ED2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Strongly typed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F0A57-75E8-43E8-BE57-7D66D382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2FE99-9360-40C1-8E52-08EA63C5ED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388937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9D5D-6C40-4E53-93FC-D7A9EC1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615-EB1C-4A76-928F-33B01A2F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3D1E0-B20D-46FD-8D43-78779B649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8" t="19029" r="7524" b="39806"/>
          <a:stretch/>
        </p:blipFill>
        <p:spPr>
          <a:xfrm>
            <a:off x="5820154" y="3266736"/>
            <a:ext cx="6295861" cy="218832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7EA6E5B-37DC-49AF-A178-BCD4A3CF2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" t="7392" r="55271" b="68054"/>
          <a:stretch/>
        </p:blipFill>
        <p:spPr>
          <a:xfrm>
            <a:off x="75985" y="3266735"/>
            <a:ext cx="5659876" cy="17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9C1C-5C94-42B6-8F94-3C7FD2289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0" r="54126" b="78640"/>
          <a:stretch/>
        </p:blipFill>
        <p:spPr>
          <a:xfrm>
            <a:off x="227222" y="3156012"/>
            <a:ext cx="5592932" cy="976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60517-3AFF-4250-8037-2DBF16A75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31" t="17029" r="24199" b="37533"/>
          <a:stretch/>
        </p:blipFill>
        <p:spPr>
          <a:xfrm>
            <a:off x="5921405" y="3156012"/>
            <a:ext cx="6116714" cy="31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22FEA9-57B6-4ACE-9A57-5A535A15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62" t="34074" r="9128" b="48503"/>
          <a:stretch/>
        </p:blipFill>
        <p:spPr>
          <a:xfrm>
            <a:off x="5487250" y="3229542"/>
            <a:ext cx="6658252" cy="1194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46CE1B-E04F-48CC-8588-76726D434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" t="7046" r="55122" b="65924"/>
          <a:stretch/>
        </p:blipFill>
        <p:spPr>
          <a:xfrm>
            <a:off x="46498" y="3107094"/>
            <a:ext cx="5378677" cy="1853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45277B-0935-4984-862B-2EAA46D680CC}"/>
                  </a:ext>
                </a:extLst>
              </p14:cNvPr>
              <p14:cNvContentPartPr/>
              <p14:nvPr/>
            </p14:nvContentPartPr>
            <p14:xfrm>
              <a:off x="5522054" y="3435162"/>
              <a:ext cx="3728880" cy="14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45277B-0935-4984-862B-2EAA46D680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4254" y="3397002"/>
                <a:ext cx="380484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8315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377</TotalTime>
  <Words>238</Words>
  <Application>Microsoft Office PowerPoint</Application>
  <PresentationFormat>Widescreen</PresentationFormat>
  <Paragraphs>76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Comparing Python and Java for a small-scale app</vt:lpstr>
      <vt:lpstr>Overview</vt:lpstr>
      <vt:lpstr>Why Python?</vt:lpstr>
      <vt:lpstr>Objectives</vt:lpstr>
      <vt:lpstr>Java and Python</vt:lpstr>
      <vt:lpstr>Demo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M. Gray</dc:creator>
  <cp:lastModifiedBy>Xavier Gray</cp:lastModifiedBy>
  <cp:revision>14</cp:revision>
  <dcterms:created xsi:type="dcterms:W3CDTF">2018-12-05T05:52:42Z</dcterms:created>
  <dcterms:modified xsi:type="dcterms:W3CDTF">2018-12-05T18:16:37Z</dcterms:modified>
</cp:coreProperties>
</file>