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3266-6BF5-4700-87C0-0BE8F1169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Python and Java via a “database” </a:t>
            </a:r>
            <a:r>
              <a:rPr lang="en-US" dirty="0" err="1"/>
              <a:t>prgram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91E8B-824E-4F0B-A52E-A9CE20880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Xavier Gray</a:t>
            </a:r>
          </a:p>
        </p:txBody>
      </p:sp>
    </p:spTree>
    <p:extLst>
      <p:ext uri="{BB962C8B-B14F-4D97-AF65-F5344CB8AC3E}">
        <p14:creationId xmlns:p14="http://schemas.microsoft.com/office/powerpoint/2010/main" val="198591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89CB-3D7B-4A30-B4F6-FB4CD7AD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AF07-1660-4C23-BBB3-B96E74FBC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5909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172A-16FA-4390-9BFD-02452063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447B4-2080-4F14-AEE0-2828B31D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strengths of Python?</a:t>
            </a:r>
          </a:p>
          <a:p>
            <a:endParaRPr lang="en-US" dirty="0"/>
          </a:p>
          <a:p>
            <a:r>
              <a:rPr lang="en-US" dirty="0"/>
              <a:t>When would you choose Python over another language?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4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68FF-0280-480C-9D36-C09AFBA9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FE6E-0AA8-49A8-8AAC-CE5A509D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running speeds of a nearly-identical program in Java and Python</a:t>
            </a:r>
          </a:p>
          <a:p>
            <a:endParaRPr lang="en-US" dirty="0"/>
          </a:p>
          <a:p>
            <a:r>
              <a:rPr lang="en-US" dirty="0"/>
              <a:t>Compare amount of code needed in Java and Python</a:t>
            </a:r>
          </a:p>
          <a:p>
            <a:endParaRPr lang="en-US" dirty="0"/>
          </a:p>
          <a:p>
            <a:r>
              <a:rPr lang="en-US" dirty="0"/>
              <a:t>Compare readability of Python and Java code</a:t>
            </a:r>
          </a:p>
        </p:txBody>
      </p:sp>
    </p:spTree>
    <p:extLst>
      <p:ext uri="{BB962C8B-B14F-4D97-AF65-F5344CB8AC3E}">
        <p14:creationId xmlns:p14="http://schemas.microsoft.com/office/powerpoint/2010/main" val="14406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91B6-D9D2-4E6C-9F5E-7053D889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and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4712F-E023-49FF-8B5C-4E4CE954F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1788C-DD3A-45DB-9B9F-623670ED2D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Strongly typed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2F0A57-75E8-43E8-BE57-7D66D382A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F2FE99-9360-40C1-8E52-08EA63C5ED2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Duck Typing</a:t>
            </a:r>
          </a:p>
        </p:txBody>
      </p:sp>
    </p:spTree>
    <p:extLst>
      <p:ext uri="{BB962C8B-B14F-4D97-AF65-F5344CB8AC3E}">
        <p14:creationId xmlns:p14="http://schemas.microsoft.com/office/powerpoint/2010/main" val="388937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9D5D-6C40-4E53-93FC-D7A9EC13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C615-EB1C-4A76-928F-33B01A2F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634C-90EB-4E85-9927-A5C311BA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F27D-9456-454E-8FC4-F0332E10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lines of code: </a:t>
            </a:r>
          </a:p>
          <a:p>
            <a:pPr lvl="1"/>
            <a:r>
              <a:rPr lang="en-US" dirty="0"/>
              <a:t>Python: 171</a:t>
            </a:r>
          </a:p>
          <a:p>
            <a:pPr lvl="1"/>
            <a:r>
              <a:rPr lang="en-US" dirty="0"/>
              <a:t>Java: 278</a:t>
            </a:r>
          </a:p>
          <a:p>
            <a:r>
              <a:rPr lang="en-US" dirty="0"/>
              <a:t>List comprehensions and lambda + reduce are both very efficient</a:t>
            </a:r>
          </a:p>
          <a:p>
            <a:r>
              <a:rPr lang="en-US" dirty="0"/>
              <a:t>Decorators made the biggest difference</a:t>
            </a:r>
          </a:p>
          <a:p>
            <a:r>
              <a:rPr lang="en-US" dirty="0"/>
              <a:t>Generators don’t help much</a:t>
            </a:r>
          </a:p>
          <a:p>
            <a:r>
              <a:rPr lang="en-US" dirty="0"/>
              <a:t>Speed difference is negligible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2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92A6-8D88-46C3-8D51-318C41C5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E6F7-7DB6-4451-969C-E7269DCF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great for quick and efficient development</a:t>
            </a:r>
          </a:p>
          <a:p>
            <a:endParaRPr lang="en-US" dirty="0"/>
          </a:p>
          <a:p>
            <a:r>
              <a:rPr lang="en-US" dirty="0"/>
              <a:t>Takes up very little space to do the same work</a:t>
            </a:r>
          </a:p>
          <a:p>
            <a:endParaRPr lang="en-US" dirty="0"/>
          </a:p>
          <a:p>
            <a:r>
              <a:rPr lang="en-US" dirty="0"/>
              <a:t>Can be harder to understand at first</a:t>
            </a:r>
          </a:p>
        </p:txBody>
      </p:sp>
    </p:spTree>
    <p:extLst>
      <p:ext uri="{BB962C8B-B14F-4D97-AF65-F5344CB8AC3E}">
        <p14:creationId xmlns:p14="http://schemas.microsoft.com/office/powerpoint/2010/main" val="40998462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71</TotalTime>
  <Words>140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Comparing Python and Java via a “database” prgram</vt:lpstr>
      <vt:lpstr>Overview</vt:lpstr>
      <vt:lpstr>Why Python?</vt:lpstr>
      <vt:lpstr>Objectives</vt:lpstr>
      <vt:lpstr>Java and Python</vt:lpstr>
      <vt:lpstr>Implementation and Demo</vt:lpstr>
      <vt:lpstr>Observations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M. Gray</dc:creator>
  <cp:lastModifiedBy>Xavier M. Gray</cp:lastModifiedBy>
  <cp:revision>4</cp:revision>
  <dcterms:created xsi:type="dcterms:W3CDTF">2018-12-05T05:52:42Z</dcterms:created>
  <dcterms:modified xsi:type="dcterms:W3CDTF">2018-12-05T07:03:45Z</dcterms:modified>
</cp:coreProperties>
</file>