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  <p:sldId id="266" r:id="rId9"/>
    <p:sldId id="263" r:id="rId10"/>
    <p:sldId id="264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49603-2847-4B41-A549-97D6D8F673C1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A621D-EE19-439A-BD20-331855943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41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49603-2847-4B41-A549-97D6D8F673C1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A621D-EE19-439A-BD20-331855943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312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49603-2847-4B41-A549-97D6D8F673C1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A621D-EE19-439A-BD20-33185594354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17980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49603-2847-4B41-A549-97D6D8F673C1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A621D-EE19-439A-BD20-331855943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310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49603-2847-4B41-A549-97D6D8F673C1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A621D-EE19-439A-BD20-33185594354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8110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49603-2847-4B41-A549-97D6D8F673C1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A621D-EE19-439A-BD20-331855943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424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49603-2847-4B41-A549-97D6D8F673C1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A621D-EE19-439A-BD20-331855943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985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49603-2847-4B41-A549-97D6D8F673C1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A621D-EE19-439A-BD20-331855943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67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49603-2847-4B41-A549-97D6D8F673C1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A621D-EE19-439A-BD20-331855943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48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49603-2847-4B41-A549-97D6D8F673C1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A621D-EE19-439A-BD20-331855943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38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49603-2847-4B41-A549-97D6D8F673C1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A621D-EE19-439A-BD20-331855943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42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49603-2847-4B41-A549-97D6D8F673C1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A621D-EE19-439A-BD20-331855943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040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49603-2847-4B41-A549-97D6D8F673C1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A621D-EE19-439A-BD20-331855943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42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49603-2847-4B41-A549-97D6D8F673C1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A621D-EE19-439A-BD20-331855943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333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49603-2847-4B41-A549-97D6D8F673C1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A621D-EE19-439A-BD20-331855943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27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49603-2847-4B41-A549-97D6D8F673C1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A621D-EE19-439A-BD20-331855943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623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49603-2847-4B41-A549-97D6D8F673C1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DEA621D-EE19-439A-BD20-331855943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012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FF310-7710-4D75-A8FC-B13CC5E564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Milestone Projects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4EDBA0-7CCF-420F-9A7C-807889FBD9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Mark Pratt &amp; Patrick Garcia</a:t>
            </a:r>
          </a:p>
          <a:p>
            <a:r>
              <a:rPr lang="en-US" dirty="0"/>
              <a:t>CST-247</a:t>
            </a:r>
          </a:p>
        </p:txBody>
      </p:sp>
    </p:spTree>
    <p:extLst>
      <p:ext uri="{BB962C8B-B14F-4D97-AF65-F5344CB8AC3E}">
        <p14:creationId xmlns:p14="http://schemas.microsoft.com/office/powerpoint/2010/main" val="2103533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60F44-A67E-45AA-AE6B-362B7FD7A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 and Partial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C5CC1-8E3C-4023-AB0D-84A4AAE0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764037" cy="3880773"/>
          </a:xfrm>
        </p:spPr>
        <p:txBody>
          <a:bodyPr/>
          <a:lstStyle/>
          <a:p>
            <a:r>
              <a:rPr lang="en-US" dirty="0"/>
              <a:t>We utilized AJAX and some Partial Views to help our project be more optimized at runtime and help with refreshing.</a:t>
            </a:r>
          </a:p>
          <a:p>
            <a:r>
              <a:rPr lang="en-US" dirty="0"/>
              <a:t>Our game board has partial views within it to help with refreshing when a cell is clicked.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F57431-69B2-425D-B25B-D5D224130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769" y="2160589"/>
            <a:ext cx="5747045" cy="83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908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E76D5-F11F-4B1D-A2C2-5C84F3FD0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Features and Saved Game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A2941-9ACB-4EC6-AACA-469D20546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035268" cy="3880773"/>
          </a:xfrm>
        </p:spPr>
        <p:txBody>
          <a:bodyPr/>
          <a:lstStyle/>
          <a:p>
            <a:r>
              <a:rPr lang="en-US" dirty="0"/>
              <a:t>Our project uses REST features in order to create a save game state that can be returned to at a later time.</a:t>
            </a:r>
          </a:p>
          <a:p>
            <a:r>
              <a:rPr lang="en-US" dirty="0"/>
              <a:t>When logging in, you can choose to load a saved game through the load game button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1BBCC8-2BE1-4F31-A2D6-F8DD017F1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593" y="1963284"/>
            <a:ext cx="6528135" cy="296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583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81C4C-6707-4237-955A-90C9A730E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Features and Saved Game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5B768-1CC2-4BB7-833C-59018F73A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6658492" cy="3880773"/>
          </a:xfrm>
        </p:spPr>
        <p:txBody>
          <a:bodyPr/>
          <a:lstStyle/>
          <a:p>
            <a:r>
              <a:rPr lang="en-US" dirty="0"/>
              <a:t>With the REST features, we have player stats as well. Some of these player stats are the number of clicks and the time taken to win the game.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AD3151-F676-406A-985A-2D551217B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45" y="3726343"/>
            <a:ext cx="10566943" cy="128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065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33ADF-ECB4-44FF-985D-9EB7013CF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849BA-E860-4365-B188-6C965CE6C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you for viewing our project</a:t>
            </a:r>
          </a:p>
        </p:txBody>
      </p:sp>
    </p:spTree>
    <p:extLst>
      <p:ext uri="{BB962C8B-B14F-4D97-AF65-F5344CB8AC3E}">
        <p14:creationId xmlns:p14="http://schemas.microsoft.com/office/powerpoint/2010/main" val="3426241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605A7-3CF3-4C62-A4AC-4832F2064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3DC01-5124-4F4C-A096-35877C3B4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279677" cy="3880773"/>
          </a:xfrm>
        </p:spPr>
        <p:txBody>
          <a:bodyPr/>
          <a:lstStyle/>
          <a:p>
            <a:r>
              <a:rPr lang="en-US" dirty="0"/>
              <a:t>We took the game of Minesweeper from CST-227 and turned it into a web app using ASP.NET / MVC</a:t>
            </a:r>
          </a:p>
          <a:p>
            <a:r>
              <a:rPr lang="en-US" dirty="0"/>
              <a:t>The project has Registration and Log in functionality</a:t>
            </a:r>
          </a:p>
          <a:p>
            <a:r>
              <a:rPr lang="en-US" dirty="0"/>
              <a:t>The project has the ability to restore a saved game state</a:t>
            </a:r>
          </a:p>
          <a:p>
            <a:r>
              <a:rPr lang="en-US" dirty="0"/>
              <a:t>We utilized the SCRUM tactic of project management to deliver this project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A9DF4F-028C-4003-B602-6A7984C23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9850" y="2160589"/>
            <a:ext cx="6746517" cy="462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683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E8713-DA9E-4FCF-86BF-05F8779C6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Artifacts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E4596-473C-4C57-92E9-7B5A7A1ED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2842762" cy="3880773"/>
          </a:xfrm>
        </p:spPr>
        <p:txBody>
          <a:bodyPr/>
          <a:lstStyle/>
          <a:p>
            <a:r>
              <a:rPr lang="en-US" dirty="0"/>
              <a:t>Here are our user stories, this is what we used to ensure we did all of the correct tasks and kept the game on schedule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211C64-859F-455F-81ED-5168AD1D3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031" y="1088067"/>
            <a:ext cx="3460928" cy="565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339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AD197-3107-4D9A-9C35-181094421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Artifacts Part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9BD5F-27A2-498A-88AE-092BEA586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267286" cy="3880773"/>
          </a:xfrm>
        </p:spPr>
        <p:txBody>
          <a:bodyPr/>
          <a:lstStyle/>
          <a:p>
            <a:r>
              <a:rPr lang="en-US" dirty="0"/>
              <a:t>Here is the burndown chart associated with the user stories. As you can see we were well ahead of schedule, our actual time was under the ideal time.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39600E-657A-4ED1-95AF-024776E5D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522" y="3236496"/>
            <a:ext cx="9661102" cy="31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9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0091F-96EE-42B7-81AF-592A4ED24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4744E-7E9A-4BD2-A57E-5D8D180D4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2160589"/>
            <a:ext cx="3949668" cy="3880773"/>
          </a:xfrm>
        </p:spPr>
        <p:txBody>
          <a:bodyPr/>
          <a:lstStyle/>
          <a:p>
            <a:r>
              <a:rPr lang="en-US" dirty="0"/>
              <a:t>We used MVC functionality to create a log in module. The module uses DAO design principles to connect and query a database with the user credentials.</a:t>
            </a:r>
          </a:p>
          <a:p>
            <a:r>
              <a:rPr lang="en-US" dirty="0"/>
              <a:t>The module checks the database for the existing user, and if they do, then it returns their credentials and also their saved game state if applicable.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EEAC63-8342-48C1-B912-A8CCD23C6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9649" y="2160589"/>
            <a:ext cx="4870700" cy="350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088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D6D38-D329-4637-94D0-4FDB58FBB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3F887-E407-4533-A47C-996B78243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915292" cy="3880773"/>
          </a:xfrm>
        </p:spPr>
        <p:txBody>
          <a:bodyPr/>
          <a:lstStyle/>
          <a:p>
            <a:r>
              <a:rPr lang="en-US" dirty="0"/>
              <a:t>We used MVC functionality to create a registration module. The module uses DAO design principles to connect and query a database with the user credentials</a:t>
            </a:r>
          </a:p>
          <a:p>
            <a:r>
              <a:rPr lang="en-US" dirty="0"/>
              <a:t>The module checks whether the user has already been created, and if they haven’t, it adds a new user to the database.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192901-86A9-4CB9-B6A4-9F338F1C5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613" y="282413"/>
            <a:ext cx="5245370" cy="629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340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7B830-CF13-4FF5-B08C-00A467B51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Board Game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95722-564F-49EE-960C-F2103C3AD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186522" cy="3880773"/>
          </a:xfrm>
        </p:spPr>
        <p:txBody>
          <a:bodyPr/>
          <a:lstStyle/>
          <a:p>
            <a:r>
              <a:rPr lang="en-US" dirty="0"/>
              <a:t>Our board is a 2d array of buttons with click functionality. Each button houses a cell object which has its own functions. The board uses separation of presentation and logic layers.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E6D2C8-0599-48E5-BA26-34AE6C35C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501" y="2163843"/>
            <a:ext cx="5308847" cy="465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309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BF376-640D-4152-B2C5-382515801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 / Loss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F2462-B593-45C1-BE28-3C660F92A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2897764" cy="3880773"/>
          </a:xfrm>
        </p:spPr>
        <p:txBody>
          <a:bodyPr/>
          <a:lstStyle/>
          <a:p>
            <a:r>
              <a:rPr lang="en-US" dirty="0"/>
              <a:t>The board shows different things whether you win our lose. When you win, you can see flags where the bombs were, but when you lose, you see the bombs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C43A50-2CF3-4DF8-BCDD-024106AE8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8103" y="2105586"/>
            <a:ext cx="4210965" cy="33849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6E80E0-9344-4419-9833-304272BB4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5597" y="2105587"/>
            <a:ext cx="4022506" cy="332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572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81BFB-A807-4928-8554-9B3DF3B8D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0527C-38EB-4A0B-80AF-4509DB980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502780" cy="3880773"/>
          </a:xfrm>
        </p:spPr>
        <p:txBody>
          <a:bodyPr/>
          <a:lstStyle/>
          <a:p>
            <a:r>
              <a:rPr lang="en-US" dirty="0"/>
              <a:t>Each cell is its own object. Each cell object has properties as can be seen in the image.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D8ACF9-906A-4EBF-ACD7-EDB360ED7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8143" y="1660491"/>
            <a:ext cx="6064562" cy="503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2892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125</TotalTime>
  <Words>466</Words>
  <Application>Microsoft Office PowerPoint</Application>
  <PresentationFormat>Widescreen</PresentationFormat>
  <Paragraphs>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Milestone Projects</vt:lpstr>
      <vt:lpstr>Project Overview</vt:lpstr>
      <vt:lpstr>Scrum Artifacts</vt:lpstr>
      <vt:lpstr>Scrum Artifacts Part II</vt:lpstr>
      <vt:lpstr>Log In</vt:lpstr>
      <vt:lpstr>Registration</vt:lpstr>
      <vt:lpstr>Board Game Module</vt:lpstr>
      <vt:lpstr>Win / Loss Board</vt:lpstr>
      <vt:lpstr>Cell Object</vt:lpstr>
      <vt:lpstr>AJAX and Partial Views</vt:lpstr>
      <vt:lpstr>REST Features and Saved Game State</vt:lpstr>
      <vt:lpstr>REST Features and Saved Game State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Milestone Projects</dc:title>
  <dc:creator>Mark Pratt</dc:creator>
  <cp:lastModifiedBy>Mark Pratt</cp:lastModifiedBy>
  <cp:revision>9</cp:revision>
  <dcterms:created xsi:type="dcterms:W3CDTF">2020-08-16T18:25:49Z</dcterms:created>
  <dcterms:modified xsi:type="dcterms:W3CDTF">2020-08-17T01:26:18Z</dcterms:modified>
</cp:coreProperties>
</file>