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0"/>
  </p:notesMasterIdLst>
  <p:sldIdLst>
    <p:sldId id="257" r:id="rId2"/>
    <p:sldId id="256" r:id="rId3"/>
    <p:sldId id="258" r:id="rId4"/>
    <p:sldId id="267" r:id="rId5"/>
    <p:sldId id="259" r:id="rId6"/>
    <p:sldId id="263" r:id="rId7"/>
    <p:sldId id="264" r:id="rId8"/>
    <p:sldId id="265" r:id="rId9"/>
    <p:sldId id="266" r:id="rId10"/>
    <p:sldId id="268" r:id="rId11"/>
    <p:sldId id="269" r:id="rId12"/>
    <p:sldId id="270" r:id="rId13"/>
    <p:sldId id="272" r:id="rId14"/>
    <p:sldId id="271" r:id="rId15"/>
    <p:sldId id="274" r:id="rId16"/>
    <p:sldId id="275" r:id="rId17"/>
    <p:sldId id="276" r:id="rId18"/>
    <p:sldId id="281" r:id="rId19"/>
    <p:sldId id="283" r:id="rId20"/>
    <p:sldId id="280" r:id="rId21"/>
    <p:sldId id="284" r:id="rId22"/>
    <p:sldId id="286" r:id="rId23"/>
    <p:sldId id="277" r:id="rId24"/>
    <p:sldId id="279" r:id="rId25"/>
    <p:sldId id="282" r:id="rId26"/>
    <p:sldId id="285" r:id="rId27"/>
    <p:sldId id="287" r:id="rId28"/>
    <p:sldId id="288" r:id="rId29"/>
  </p:sldIdLst>
  <p:sldSz cx="9144000" cy="5143500" type="screen16x9"/>
  <p:notesSz cx="6858000" cy="9144000"/>
  <p:embeddedFontLst>
    <p:embeddedFont>
      <p:font typeface="Oswald Regular" panose="00000500000000000000" pitchFamily="2" charset="0"/>
      <p:regular r:id="rId31"/>
    </p:embeddedFont>
    <p:embeddedFont>
      <p:font typeface="Oswald" panose="00000500000000000000" pitchFamily="2" charset="0"/>
      <p:regular r:id="rId32"/>
      <p:bold r:id="rId33"/>
    </p:embeddedFont>
    <p:embeddedFont>
      <p:font typeface="Average" panose="020B0604020202020204" charset="0"/>
      <p:regular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3466" autoAdjust="0"/>
  </p:normalViewPr>
  <p:slideViewPr>
    <p:cSldViewPr snapToGrid="0">
      <p:cViewPr varScale="1">
        <p:scale>
          <a:sx n="60" d="100"/>
          <a:sy n="60" d="100"/>
        </p:scale>
        <p:origin x="1394" y="3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Gabriel\Downloads\multiTimeline.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Gabriel\Downloads\multiTimeline%20(1).csv"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Oswald Regular" panose="00000500000000000000" pitchFamily="2" charset="0"/>
                <a:ea typeface="+mn-ea"/>
                <a:cs typeface="+mn-cs"/>
              </a:defRPr>
            </a:pPr>
            <a:r>
              <a:rPr lang="en-US"/>
              <a:t>Version Control Interest Over Time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Oswald Regular" panose="00000500000000000000" pitchFamily="2" charset="0"/>
              <a:ea typeface="+mn-ea"/>
              <a:cs typeface="+mn-cs"/>
            </a:defRPr>
          </a:pPr>
          <a:endParaRPr lang="en-US"/>
        </a:p>
      </c:txPr>
    </c:title>
    <c:autoTitleDeleted val="0"/>
    <c:plotArea>
      <c:layout/>
      <c:lineChart>
        <c:grouping val="standard"/>
        <c:varyColors val="0"/>
        <c:ser>
          <c:idx val="0"/>
          <c:order val="0"/>
          <c:tx>
            <c:strRef>
              <c:f>multiTimeline!$B$3</c:f>
              <c:strCache>
                <c:ptCount val="1"/>
                <c:pt idx="0">
                  <c:v>Git: (Worldwide)</c:v>
                </c:pt>
              </c:strCache>
            </c:strRef>
          </c:tx>
          <c:spPr>
            <a:ln w="28575" cap="rnd">
              <a:solidFill>
                <a:srgbClr val="FF0000"/>
              </a:solidFill>
              <a:round/>
            </a:ln>
            <a:effectLst/>
          </c:spPr>
          <c:marker>
            <c:symbol val="none"/>
          </c:marker>
          <c:cat>
            <c:strRef>
              <c:f>multiTimeline!$A$4:$A$169</c:f>
              <c:strCache>
                <c:ptCount val="166"/>
                <c:pt idx="0">
                  <c:v>2004-01</c:v>
                </c:pt>
                <c:pt idx="1">
                  <c:v>2004-02</c:v>
                </c:pt>
                <c:pt idx="2">
                  <c:v>2004-03</c:v>
                </c:pt>
                <c:pt idx="3">
                  <c:v>2004-04</c:v>
                </c:pt>
                <c:pt idx="4">
                  <c:v>2004-05</c:v>
                </c:pt>
                <c:pt idx="5">
                  <c:v>2004-06</c:v>
                </c:pt>
                <c:pt idx="6">
                  <c:v>2004-07</c:v>
                </c:pt>
                <c:pt idx="7">
                  <c:v>2004-08</c:v>
                </c:pt>
                <c:pt idx="8">
                  <c:v>2004-09</c:v>
                </c:pt>
                <c:pt idx="9">
                  <c:v>2004-10</c:v>
                </c:pt>
                <c:pt idx="10">
                  <c:v>2004-11</c:v>
                </c:pt>
                <c:pt idx="11">
                  <c:v>2004-12</c:v>
                </c:pt>
                <c:pt idx="12">
                  <c:v>2005-01</c:v>
                </c:pt>
                <c:pt idx="13">
                  <c:v>2005-02</c:v>
                </c:pt>
                <c:pt idx="14">
                  <c:v>2005-03</c:v>
                </c:pt>
                <c:pt idx="15">
                  <c:v>2005-04</c:v>
                </c:pt>
                <c:pt idx="16">
                  <c:v>2005-05</c:v>
                </c:pt>
                <c:pt idx="17">
                  <c:v>2005-06</c:v>
                </c:pt>
                <c:pt idx="18">
                  <c:v>2005-07</c:v>
                </c:pt>
                <c:pt idx="19">
                  <c:v>2005-08</c:v>
                </c:pt>
                <c:pt idx="20">
                  <c:v>2005-09</c:v>
                </c:pt>
                <c:pt idx="21">
                  <c:v>2005-10</c:v>
                </c:pt>
                <c:pt idx="22">
                  <c:v>2005-11</c:v>
                </c:pt>
                <c:pt idx="23">
                  <c:v>2005-12</c:v>
                </c:pt>
                <c:pt idx="24">
                  <c:v>2006-01</c:v>
                </c:pt>
                <c:pt idx="25">
                  <c:v>2006-02</c:v>
                </c:pt>
                <c:pt idx="26">
                  <c:v>2006-03</c:v>
                </c:pt>
                <c:pt idx="27">
                  <c:v>2006-04</c:v>
                </c:pt>
                <c:pt idx="28">
                  <c:v>2006-05</c:v>
                </c:pt>
                <c:pt idx="29">
                  <c:v>2006-06</c:v>
                </c:pt>
                <c:pt idx="30">
                  <c:v>2006-07</c:v>
                </c:pt>
                <c:pt idx="31">
                  <c:v>2006-08</c:v>
                </c:pt>
                <c:pt idx="32">
                  <c:v>2006-09</c:v>
                </c:pt>
                <c:pt idx="33">
                  <c:v>2006-10</c:v>
                </c:pt>
                <c:pt idx="34">
                  <c:v>2006-11</c:v>
                </c:pt>
                <c:pt idx="35">
                  <c:v>2006-12</c:v>
                </c:pt>
                <c:pt idx="36">
                  <c:v>2007-01</c:v>
                </c:pt>
                <c:pt idx="37">
                  <c:v>2007-02</c:v>
                </c:pt>
                <c:pt idx="38">
                  <c:v>2007-03</c:v>
                </c:pt>
                <c:pt idx="39">
                  <c:v>2007-04</c:v>
                </c:pt>
                <c:pt idx="40">
                  <c:v>2007-05</c:v>
                </c:pt>
                <c:pt idx="41">
                  <c:v>2007-06</c:v>
                </c:pt>
                <c:pt idx="42">
                  <c:v>2007-07</c:v>
                </c:pt>
                <c:pt idx="43">
                  <c:v>2007-08</c:v>
                </c:pt>
                <c:pt idx="44">
                  <c:v>2007-09</c:v>
                </c:pt>
                <c:pt idx="45">
                  <c:v>2007-10</c:v>
                </c:pt>
                <c:pt idx="46">
                  <c:v>2007-11</c:v>
                </c:pt>
                <c:pt idx="47">
                  <c:v>2007-12</c:v>
                </c:pt>
                <c:pt idx="48">
                  <c:v>2008-01</c:v>
                </c:pt>
                <c:pt idx="49">
                  <c:v>2008-02</c:v>
                </c:pt>
                <c:pt idx="50">
                  <c:v>2008-03</c:v>
                </c:pt>
                <c:pt idx="51">
                  <c:v>2008-04</c:v>
                </c:pt>
                <c:pt idx="52">
                  <c:v>2008-05</c:v>
                </c:pt>
                <c:pt idx="53">
                  <c:v>2008-06</c:v>
                </c:pt>
                <c:pt idx="54">
                  <c:v>2008-07</c:v>
                </c:pt>
                <c:pt idx="55">
                  <c:v>2008-08</c:v>
                </c:pt>
                <c:pt idx="56">
                  <c:v>2008-09</c:v>
                </c:pt>
                <c:pt idx="57">
                  <c:v>2008-10</c:v>
                </c:pt>
                <c:pt idx="58">
                  <c:v>2008-11</c:v>
                </c:pt>
                <c:pt idx="59">
                  <c:v>2008-12</c:v>
                </c:pt>
                <c:pt idx="60">
                  <c:v>2009-01</c:v>
                </c:pt>
                <c:pt idx="61">
                  <c:v>2009-02</c:v>
                </c:pt>
                <c:pt idx="62">
                  <c:v>2009-03</c:v>
                </c:pt>
                <c:pt idx="63">
                  <c:v>2009-04</c:v>
                </c:pt>
                <c:pt idx="64">
                  <c:v>2009-05</c:v>
                </c:pt>
                <c:pt idx="65">
                  <c:v>2009-06</c:v>
                </c:pt>
                <c:pt idx="66">
                  <c:v>2009-07</c:v>
                </c:pt>
                <c:pt idx="67">
                  <c:v>2009-08</c:v>
                </c:pt>
                <c:pt idx="68">
                  <c:v>2009-09</c:v>
                </c:pt>
                <c:pt idx="69">
                  <c:v>2009-10</c:v>
                </c:pt>
                <c:pt idx="70">
                  <c:v>2009-11</c:v>
                </c:pt>
                <c:pt idx="71">
                  <c:v>2009-12</c:v>
                </c:pt>
                <c:pt idx="72">
                  <c:v>2010-01</c:v>
                </c:pt>
                <c:pt idx="73">
                  <c:v>2010-02</c:v>
                </c:pt>
                <c:pt idx="74">
                  <c:v>2010-03</c:v>
                </c:pt>
                <c:pt idx="75">
                  <c:v>2010-04</c:v>
                </c:pt>
                <c:pt idx="76">
                  <c:v>2010-05</c:v>
                </c:pt>
                <c:pt idx="77">
                  <c:v>2010-06</c:v>
                </c:pt>
                <c:pt idx="78">
                  <c:v>2010-07</c:v>
                </c:pt>
                <c:pt idx="79">
                  <c:v>2010-08</c:v>
                </c:pt>
                <c:pt idx="80">
                  <c:v>2010-09</c:v>
                </c:pt>
                <c:pt idx="81">
                  <c:v>2010-10</c:v>
                </c:pt>
                <c:pt idx="82">
                  <c:v>2010-11</c:v>
                </c:pt>
                <c:pt idx="83">
                  <c:v>2010-12</c:v>
                </c:pt>
                <c:pt idx="84">
                  <c:v>2011-01</c:v>
                </c:pt>
                <c:pt idx="85">
                  <c:v>2011-02</c:v>
                </c:pt>
                <c:pt idx="86">
                  <c:v>2011-03</c:v>
                </c:pt>
                <c:pt idx="87">
                  <c:v>2011-04</c:v>
                </c:pt>
                <c:pt idx="88">
                  <c:v>2011-05</c:v>
                </c:pt>
                <c:pt idx="89">
                  <c:v>2011-06</c:v>
                </c:pt>
                <c:pt idx="90">
                  <c:v>2011-07</c:v>
                </c:pt>
                <c:pt idx="91">
                  <c:v>2011-08</c:v>
                </c:pt>
                <c:pt idx="92">
                  <c:v>2011-09</c:v>
                </c:pt>
                <c:pt idx="93">
                  <c:v>2011-10</c:v>
                </c:pt>
                <c:pt idx="94">
                  <c:v>2011-11</c:v>
                </c:pt>
                <c:pt idx="95">
                  <c:v>2011-12</c:v>
                </c:pt>
                <c:pt idx="96">
                  <c:v>2012-01</c:v>
                </c:pt>
                <c:pt idx="97">
                  <c:v>2012-02</c:v>
                </c:pt>
                <c:pt idx="98">
                  <c:v>2012-03</c:v>
                </c:pt>
                <c:pt idx="99">
                  <c:v>2012-04</c:v>
                </c:pt>
                <c:pt idx="100">
                  <c:v>2012-05</c:v>
                </c:pt>
                <c:pt idx="101">
                  <c:v>2012-06</c:v>
                </c:pt>
                <c:pt idx="102">
                  <c:v>2012-07</c:v>
                </c:pt>
                <c:pt idx="103">
                  <c:v>2012-08</c:v>
                </c:pt>
                <c:pt idx="104">
                  <c:v>2012-09</c:v>
                </c:pt>
                <c:pt idx="105">
                  <c:v>2012-10</c:v>
                </c:pt>
                <c:pt idx="106">
                  <c:v>2012-11</c:v>
                </c:pt>
                <c:pt idx="107">
                  <c:v>2012-12</c:v>
                </c:pt>
                <c:pt idx="108">
                  <c:v>2013-01</c:v>
                </c:pt>
                <c:pt idx="109">
                  <c:v>2013-02</c:v>
                </c:pt>
                <c:pt idx="110">
                  <c:v>2013-03</c:v>
                </c:pt>
                <c:pt idx="111">
                  <c:v>2013-04</c:v>
                </c:pt>
                <c:pt idx="112">
                  <c:v>2013-05</c:v>
                </c:pt>
                <c:pt idx="113">
                  <c:v>2013-06</c:v>
                </c:pt>
                <c:pt idx="114">
                  <c:v>2013-07</c:v>
                </c:pt>
                <c:pt idx="115">
                  <c:v>2013-08</c:v>
                </c:pt>
                <c:pt idx="116">
                  <c:v>2013-09</c:v>
                </c:pt>
                <c:pt idx="117">
                  <c:v>2013-10</c:v>
                </c:pt>
                <c:pt idx="118">
                  <c:v>2013-11</c:v>
                </c:pt>
                <c:pt idx="119">
                  <c:v>2013-12</c:v>
                </c:pt>
                <c:pt idx="120">
                  <c:v>2014-01</c:v>
                </c:pt>
                <c:pt idx="121">
                  <c:v>2014-02</c:v>
                </c:pt>
                <c:pt idx="122">
                  <c:v>2014-03</c:v>
                </c:pt>
                <c:pt idx="123">
                  <c:v>2014-04</c:v>
                </c:pt>
                <c:pt idx="124">
                  <c:v>2014-05</c:v>
                </c:pt>
                <c:pt idx="125">
                  <c:v>2014-06</c:v>
                </c:pt>
                <c:pt idx="126">
                  <c:v>2014-07</c:v>
                </c:pt>
                <c:pt idx="127">
                  <c:v>2014-08</c:v>
                </c:pt>
                <c:pt idx="128">
                  <c:v>2014-09</c:v>
                </c:pt>
                <c:pt idx="129">
                  <c:v>2014-10</c:v>
                </c:pt>
                <c:pt idx="130">
                  <c:v>2014-11</c:v>
                </c:pt>
                <c:pt idx="131">
                  <c:v>2014-12</c:v>
                </c:pt>
                <c:pt idx="132">
                  <c:v>2015-01</c:v>
                </c:pt>
                <c:pt idx="133">
                  <c:v>2015-02</c:v>
                </c:pt>
                <c:pt idx="134">
                  <c:v>2015-03</c:v>
                </c:pt>
                <c:pt idx="135">
                  <c:v>2015-04</c:v>
                </c:pt>
                <c:pt idx="136">
                  <c:v>2015-05</c:v>
                </c:pt>
                <c:pt idx="137">
                  <c:v>2015-06</c:v>
                </c:pt>
                <c:pt idx="138">
                  <c:v>2015-07</c:v>
                </c:pt>
                <c:pt idx="139">
                  <c:v>2015-08</c:v>
                </c:pt>
                <c:pt idx="140">
                  <c:v>2015-09</c:v>
                </c:pt>
                <c:pt idx="141">
                  <c:v>2015-10</c:v>
                </c:pt>
                <c:pt idx="142">
                  <c:v>2015-11</c:v>
                </c:pt>
                <c:pt idx="143">
                  <c:v>2015-12</c:v>
                </c:pt>
                <c:pt idx="144">
                  <c:v>2016-01</c:v>
                </c:pt>
                <c:pt idx="145">
                  <c:v>2016-02</c:v>
                </c:pt>
                <c:pt idx="146">
                  <c:v>2016-03</c:v>
                </c:pt>
                <c:pt idx="147">
                  <c:v>2016-04</c:v>
                </c:pt>
                <c:pt idx="148">
                  <c:v>2016-05</c:v>
                </c:pt>
                <c:pt idx="149">
                  <c:v>2016-06</c:v>
                </c:pt>
                <c:pt idx="150">
                  <c:v>2016-07</c:v>
                </c:pt>
                <c:pt idx="151">
                  <c:v>2016-08</c:v>
                </c:pt>
                <c:pt idx="152">
                  <c:v>2016-09</c:v>
                </c:pt>
                <c:pt idx="153">
                  <c:v>2016-10</c:v>
                </c:pt>
                <c:pt idx="154">
                  <c:v>2016-11</c:v>
                </c:pt>
                <c:pt idx="155">
                  <c:v>2016-12</c:v>
                </c:pt>
                <c:pt idx="156">
                  <c:v>2017-01</c:v>
                </c:pt>
                <c:pt idx="157">
                  <c:v>2017-02</c:v>
                </c:pt>
                <c:pt idx="158">
                  <c:v>2017-03</c:v>
                </c:pt>
                <c:pt idx="159">
                  <c:v>2017-04</c:v>
                </c:pt>
                <c:pt idx="160">
                  <c:v>2017-05</c:v>
                </c:pt>
                <c:pt idx="161">
                  <c:v>2017-06</c:v>
                </c:pt>
                <c:pt idx="162">
                  <c:v>2017-07</c:v>
                </c:pt>
                <c:pt idx="163">
                  <c:v>2017-08</c:v>
                </c:pt>
                <c:pt idx="164">
                  <c:v>2017-09</c:v>
                </c:pt>
                <c:pt idx="165">
                  <c:v>2017-10</c:v>
                </c:pt>
              </c:strCache>
            </c:strRef>
          </c:cat>
          <c:val>
            <c:numRef>
              <c:f>multiTimeline!$B$4:$B$169</c:f>
              <c:numCache>
                <c:formatCode>General</c:formatCode>
                <c:ptCount val="166"/>
                <c:pt idx="0">
                  <c:v>6</c:v>
                </c:pt>
                <c:pt idx="1">
                  <c:v>5</c:v>
                </c:pt>
                <c:pt idx="2">
                  <c:v>5</c:v>
                </c:pt>
                <c:pt idx="3">
                  <c:v>6</c:v>
                </c:pt>
                <c:pt idx="4">
                  <c:v>5</c:v>
                </c:pt>
                <c:pt idx="5">
                  <c:v>6</c:v>
                </c:pt>
                <c:pt idx="6">
                  <c:v>6</c:v>
                </c:pt>
                <c:pt idx="7">
                  <c:v>6</c:v>
                </c:pt>
                <c:pt idx="8">
                  <c:v>5</c:v>
                </c:pt>
                <c:pt idx="9">
                  <c:v>5</c:v>
                </c:pt>
                <c:pt idx="10">
                  <c:v>6</c:v>
                </c:pt>
                <c:pt idx="11">
                  <c:v>6</c:v>
                </c:pt>
                <c:pt idx="12">
                  <c:v>5</c:v>
                </c:pt>
                <c:pt idx="13">
                  <c:v>5</c:v>
                </c:pt>
                <c:pt idx="14">
                  <c:v>5</c:v>
                </c:pt>
                <c:pt idx="15">
                  <c:v>8</c:v>
                </c:pt>
                <c:pt idx="16">
                  <c:v>7</c:v>
                </c:pt>
                <c:pt idx="17">
                  <c:v>7</c:v>
                </c:pt>
                <c:pt idx="18">
                  <c:v>6</c:v>
                </c:pt>
                <c:pt idx="19">
                  <c:v>7</c:v>
                </c:pt>
                <c:pt idx="20">
                  <c:v>6</c:v>
                </c:pt>
                <c:pt idx="21">
                  <c:v>6</c:v>
                </c:pt>
                <c:pt idx="22">
                  <c:v>7</c:v>
                </c:pt>
                <c:pt idx="23">
                  <c:v>7</c:v>
                </c:pt>
                <c:pt idx="24">
                  <c:v>7</c:v>
                </c:pt>
                <c:pt idx="25">
                  <c:v>7</c:v>
                </c:pt>
                <c:pt idx="26">
                  <c:v>7</c:v>
                </c:pt>
                <c:pt idx="27">
                  <c:v>7</c:v>
                </c:pt>
                <c:pt idx="28">
                  <c:v>7</c:v>
                </c:pt>
                <c:pt idx="29">
                  <c:v>7</c:v>
                </c:pt>
                <c:pt idx="30">
                  <c:v>7</c:v>
                </c:pt>
                <c:pt idx="31">
                  <c:v>7</c:v>
                </c:pt>
                <c:pt idx="32">
                  <c:v>7</c:v>
                </c:pt>
                <c:pt idx="33">
                  <c:v>7</c:v>
                </c:pt>
                <c:pt idx="34">
                  <c:v>7</c:v>
                </c:pt>
                <c:pt idx="35">
                  <c:v>8</c:v>
                </c:pt>
                <c:pt idx="36">
                  <c:v>8</c:v>
                </c:pt>
                <c:pt idx="37">
                  <c:v>7</c:v>
                </c:pt>
                <c:pt idx="38">
                  <c:v>8</c:v>
                </c:pt>
                <c:pt idx="39">
                  <c:v>8</c:v>
                </c:pt>
                <c:pt idx="40">
                  <c:v>8</c:v>
                </c:pt>
                <c:pt idx="41">
                  <c:v>11</c:v>
                </c:pt>
                <c:pt idx="42">
                  <c:v>11</c:v>
                </c:pt>
                <c:pt idx="43">
                  <c:v>11</c:v>
                </c:pt>
                <c:pt idx="44">
                  <c:v>11</c:v>
                </c:pt>
                <c:pt idx="45">
                  <c:v>11</c:v>
                </c:pt>
                <c:pt idx="46">
                  <c:v>11</c:v>
                </c:pt>
                <c:pt idx="47">
                  <c:v>11</c:v>
                </c:pt>
                <c:pt idx="48">
                  <c:v>11</c:v>
                </c:pt>
                <c:pt idx="49">
                  <c:v>13</c:v>
                </c:pt>
                <c:pt idx="50">
                  <c:v>12</c:v>
                </c:pt>
                <c:pt idx="51">
                  <c:v>15</c:v>
                </c:pt>
                <c:pt idx="52">
                  <c:v>15</c:v>
                </c:pt>
                <c:pt idx="53">
                  <c:v>16</c:v>
                </c:pt>
                <c:pt idx="54">
                  <c:v>16</c:v>
                </c:pt>
                <c:pt idx="55">
                  <c:v>16</c:v>
                </c:pt>
                <c:pt idx="56">
                  <c:v>16</c:v>
                </c:pt>
                <c:pt idx="57">
                  <c:v>17</c:v>
                </c:pt>
                <c:pt idx="58">
                  <c:v>16</c:v>
                </c:pt>
                <c:pt idx="59">
                  <c:v>17</c:v>
                </c:pt>
                <c:pt idx="60">
                  <c:v>20</c:v>
                </c:pt>
                <c:pt idx="61">
                  <c:v>20</c:v>
                </c:pt>
                <c:pt idx="62">
                  <c:v>20</c:v>
                </c:pt>
                <c:pt idx="63">
                  <c:v>20</c:v>
                </c:pt>
                <c:pt idx="64">
                  <c:v>20</c:v>
                </c:pt>
                <c:pt idx="65">
                  <c:v>20</c:v>
                </c:pt>
                <c:pt idx="66">
                  <c:v>20</c:v>
                </c:pt>
                <c:pt idx="67">
                  <c:v>22</c:v>
                </c:pt>
                <c:pt idx="68">
                  <c:v>22</c:v>
                </c:pt>
                <c:pt idx="69">
                  <c:v>22</c:v>
                </c:pt>
                <c:pt idx="70">
                  <c:v>22</c:v>
                </c:pt>
                <c:pt idx="71">
                  <c:v>21</c:v>
                </c:pt>
                <c:pt idx="72">
                  <c:v>22</c:v>
                </c:pt>
                <c:pt idx="73">
                  <c:v>24</c:v>
                </c:pt>
                <c:pt idx="74">
                  <c:v>26</c:v>
                </c:pt>
                <c:pt idx="75">
                  <c:v>26</c:v>
                </c:pt>
                <c:pt idx="76">
                  <c:v>26</c:v>
                </c:pt>
                <c:pt idx="77">
                  <c:v>27</c:v>
                </c:pt>
                <c:pt idx="78">
                  <c:v>25</c:v>
                </c:pt>
                <c:pt idx="79">
                  <c:v>27</c:v>
                </c:pt>
                <c:pt idx="80">
                  <c:v>28</c:v>
                </c:pt>
                <c:pt idx="81">
                  <c:v>29</c:v>
                </c:pt>
                <c:pt idx="82">
                  <c:v>29</c:v>
                </c:pt>
                <c:pt idx="83">
                  <c:v>28</c:v>
                </c:pt>
                <c:pt idx="84">
                  <c:v>30</c:v>
                </c:pt>
                <c:pt idx="85">
                  <c:v>32</c:v>
                </c:pt>
                <c:pt idx="86">
                  <c:v>33</c:v>
                </c:pt>
                <c:pt idx="87">
                  <c:v>34</c:v>
                </c:pt>
                <c:pt idx="88">
                  <c:v>34</c:v>
                </c:pt>
                <c:pt idx="89">
                  <c:v>35</c:v>
                </c:pt>
                <c:pt idx="90">
                  <c:v>35</c:v>
                </c:pt>
                <c:pt idx="91">
                  <c:v>36</c:v>
                </c:pt>
                <c:pt idx="92">
                  <c:v>38</c:v>
                </c:pt>
                <c:pt idx="93">
                  <c:v>37</c:v>
                </c:pt>
                <c:pt idx="94">
                  <c:v>38</c:v>
                </c:pt>
                <c:pt idx="95">
                  <c:v>35</c:v>
                </c:pt>
                <c:pt idx="96">
                  <c:v>40</c:v>
                </c:pt>
                <c:pt idx="97">
                  <c:v>42</c:v>
                </c:pt>
                <c:pt idx="98">
                  <c:v>42</c:v>
                </c:pt>
                <c:pt idx="99">
                  <c:v>41</c:v>
                </c:pt>
                <c:pt idx="100">
                  <c:v>42</c:v>
                </c:pt>
                <c:pt idx="101">
                  <c:v>43</c:v>
                </c:pt>
                <c:pt idx="102">
                  <c:v>45</c:v>
                </c:pt>
                <c:pt idx="103">
                  <c:v>46</c:v>
                </c:pt>
                <c:pt idx="104">
                  <c:v>46</c:v>
                </c:pt>
                <c:pt idx="105">
                  <c:v>48</c:v>
                </c:pt>
                <c:pt idx="106">
                  <c:v>46</c:v>
                </c:pt>
                <c:pt idx="107">
                  <c:v>41</c:v>
                </c:pt>
                <c:pt idx="108">
                  <c:v>48</c:v>
                </c:pt>
                <c:pt idx="109">
                  <c:v>51</c:v>
                </c:pt>
                <c:pt idx="110">
                  <c:v>51</c:v>
                </c:pt>
                <c:pt idx="111">
                  <c:v>52</c:v>
                </c:pt>
                <c:pt idx="112">
                  <c:v>51</c:v>
                </c:pt>
                <c:pt idx="113">
                  <c:v>51</c:v>
                </c:pt>
                <c:pt idx="114">
                  <c:v>55</c:v>
                </c:pt>
                <c:pt idx="115">
                  <c:v>53</c:v>
                </c:pt>
                <c:pt idx="116">
                  <c:v>55</c:v>
                </c:pt>
                <c:pt idx="117">
                  <c:v>59</c:v>
                </c:pt>
                <c:pt idx="118">
                  <c:v>58</c:v>
                </c:pt>
                <c:pt idx="119">
                  <c:v>51</c:v>
                </c:pt>
                <c:pt idx="120">
                  <c:v>57</c:v>
                </c:pt>
                <c:pt idx="121">
                  <c:v>62</c:v>
                </c:pt>
                <c:pt idx="122">
                  <c:v>62</c:v>
                </c:pt>
                <c:pt idx="123">
                  <c:v>66</c:v>
                </c:pt>
                <c:pt idx="124">
                  <c:v>63</c:v>
                </c:pt>
                <c:pt idx="125">
                  <c:v>63</c:v>
                </c:pt>
                <c:pt idx="126">
                  <c:v>65</c:v>
                </c:pt>
                <c:pt idx="127">
                  <c:v>63</c:v>
                </c:pt>
                <c:pt idx="128">
                  <c:v>67</c:v>
                </c:pt>
                <c:pt idx="129">
                  <c:v>68</c:v>
                </c:pt>
                <c:pt idx="130">
                  <c:v>64</c:v>
                </c:pt>
                <c:pt idx="131">
                  <c:v>61</c:v>
                </c:pt>
                <c:pt idx="132">
                  <c:v>65</c:v>
                </c:pt>
                <c:pt idx="133">
                  <c:v>70</c:v>
                </c:pt>
                <c:pt idx="134">
                  <c:v>72</c:v>
                </c:pt>
                <c:pt idx="135">
                  <c:v>74</c:v>
                </c:pt>
                <c:pt idx="136">
                  <c:v>68</c:v>
                </c:pt>
                <c:pt idx="137">
                  <c:v>75</c:v>
                </c:pt>
                <c:pt idx="138">
                  <c:v>75</c:v>
                </c:pt>
                <c:pt idx="139">
                  <c:v>72</c:v>
                </c:pt>
                <c:pt idx="140">
                  <c:v>76</c:v>
                </c:pt>
                <c:pt idx="141">
                  <c:v>78</c:v>
                </c:pt>
                <c:pt idx="142">
                  <c:v>76</c:v>
                </c:pt>
                <c:pt idx="143">
                  <c:v>70</c:v>
                </c:pt>
                <c:pt idx="144">
                  <c:v>71</c:v>
                </c:pt>
                <c:pt idx="145">
                  <c:v>79</c:v>
                </c:pt>
                <c:pt idx="146">
                  <c:v>80</c:v>
                </c:pt>
                <c:pt idx="147">
                  <c:v>82</c:v>
                </c:pt>
                <c:pt idx="148">
                  <c:v>80</c:v>
                </c:pt>
                <c:pt idx="149">
                  <c:v>84</c:v>
                </c:pt>
                <c:pt idx="150">
                  <c:v>76</c:v>
                </c:pt>
                <c:pt idx="151">
                  <c:v>80</c:v>
                </c:pt>
                <c:pt idx="152">
                  <c:v>83</c:v>
                </c:pt>
                <c:pt idx="153">
                  <c:v>83</c:v>
                </c:pt>
                <c:pt idx="154">
                  <c:v>88</c:v>
                </c:pt>
                <c:pt idx="155">
                  <c:v>79</c:v>
                </c:pt>
                <c:pt idx="156">
                  <c:v>87</c:v>
                </c:pt>
                <c:pt idx="157">
                  <c:v>97</c:v>
                </c:pt>
                <c:pt idx="158">
                  <c:v>100</c:v>
                </c:pt>
                <c:pt idx="159">
                  <c:v>93</c:v>
                </c:pt>
                <c:pt idx="160">
                  <c:v>96</c:v>
                </c:pt>
                <c:pt idx="161">
                  <c:v>94</c:v>
                </c:pt>
                <c:pt idx="162">
                  <c:v>95</c:v>
                </c:pt>
                <c:pt idx="163">
                  <c:v>93</c:v>
                </c:pt>
                <c:pt idx="164">
                  <c:v>93</c:v>
                </c:pt>
                <c:pt idx="165">
                  <c:v>98</c:v>
                </c:pt>
              </c:numCache>
            </c:numRef>
          </c:val>
          <c:smooth val="0"/>
          <c:extLst>
            <c:ext xmlns:c16="http://schemas.microsoft.com/office/drawing/2014/chart" uri="{C3380CC4-5D6E-409C-BE32-E72D297353CC}">
              <c16:uniqueId val="{00000000-116A-4815-9364-DE28C8B23385}"/>
            </c:ext>
          </c:extLst>
        </c:ser>
        <c:ser>
          <c:idx val="1"/>
          <c:order val="1"/>
          <c:tx>
            <c:strRef>
              <c:f>multiTimeline!$C$3</c:f>
              <c:strCache>
                <c:ptCount val="1"/>
                <c:pt idx="0">
                  <c:v>Apache Subversion: (Worldwide)</c:v>
                </c:pt>
              </c:strCache>
            </c:strRef>
          </c:tx>
          <c:spPr>
            <a:ln w="28575" cap="rnd">
              <a:solidFill>
                <a:schemeClr val="accent2"/>
              </a:solidFill>
              <a:round/>
            </a:ln>
            <a:effectLst/>
          </c:spPr>
          <c:marker>
            <c:symbol val="none"/>
          </c:marker>
          <c:cat>
            <c:strRef>
              <c:f>multiTimeline!$A$4:$A$169</c:f>
              <c:strCache>
                <c:ptCount val="166"/>
                <c:pt idx="0">
                  <c:v>2004-01</c:v>
                </c:pt>
                <c:pt idx="1">
                  <c:v>2004-02</c:v>
                </c:pt>
                <c:pt idx="2">
                  <c:v>2004-03</c:v>
                </c:pt>
                <c:pt idx="3">
                  <c:v>2004-04</c:v>
                </c:pt>
                <c:pt idx="4">
                  <c:v>2004-05</c:v>
                </c:pt>
                <c:pt idx="5">
                  <c:v>2004-06</c:v>
                </c:pt>
                <c:pt idx="6">
                  <c:v>2004-07</c:v>
                </c:pt>
                <c:pt idx="7">
                  <c:v>2004-08</c:v>
                </c:pt>
                <c:pt idx="8">
                  <c:v>2004-09</c:v>
                </c:pt>
                <c:pt idx="9">
                  <c:v>2004-10</c:v>
                </c:pt>
                <c:pt idx="10">
                  <c:v>2004-11</c:v>
                </c:pt>
                <c:pt idx="11">
                  <c:v>2004-12</c:v>
                </c:pt>
                <c:pt idx="12">
                  <c:v>2005-01</c:v>
                </c:pt>
                <c:pt idx="13">
                  <c:v>2005-02</c:v>
                </c:pt>
                <c:pt idx="14">
                  <c:v>2005-03</c:v>
                </c:pt>
                <c:pt idx="15">
                  <c:v>2005-04</c:v>
                </c:pt>
                <c:pt idx="16">
                  <c:v>2005-05</c:v>
                </c:pt>
                <c:pt idx="17">
                  <c:v>2005-06</c:v>
                </c:pt>
                <c:pt idx="18">
                  <c:v>2005-07</c:v>
                </c:pt>
                <c:pt idx="19">
                  <c:v>2005-08</c:v>
                </c:pt>
                <c:pt idx="20">
                  <c:v>2005-09</c:v>
                </c:pt>
                <c:pt idx="21">
                  <c:v>2005-10</c:v>
                </c:pt>
                <c:pt idx="22">
                  <c:v>2005-11</c:v>
                </c:pt>
                <c:pt idx="23">
                  <c:v>2005-12</c:v>
                </c:pt>
                <c:pt idx="24">
                  <c:v>2006-01</c:v>
                </c:pt>
                <c:pt idx="25">
                  <c:v>2006-02</c:v>
                </c:pt>
                <c:pt idx="26">
                  <c:v>2006-03</c:v>
                </c:pt>
                <c:pt idx="27">
                  <c:v>2006-04</c:v>
                </c:pt>
                <c:pt idx="28">
                  <c:v>2006-05</c:v>
                </c:pt>
                <c:pt idx="29">
                  <c:v>2006-06</c:v>
                </c:pt>
                <c:pt idx="30">
                  <c:v>2006-07</c:v>
                </c:pt>
                <c:pt idx="31">
                  <c:v>2006-08</c:v>
                </c:pt>
                <c:pt idx="32">
                  <c:v>2006-09</c:v>
                </c:pt>
                <c:pt idx="33">
                  <c:v>2006-10</c:v>
                </c:pt>
                <c:pt idx="34">
                  <c:v>2006-11</c:v>
                </c:pt>
                <c:pt idx="35">
                  <c:v>2006-12</c:v>
                </c:pt>
                <c:pt idx="36">
                  <c:v>2007-01</c:v>
                </c:pt>
                <c:pt idx="37">
                  <c:v>2007-02</c:v>
                </c:pt>
                <c:pt idx="38">
                  <c:v>2007-03</c:v>
                </c:pt>
                <c:pt idx="39">
                  <c:v>2007-04</c:v>
                </c:pt>
                <c:pt idx="40">
                  <c:v>2007-05</c:v>
                </c:pt>
                <c:pt idx="41">
                  <c:v>2007-06</c:v>
                </c:pt>
                <c:pt idx="42">
                  <c:v>2007-07</c:v>
                </c:pt>
                <c:pt idx="43">
                  <c:v>2007-08</c:v>
                </c:pt>
                <c:pt idx="44">
                  <c:v>2007-09</c:v>
                </c:pt>
                <c:pt idx="45">
                  <c:v>2007-10</c:v>
                </c:pt>
                <c:pt idx="46">
                  <c:v>2007-11</c:v>
                </c:pt>
                <c:pt idx="47">
                  <c:v>2007-12</c:v>
                </c:pt>
                <c:pt idx="48">
                  <c:v>2008-01</c:v>
                </c:pt>
                <c:pt idx="49">
                  <c:v>2008-02</c:v>
                </c:pt>
                <c:pt idx="50">
                  <c:v>2008-03</c:v>
                </c:pt>
                <c:pt idx="51">
                  <c:v>2008-04</c:v>
                </c:pt>
                <c:pt idx="52">
                  <c:v>2008-05</c:v>
                </c:pt>
                <c:pt idx="53">
                  <c:v>2008-06</c:v>
                </c:pt>
                <c:pt idx="54">
                  <c:v>2008-07</c:v>
                </c:pt>
                <c:pt idx="55">
                  <c:v>2008-08</c:v>
                </c:pt>
                <c:pt idx="56">
                  <c:v>2008-09</c:v>
                </c:pt>
                <c:pt idx="57">
                  <c:v>2008-10</c:v>
                </c:pt>
                <c:pt idx="58">
                  <c:v>2008-11</c:v>
                </c:pt>
                <c:pt idx="59">
                  <c:v>2008-12</c:v>
                </c:pt>
                <c:pt idx="60">
                  <c:v>2009-01</c:v>
                </c:pt>
                <c:pt idx="61">
                  <c:v>2009-02</c:v>
                </c:pt>
                <c:pt idx="62">
                  <c:v>2009-03</c:v>
                </c:pt>
                <c:pt idx="63">
                  <c:v>2009-04</c:v>
                </c:pt>
                <c:pt idx="64">
                  <c:v>2009-05</c:v>
                </c:pt>
                <c:pt idx="65">
                  <c:v>2009-06</c:v>
                </c:pt>
                <c:pt idx="66">
                  <c:v>2009-07</c:v>
                </c:pt>
                <c:pt idx="67">
                  <c:v>2009-08</c:v>
                </c:pt>
                <c:pt idx="68">
                  <c:v>2009-09</c:v>
                </c:pt>
                <c:pt idx="69">
                  <c:v>2009-10</c:v>
                </c:pt>
                <c:pt idx="70">
                  <c:v>2009-11</c:v>
                </c:pt>
                <c:pt idx="71">
                  <c:v>2009-12</c:v>
                </c:pt>
                <c:pt idx="72">
                  <c:v>2010-01</c:v>
                </c:pt>
                <c:pt idx="73">
                  <c:v>2010-02</c:v>
                </c:pt>
                <c:pt idx="74">
                  <c:v>2010-03</c:v>
                </c:pt>
                <c:pt idx="75">
                  <c:v>2010-04</c:v>
                </c:pt>
                <c:pt idx="76">
                  <c:v>2010-05</c:v>
                </c:pt>
                <c:pt idx="77">
                  <c:v>2010-06</c:v>
                </c:pt>
                <c:pt idx="78">
                  <c:v>2010-07</c:v>
                </c:pt>
                <c:pt idx="79">
                  <c:v>2010-08</c:v>
                </c:pt>
                <c:pt idx="80">
                  <c:v>2010-09</c:v>
                </c:pt>
                <c:pt idx="81">
                  <c:v>2010-10</c:v>
                </c:pt>
                <c:pt idx="82">
                  <c:v>2010-11</c:v>
                </c:pt>
                <c:pt idx="83">
                  <c:v>2010-12</c:v>
                </c:pt>
                <c:pt idx="84">
                  <c:v>2011-01</c:v>
                </c:pt>
                <c:pt idx="85">
                  <c:v>2011-02</c:v>
                </c:pt>
                <c:pt idx="86">
                  <c:v>2011-03</c:v>
                </c:pt>
                <c:pt idx="87">
                  <c:v>2011-04</c:v>
                </c:pt>
                <c:pt idx="88">
                  <c:v>2011-05</c:v>
                </c:pt>
                <c:pt idx="89">
                  <c:v>2011-06</c:v>
                </c:pt>
                <c:pt idx="90">
                  <c:v>2011-07</c:v>
                </c:pt>
                <c:pt idx="91">
                  <c:v>2011-08</c:v>
                </c:pt>
                <c:pt idx="92">
                  <c:v>2011-09</c:v>
                </c:pt>
                <c:pt idx="93">
                  <c:v>2011-10</c:v>
                </c:pt>
                <c:pt idx="94">
                  <c:v>2011-11</c:v>
                </c:pt>
                <c:pt idx="95">
                  <c:v>2011-12</c:v>
                </c:pt>
                <c:pt idx="96">
                  <c:v>2012-01</c:v>
                </c:pt>
                <c:pt idx="97">
                  <c:v>2012-02</c:v>
                </c:pt>
                <c:pt idx="98">
                  <c:v>2012-03</c:v>
                </c:pt>
                <c:pt idx="99">
                  <c:v>2012-04</c:v>
                </c:pt>
                <c:pt idx="100">
                  <c:v>2012-05</c:v>
                </c:pt>
                <c:pt idx="101">
                  <c:v>2012-06</c:v>
                </c:pt>
                <c:pt idx="102">
                  <c:v>2012-07</c:v>
                </c:pt>
                <c:pt idx="103">
                  <c:v>2012-08</c:v>
                </c:pt>
                <c:pt idx="104">
                  <c:v>2012-09</c:v>
                </c:pt>
                <c:pt idx="105">
                  <c:v>2012-10</c:v>
                </c:pt>
                <c:pt idx="106">
                  <c:v>2012-11</c:v>
                </c:pt>
                <c:pt idx="107">
                  <c:v>2012-12</c:v>
                </c:pt>
                <c:pt idx="108">
                  <c:v>2013-01</c:v>
                </c:pt>
                <c:pt idx="109">
                  <c:v>2013-02</c:v>
                </c:pt>
                <c:pt idx="110">
                  <c:v>2013-03</c:v>
                </c:pt>
                <c:pt idx="111">
                  <c:v>2013-04</c:v>
                </c:pt>
                <c:pt idx="112">
                  <c:v>2013-05</c:v>
                </c:pt>
                <c:pt idx="113">
                  <c:v>2013-06</c:v>
                </c:pt>
                <c:pt idx="114">
                  <c:v>2013-07</c:v>
                </c:pt>
                <c:pt idx="115">
                  <c:v>2013-08</c:v>
                </c:pt>
                <c:pt idx="116">
                  <c:v>2013-09</c:v>
                </c:pt>
                <c:pt idx="117">
                  <c:v>2013-10</c:v>
                </c:pt>
                <c:pt idx="118">
                  <c:v>2013-11</c:v>
                </c:pt>
                <c:pt idx="119">
                  <c:v>2013-12</c:v>
                </c:pt>
                <c:pt idx="120">
                  <c:v>2014-01</c:v>
                </c:pt>
                <c:pt idx="121">
                  <c:v>2014-02</c:v>
                </c:pt>
                <c:pt idx="122">
                  <c:v>2014-03</c:v>
                </c:pt>
                <c:pt idx="123">
                  <c:v>2014-04</c:v>
                </c:pt>
                <c:pt idx="124">
                  <c:v>2014-05</c:v>
                </c:pt>
                <c:pt idx="125">
                  <c:v>2014-06</c:v>
                </c:pt>
                <c:pt idx="126">
                  <c:v>2014-07</c:v>
                </c:pt>
                <c:pt idx="127">
                  <c:v>2014-08</c:v>
                </c:pt>
                <c:pt idx="128">
                  <c:v>2014-09</c:v>
                </c:pt>
                <c:pt idx="129">
                  <c:v>2014-10</c:v>
                </c:pt>
                <c:pt idx="130">
                  <c:v>2014-11</c:v>
                </c:pt>
                <c:pt idx="131">
                  <c:v>2014-12</c:v>
                </c:pt>
                <c:pt idx="132">
                  <c:v>2015-01</c:v>
                </c:pt>
                <c:pt idx="133">
                  <c:v>2015-02</c:v>
                </c:pt>
                <c:pt idx="134">
                  <c:v>2015-03</c:v>
                </c:pt>
                <c:pt idx="135">
                  <c:v>2015-04</c:v>
                </c:pt>
                <c:pt idx="136">
                  <c:v>2015-05</c:v>
                </c:pt>
                <c:pt idx="137">
                  <c:v>2015-06</c:v>
                </c:pt>
                <c:pt idx="138">
                  <c:v>2015-07</c:v>
                </c:pt>
                <c:pt idx="139">
                  <c:v>2015-08</c:v>
                </c:pt>
                <c:pt idx="140">
                  <c:v>2015-09</c:v>
                </c:pt>
                <c:pt idx="141">
                  <c:v>2015-10</c:v>
                </c:pt>
                <c:pt idx="142">
                  <c:v>2015-11</c:v>
                </c:pt>
                <c:pt idx="143">
                  <c:v>2015-12</c:v>
                </c:pt>
                <c:pt idx="144">
                  <c:v>2016-01</c:v>
                </c:pt>
                <c:pt idx="145">
                  <c:v>2016-02</c:v>
                </c:pt>
                <c:pt idx="146">
                  <c:v>2016-03</c:v>
                </c:pt>
                <c:pt idx="147">
                  <c:v>2016-04</c:v>
                </c:pt>
                <c:pt idx="148">
                  <c:v>2016-05</c:v>
                </c:pt>
                <c:pt idx="149">
                  <c:v>2016-06</c:v>
                </c:pt>
                <c:pt idx="150">
                  <c:v>2016-07</c:v>
                </c:pt>
                <c:pt idx="151">
                  <c:v>2016-08</c:v>
                </c:pt>
                <c:pt idx="152">
                  <c:v>2016-09</c:v>
                </c:pt>
                <c:pt idx="153">
                  <c:v>2016-10</c:v>
                </c:pt>
                <c:pt idx="154">
                  <c:v>2016-11</c:v>
                </c:pt>
                <c:pt idx="155">
                  <c:v>2016-12</c:v>
                </c:pt>
                <c:pt idx="156">
                  <c:v>2017-01</c:v>
                </c:pt>
                <c:pt idx="157">
                  <c:v>2017-02</c:v>
                </c:pt>
                <c:pt idx="158">
                  <c:v>2017-03</c:v>
                </c:pt>
                <c:pt idx="159">
                  <c:v>2017-04</c:v>
                </c:pt>
                <c:pt idx="160">
                  <c:v>2017-05</c:v>
                </c:pt>
                <c:pt idx="161">
                  <c:v>2017-06</c:v>
                </c:pt>
                <c:pt idx="162">
                  <c:v>2017-07</c:v>
                </c:pt>
                <c:pt idx="163">
                  <c:v>2017-08</c:v>
                </c:pt>
                <c:pt idx="164">
                  <c:v>2017-09</c:v>
                </c:pt>
                <c:pt idx="165">
                  <c:v>2017-10</c:v>
                </c:pt>
              </c:strCache>
            </c:strRef>
          </c:cat>
          <c:val>
            <c:numRef>
              <c:f>multiTimeline!$C$4:$C$169</c:f>
              <c:numCache>
                <c:formatCode>General</c:formatCode>
                <c:ptCount val="166"/>
                <c:pt idx="0">
                  <c:v>11</c:v>
                </c:pt>
                <c:pt idx="1">
                  <c:v>18</c:v>
                </c:pt>
                <c:pt idx="2">
                  <c:v>21</c:v>
                </c:pt>
                <c:pt idx="3">
                  <c:v>21</c:v>
                </c:pt>
                <c:pt idx="4">
                  <c:v>22</c:v>
                </c:pt>
                <c:pt idx="5">
                  <c:v>25</c:v>
                </c:pt>
                <c:pt idx="6">
                  <c:v>27</c:v>
                </c:pt>
                <c:pt idx="7">
                  <c:v>29</c:v>
                </c:pt>
                <c:pt idx="8">
                  <c:v>30</c:v>
                </c:pt>
                <c:pt idx="9">
                  <c:v>29</c:v>
                </c:pt>
                <c:pt idx="10">
                  <c:v>27</c:v>
                </c:pt>
                <c:pt idx="11">
                  <c:v>28</c:v>
                </c:pt>
                <c:pt idx="12">
                  <c:v>33</c:v>
                </c:pt>
                <c:pt idx="13">
                  <c:v>37</c:v>
                </c:pt>
                <c:pt idx="14">
                  <c:v>34</c:v>
                </c:pt>
                <c:pt idx="15">
                  <c:v>36</c:v>
                </c:pt>
                <c:pt idx="16">
                  <c:v>43</c:v>
                </c:pt>
                <c:pt idx="17">
                  <c:v>47</c:v>
                </c:pt>
                <c:pt idx="18">
                  <c:v>45</c:v>
                </c:pt>
                <c:pt idx="19">
                  <c:v>45</c:v>
                </c:pt>
                <c:pt idx="20">
                  <c:v>46</c:v>
                </c:pt>
                <c:pt idx="21">
                  <c:v>47</c:v>
                </c:pt>
                <c:pt idx="22">
                  <c:v>47</c:v>
                </c:pt>
                <c:pt idx="23">
                  <c:v>42</c:v>
                </c:pt>
                <c:pt idx="24">
                  <c:v>50</c:v>
                </c:pt>
                <c:pt idx="25">
                  <c:v>54</c:v>
                </c:pt>
                <c:pt idx="26">
                  <c:v>53</c:v>
                </c:pt>
                <c:pt idx="27">
                  <c:v>54</c:v>
                </c:pt>
                <c:pt idx="28">
                  <c:v>55</c:v>
                </c:pt>
                <c:pt idx="29">
                  <c:v>60</c:v>
                </c:pt>
                <c:pt idx="30">
                  <c:v>60</c:v>
                </c:pt>
                <c:pt idx="31">
                  <c:v>63</c:v>
                </c:pt>
                <c:pt idx="32">
                  <c:v>62</c:v>
                </c:pt>
                <c:pt idx="33">
                  <c:v>65</c:v>
                </c:pt>
                <c:pt idx="34">
                  <c:v>65</c:v>
                </c:pt>
                <c:pt idx="35">
                  <c:v>59</c:v>
                </c:pt>
                <c:pt idx="36">
                  <c:v>64</c:v>
                </c:pt>
                <c:pt idx="37">
                  <c:v>67</c:v>
                </c:pt>
                <c:pt idx="38">
                  <c:v>68</c:v>
                </c:pt>
                <c:pt idx="39">
                  <c:v>65</c:v>
                </c:pt>
                <c:pt idx="40">
                  <c:v>65</c:v>
                </c:pt>
                <c:pt idx="41">
                  <c:v>67</c:v>
                </c:pt>
                <c:pt idx="42">
                  <c:v>67</c:v>
                </c:pt>
                <c:pt idx="43">
                  <c:v>68</c:v>
                </c:pt>
                <c:pt idx="44">
                  <c:v>66</c:v>
                </c:pt>
                <c:pt idx="45">
                  <c:v>70</c:v>
                </c:pt>
                <c:pt idx="46">
                  <c:v>65</c:v>
                </c:pt>
                <c:pt idx="47">
                  <c:v>58</c:v>
                </c:pt>
                <c:pt idx="48">
                  <c:v>61</c:v>
                </c:pt>
                <c:pt idx="49">
                  <c:v>61</c:v>
                </c:pt>
                <c:pt idx="50">
                  <c:v>60</c:v>
                </c:pt>
                <c:pt idx="51">
                  <c:v>64</c:v>
                </c:pt>
                <c:pt idx="52">
                  <c:v>61</c:v>
                </c:pt>
                <c:pt idx="53">
                  <c:v>63</c:v>
                </c:pt>
                <c:pt idx="54">
                  <c:v>70</c:v>
                </c:pt>
                <c:pt idx="55">
                  <c:v>64</c:v>
                </c:pt>
                <c:pt idx="56">
                  <c:v>65</c:v>
                </c:pt>
                <c:pt idx="57">
                  <c:v>66</c:v>
                </c:pt>
                <c:pt idx="58">
                  <c:v>61</c:v>
                </c:pt>
                <c:pt idx="59">
                  <c:v>58</c:v>
                </c:pt>
                <c:pt idx="60">
                  <c:v>60</c:v>
                </c:pt>
                <c:pt idx="61">
                  <c:v>65</c:v>
                </c:pt>
                <c:pt idx="62">
                  <c:v>66</c:v>
                </c:pt>
                <c:pt idx="63">
                  <c:v>66</c:v>
                </c:pt>
                <c:pt idx="64">
                  <c:v>62</c:v>
                </c:pt>
                <c:pt idx="65">
                  <c:v>63</c:v>
                </c:pt>
                <c:pt idx="66">
                  <c:v>65</c:v>
                </c:pt>
                <c:pt idx="67">
                  <c:v>61</c:v>
                </c:pt>
                <c:pt idx="68">
                  <c:v>60</c:v>
                </c:pt>
                <c:pt idx="69">
                  <c:v>60</c:v>
                </c:pt>
                <c:pt idx="70">
                  <c:v>60</c:v>
                </c:pt>
                <c:pt idx="71">
                  <c:v>53</c:v>
                </c:pt>
                <c:pt idx="72">
                  <c:v>56</c:v>
                </c:pt>
                <c:pt idx="73">
                  <c:v>57</c:v>
                </c:pt>
                <c:pt idx="74">
                  <c:v>61</c:v>
                </c:pt>
                <c:pt idx="75">
                  <c:v>57</c:v>
                </c:pt>
                <c:pt idx="76">
                  <c:v>56</c:v>
                </c:pt>
                <c:pt idx="77">
                  <c:v>58</c:v>
                </c:pt>
                <c:pt idx="78">
                  <c:v>53</c:v>
                </c:pt>
                <c:pt idx="79">
                  <c:v>52</c:v>
                </c:pt>
                <c:pt idx="80">
                  <c:v>51</c:v>
                </c:pt>
                <c:pt idx="81">
                  <c:v>50</c:v>
                </c:pt>
                <c:pt idx="82">
                  <c:v>50</c:v>
                </c:pt>
                <c:pt idx="83">
                  <c:v>44</c:v>
                </c:pt>
                <c:pt idx="84">
                  <c:v>45</c:v>
                </c:pt>
                <c:pt idx="85">
                  <c:v>47</c:v>
                </c:pt>
                <c:pt idx="86">
                  <c:v>48</c:v>
                </c:pt>
                <c:pt idx="87">
                  <c:v>46</c:v>
                </c:pt>
                <c:pt idx="88">
                  <c:v>44</c:v>
                </c:pt>
                <c:pt idx="89">
                  <c:v>45</c:v>
                </c:pt>
                <c:pt idx="90">
                  <c:v>44</c:v>
                </c:pt>
                <c:pt idx="91">
                  <c:v>44</c:v>
                </c:pt>
                <c:pt idx="92">
                  <c:v>42</c:v>
                </c:pt>
                <c:pt idx="93">
                  <c:v>42</c:v>
                </c:pt>
                <c:pt idx="94">
                  <c:v>43</c:v>
                </c:pt>
                <c:pt idx="95">
                  <c:v>36</c:v>
                </c:pt>
                <c:pt idx="96">
                  <c:v>37</c:v>
                </c:pt>
                <c:pt idx="97">
                  <c:v>40</c:v>
                </c:pt>
                <c:pt idx="98">
                  <c:v>39</c:v>
                </c:pt>
                <c:pt idx="99">
                  <c:v>36</c:v>
                </c:pt>
                <c:pt idx="100">
                  <c:v>37</c:v>
                </c:pt>
                <c:pt idx="101">
                  <c:v>35</c:v>
                </c:pt>
                <c:pt idx="102">
                  <c:v>36</c:v>
                </c:pt>
                <c:pt idx="103">
                  <c:v>35</c:v>
                </c:pt>
                <c:pt idx="104">
                  <c:v>34</c:v>
                </c:pt>
                <c:pt idx="105">
                  <c:v>34</c:v>
                </c:pt>
                <c:pt idx="106">
                  <c:v>32</c:v>
                </c:pt>
                <c:pt idx="107">
                  <c:v>27</c:v>
                </c:pt>
                <c:pt idx="108">
                  <c:v>30</c:v>
                </c:pt>
                <c:pt idx="109">
                  <c:v>30</c:v>
                </c:pt>
                <c:pt idx="110">
                  <c:v>29</c:v>
                </c:pt>
                <c:pt idx="111">
                  <c:v>30</c:v>
                </c:pt>
                <c:pt idx="112">
                  <c:v>28</c:v>
                </c:pt>
                <c:pt idx="113">
                  <c:v>28</c:v>
                </c:pt>
                <c:pt idx="114">
                  <c:v>29</c:v>
                </c:pt>
                <c:pt idx="115">
                  <c:v>27</c:v>
                </c:pt>
                <c:pt idx="116">
                  <c:v>27</c:v>
                </c:pt>
                <c:pt idx="117">
                  <c:v>29</c:v>
                </c:pt>
                <c:pt idx="118">
                  <c:v>26</c:v>
                </c:pt>
                <c:pt idx="119">
                  <c:v>23</c:v>
                </c:pt>
                <c:pt idx="120">
                  <c:v>25</c:v>
                </c:pt>
                <c:pt idx="121">
                  <c:v>26</c:v>
                </c:pt>
                <c:pt idx="122">
                  <c:v>25</c:v>
                </c:pt>
                <c:pt idx="123">
                  <c:v>26</c:v>
                </c:pt>
                <c:pt idx="124">
                  <c:v>24</c:v>
                </c:pt>
                <c:pt idx="125">
                  <c:v>22</c:v>
                </c:pt>
                <c:pt idx="126">
                  <c:v>23</c:v>
                </c:pt>
                <c:pt idx="127">
                  <c:v>21</c:v>
                </c:pt>
                <c:pt idx="128">
                  <c:v>23</c:v>
                </c:pt>
                <c:pt idx="129">
                  <c:v>22</c:v>
                </c:pt>
                <c:pt idx="130">
                  <c:v>20</c:v>
                </c:pt>
                <c:pt idx="131">
                  <c:v>19</c:v>
                </c:pt>
                <c:pt idx="132">
                  <c:v>19</c:v>
                </c:pt>
                <c:pt idx="133">
                  <c:v>20</c:v>
                </c:pt>
                <c:pt idx="134">
                  <c:v>20</c:v>
                </c:pt>
                <c:pt idx="135">
                  <c:v>20</c:v>
                </c:pt>
                <c:pt idx="136">
                  <c:v>18</c:v>
                </c:pt>
                <c:pt idx="137">
                  <c:v>20</c:v>
                </c:pt>
                <c:pt idx="138">
                  <c:v>19</c:v>
                </c:pt>
                <c:pt idx="139">
                  <c:v>17</c:v>
                </c:pt>
                <c:pt idx="140">
                  <c:v>18</c:v>
                </c:pt>
                <c:pt idx="141">
                  <c:v>17</c:v>
                </c:pt>
                <c:pt idx="142">
                  <c:v>17</c:v>
                </c:pt>
                <c:pt idx="143">
                  <c:v>15</c:v>
                </c:pt>
                <c:pt idx="144">
                  <c:v>15</c:v>
                </c:pt>
                <c:pt idx="145">
                  <c:v>16</c:v>
                </c:pt>
                <c:pt idx="146">
                  <c:v>16</c:v>
                </c:pt>
                <c:pt idx="147">
                  <c:v>16</c:v>
                </c:pt>
                <c:pt idx="148">
                  <c:v>15</c:v>
                </c:pt>
                <c:pt idx="149">
                  <c:v>16</c:v>
                </c:pt>
                <c:pt idx="150">
                  <c:v>14</c:v>
                </c:pt>
                <c:pt idx="151">
                  <c:v>14</c:v>
                </c:pt>
                <c:pt idx="152">
                  <c:v>14</c:v>
                </c:pt>
                <c:pt idx="153">
                  <c:v>14</c:v>
                </c:pt>
                <c:pt idx="154">
                  <c:v>14</c:v>
                </c:pt>
                <c:pt idx="155">
                  <c:v>12</c:v>
                </c:pt>
                <c:pt idx="156">
                  <c:v>13</c:v>
                </c:pt>
                <c:pt idx="157">
                  <c:v>14</c:v>
                </c:pt>
                <c:pt idx="158">
                  <c:v>14</c:v>
                </c:pt>
                <c:pt idx="159">
                  <c:v>13</c:v>
                </c:pt>
                <c:pt idx="160">
                  <c:v>13</c:v>
                </c:pt>
                <c:pt idx="161">
                  <c:v>13</c:v>
                </c:pt>
                <c:pt idx="162">
                  <c:v>12</c:v>
                </c:pt>
                <c:pt idx="163">
                  <c:v>11</c:v>
                </c:pt>
                <c:pt idx="164">
                  <c:v>12</c:v>
                </c:pt>
                <c:pt idx="165">
                  <c:v>12</c:v>
                </c:pt>
              </c:numCache>
            </c:numRef>
          </c:val>
          <c:smooth val="0"/>
          <c:extLst>
            <c:ext xmlns:c16="http://schemas.microsoft.com/office/drawing/2014/chart" uri="{C3380CC4-5D6E-409C-BE32-E72D297353CC}">
              <c16:uniqueId val="{00000001-116A-4815-9364-DE28C8B23385}"/>
            </c:ext>
          </c:extLst>
        </c:ser>
        <c:ser>
          <c:idx val="2"/>
          <c:order val="2"/>
          <c:tx>
            <c:strRef>
              <c:f>multiTimeline!$D$3</c:f>
              <c:strCache>
                <c:ptCount val="1"/>
                <c:pt idx="0">
                  <c:v>Mercurial: (Worldwide)</c:v>
                </c:pt>
              </c:strCache>
            </c:strRef>
          </c:tx>
          <c:spPr>
            <a:ln w="28575" cap="rnd">
              <a:solidFill>
                <a:schemeClr val="accent3"/>
              </a:solidFill>
              <a:round/>
            </a:ln>
            <a:effectLst/>
          </c:spPr>
          <c:marker>
            <c:symbol val="none"/>
          </c:marker>
          <c:cat>
            <c:strRef>
              <c:f>multiTimeline!$A$4:$A$169</c:f>
              <c:strCache>
                <c:ptCount val="166"/>
                <c:pt idx="0">
                  <c:v>2004-01</c:v>
                </c:pt>
                <c:pt idx="1">
                  <c:v>2004-02</c:v>
                </c:pt>
                <c:pt idx="2">
                  <c:v>2004-03</c:v>
                </c:pt>
                <c:pt idx="3">
                  <c:v>2004-04</c:v>
                </c:pt>
                <c:pt idx="4">
                  <c:v>2004-05</c:v>
                </c:pt>
                <c:pt idx="5">
                  <c:v>2004-06</c:v>
                </c:pt>
                <c:pt idx="6">
                  <c:v>2004-07</c:v>
                </c:pt>
                <c:pt idx="7">
                  <c:v>2004-08</c:v>
                </c:pt>
                <c:pt idx="8">
                  <c:v>2004-09</c:v>
                </c:pt>
                <c:pt idx="9">
                  <c:v>2004-10</c:v>
                </c:pt>
                <c:pt idx="10">
                  <c:v>2004-11</c:v>
                </c:pt>
                <c:pt idx="11">
                  <c:v>2004-12</c:v>
                </c:pt>
                <c:pt idx="12">
                  <c:v>2005-01</c:v>
                </c:pt>
                <c:pt idx="13">
                  <c:v>2005-02</c:v>
                </c:pt>
                <c:pt idx="14">
                  <c:v>2005-03</c:v>
                </c:pt>
                <c:pt idx="15">
                  <c:v>2005-04</c:v>
                </c:pt>
                <c:pt idx="16">
                  <c:v>2005-05</c:v>
                </c:pt>
                <c:pt idx="17">
                  <c:v>2005-06</c:v>
                </c:pt>
                <c:pt idx="18">
                  <c:v>2005-07</c:v>
                </c:pt>
                <c:pt idx="19">
                  <c:v>2005-08</c:v>
                </c:pt>
                <c:pt idx="20">
                  <c:v>2005-09</c:v>
                </c:pt>
                <c:pt idx="21">
                  <c:v>2005-10</c:v>
                </c:pt>
                <c:pt idx="22">
                  <c:v>2005-11</c:v>
                </c:pt>
                <c:pt idx="23">
                  <c:v>2005-12</c:v>
                </c:pt>
                <c:pt idx="24">
                  <c:v>2006-01</c:v>
                </c:pt>
                <c:pt idx="25">
                  <c:v>2006-02</c:v>
                </c:pt>
                <c:pt idx="26">
                  <c:v>2006-03</c:v>
                </c:pt>
                <c:pt idx="27">
                  <c:v>2006-04</c:v>
                </c:pt>
                <c:pt idx="28">
                  <c:v>2006-05</c:v>
                </c:pt>
                <c:pt idx="29">
                  <c:v>2006-06</c:v>
                </c:pt>
                <c:pt idx="30">
                  <c:v>2006-07</c:v>
                </c:pt>
                <c:pt idx="31">
                  <c:v>2006-08</c:v>
                </c:pt>
                <c:pt idx="32">
                  <c:v>2006-09</c:v>
                </c:pt>
                <c:pt idx="33">
                  <c:v>2006-10</c:v>
                </c:pt>
                <c:pt idx="34">
                  <c:v>2006-11</c:v>
                </c:pt>
                <c:pt idx="35">
                  <c:v>2006-12</c:v>
                </c:pt>
                <c:pt idx="36">
                  <c:v>2007-01</c:v>
                </c:pt>
                <c:pt idx="37">
                  <c:v>2007-02</c:v>
                </c:pt>
                <c:pt idx="38">
                  <c:v>2007-03</c:v>
                </c:pt>
                <c:pt idx="39">
                  <c:v>2007-04</c:v>
                </c:pt>
                <c:pt idx="40">
                  <c:v>2007-05</c:v>
                </c:pt>
                <c:pt idx="41">
                  <c:v>2007-06</c:v>
                </c:pt>
                <c:pt idx="42">
                  <c:v>2007-07</c:v>
                </c:pt>
                <c:pt idx="43">
                  <c:v>2007-08</c:v>
                </c:pt>
                <c:pt idx="44">
                  <c:v>2007-09</c:v>
                </c:pt>
                <c:pt idx="45">
                  <c:v>2007-10</c:v>
                </c:pt>
                <c:pt idx="46">
                  <c:v>2007-11</c:v>
                </c:pt>
                <c:pt idx="47">
                  <c:v>2007-12</c:v>
                </c:pt>
                <c:pt idx="48">
                  <c:v>2008-01</c:v>
                </c:pt>
                <c:pt idx="49">
                  <c:v>2008-02</c:v>
                </c:pt>
                <c:pt idx="50">
                  <c:v>2008-03</c:v>
                </c:pt>
                <c:pt idx="51">
                  <c:v>2008-04</c:v>
                </c:pt>
                <c:pt idx="52">
                  <c:v>2008-05</c:v>
                </c:pt>
                <c:pt idx="53">
                  <c:v>2008-06</c:v>
                </c:pt>
                <c:pt idx="54">
                  <c:v>2008-07</c:v>
                </c:pt>
                <c:pt idx="55">
                  <c:v>2008-08</c:v>
                </c:pt>
                <c:pt idx="56">
                  <c:v>2008-09</c:v>
                </c:pt>
                <c:pt idx="57">
                  <c:v>2008-10</c:v>
                </c:pt>
                <c:pt idx="58">
                  <c:v>2008-11</c:v>
                </c:pt>
                <c:pt idx="59">
                  <c:v>2008-12</c:v>
                </c:pt>
                <c:pt idx="60">
                  <c:v>2009-01</c:v>
                </c:pt>
                <c:pt idx="61">
                  <c:v>2009-02</c:v>
                </c:pt>
                <c:pt idx="62">
                  <c:v>2009-03</c:v>
                </c:pt>
                <c:pt idx="63">
                  <c:v>2009-04</c:v>
                </c:pt>
                <c:pt idx="64">
                  <c:v>2009-05</c:v>
                </c:pt>
                <c:pt idx="65">
                  <c:v>2009-06</c:v>
                </c:pt>
                <c:pt idx="66">
                  <c:v>2009-07</c:v>
                </c:pt>
                <c:pt idx="67">
                  <c:v>2009-08</c:v>
                </c:pt>
                <c:pt idx="68">
                  <c:v>2009-09</c:v>
                </c:pt>
                <c:pt idx="69">
                  <c:v>2009-10</c:v>
                </c:pt>
                <c:pt idx="70">
                  <c:v>2009-11</c:v>
                </c:pt>
                <c:pt idx="71">
                  <c:v>2009-12</c:v>
                </c:pt>
                <c:pt idx="72">
                  <c:v>2010-01</c:v>
                </c:pt>
                <c:pt idx="73">
                  <c:v>2010-02</c:v>
                </c:pt>
                <c:pt idx="74">
                  <c:v>2010-03</c:v>
                </c:pt>
                <c:pt idx="75">
                  <c:v>2010-04</c:v>
                </c:pt>
                <c:pt idx="76">
                  <c:v>2010-05</c:v>
                </c:pt>
                <c:pt idx="77">
                  <c:v>2010-06</c:v>
                </c:pt>
                <c:pt idx="78">
                  <c:v>2010-07</c:v>
                </c:pt>
                <c:pt idx="79">
                  <c:v>2010-08</c:v>
                </c:pt>
                <c:pt idx="80">
                  <c:v>2010-09</c:v>
                </c:pt>
                <c:pt idx="81">
                  <c:v>2010-10</c:v>
                </c:pt>
                <c:pt idx="82">
                  <c:v>2010-11</c:v>
                </c:pt>
                <c:pt idx="83">
                  <c:v>2010-12</c:v>
                </c:pt>
                <c:pt idx="84">
                  <c:v>2011-01</c:v>
                </c:pt>
                <c:pt idx="85">
                  <c:v>2011-02</c:v>
                </c:pt>
                <c:pt idx="86">
                  <c:v>2011-03</c:v>
                </c:pt>
                <c:pt idx="87">
                  <c:v>2011-04</c:v>
                </c:pt>
                <c:pt idx="88">
                  <c:v>2011-05</c:v>
                </c:pt>
                <c:pt idx="89">
                  <c:v>2011-06</c:v>
                </c:pt>
                <c:pt idx="90">
                  <c:v>2011-07</c:v>
                </c:pt>
                <c:pt idx="91">
                  <c:v>2011-08</c:v>
                </c:pt>
                <c:pt idx="92">
                  <c:v>2011-09</c:v>
                </c:pt>
                <c:pt idx="93">
                  <c:v>2011-10</c:v>
                </c:pt>
                <c:pt idx="94">
                  <c:v>2011-11</c:v>
                </c:pt>
                <c:pt idx="95">
                  <c:v>2011-12</c:v>
                </c:pt>
                <c:pt idx="96">
                  <c:v>2012-01</c:v>
                </c:pt>
                <c:pt idx="97">
                  <c:v>2012-02</c:v>
                </c:pt>
                <c:pt idx="98">
                  <c:v>2012-03</c:v>
                </c:pt>
                <c:pt idx="99">
                  <c:v>2012-04</c:v>
                </c:pt>
                <c:pt idx="100">
                  <c:v>2012-05</c:v>
                </c:pt>
                <c:pt idx="101">
                  <c:v>2012-06</c:v>
                </c:pt>
                <c:pt idx="102">
                  <c:v>2012-07</c:v>
                </c:pt>
                <c:pt idx="103">
                  <c:v>2012-08</c:v>
                </c:pt>
                <c:pt idx="104">
                  <c:v>2012-09</c:v>
                </c:pt>
                <c:pt idx="105">
                  <c:v>2012-10</c:v>
                </c:pt>
                <c:pt idx="106">
                  <c:v>2012-11</c:v>
                </c:pt>
                <c:pt idx="107">
                  <c:v>2012-12</c:v>
                </c:pt>
                <c:pt idx="108">
                  <c:v>2013-01</c:v>
                </c:pt>
                <c:pt idx="109">
                  <c:v>2013-02</c:v>
                </c:pt>
                <c:pt idx="110">
                  <c:v>2013-03</c:v>
                </c:pt>
                <c:pt idx="111">
                  <c:v>2013-04</c:v>
                </c:pt>
                <c:pt idx="112">
                  <c:v>2013-05</c:v>
                </c:pt>
                <c:pt idx="113">
                  <c:v>2013-06</c:v>
                </c:pt>
                <c:pt idx="114">
                  <c:v>2013-07</c:v>
                </c:pt>
                <c:pt idx="115">
                  <c:v>2013-08</c:v>
                </c:pt>
                <c:pt idx="116">
                  <c:v>2013-09</c:v>
                </c:pt>
                <c:pt idx="117">
                  <c:v>2013-10</c:v>
                </c:pt>
                <c:pt idx="118">
                  <c:v>2013-11</c:v>
                </c:pt>
                <c:pt idx="119">
                  <c:v>2013-12</c:v>
                </c:pt>
                <c:pt idx="120">
                  <c:v>2014-01</c:v>
                </c:pt>
                <c:pt idx="121">
                  <c:v>2014-02</c:v>
                </c:pt>
                <c:pt idx="122">
                  <c:v>2014-03</c:v>
                </c:pt>
                <c:pt idx="123">
                  <c:v>2014-04</c:v>
                </c:pt>
                <c:pt idx="124">
                  <c:v>2014-05</c:v>
                </c:pt>
                <c:pt idx="125">
                  <c:v>2014-06</c:v>
                </c:pt>
                <c:pt idx="126">
                  <c:v>2014-07</c:v>
                </c:pt>
                <c:pt idx="127">
                  <c:v>2014-08</c:v>
                </c:pt>
                <c:pt idx="128">
                  <c:v>2014-09</c:v>
                </c:pt>
                <c:pt idx="129">
                  <c:v>2014-10</c:v>
                </c:pt>
                <c:pt idx="130">
                  <c:v>2014-11</c:v>
                </c:pt>
                <c:pt idx="131">
                  <c:v>2014-12</c:v>
                </c:pt>
                <c:pt idx="132">
                  <c:v>2015-01</c:v>
                </c:pt>
                <c:pt idx="133">
                  <c:v>2015-02</c:v>
                </c:pt>
                <c:pt idx="134">
                  <c:v>2015-03</c:v>
                </c:pt>
                <c:pt idx="135">
                  <c:v>2015-04</c:v>
                </c:pt>
                <c:pt idx="136">
                  <c:v>2015-05</c:v>
                </c:pt>
                <c:pt idx="137">
                  <c:v>2015-06</c:v>
                </c:pt>
                <c:pt idx="138">
                  <c:v>2015-07</c:v>
                </c:pt>
                <c:pt idx="139">
                  <c:v>2015-08</c:v>
                </c:pt>
                <c:pt idx="140">
                  <c:v>2015-09</c:v>
                </c:pt>
                <c:pt idx="141">
                  <c:v>2015-10</c:v>
                </c:pt>
                <c:pt idx="142">
                  <c:v>2015-11</c:v>
                </c:pt>
                <c:pt idx="143">
                  <c:v>2015-12</c:v>
                </c:pt>
                <c:pt idx="144">
                  <c:v>2016-01</c:v>
                </c:pt>
                <c:pt idx="145">
                  <c:v>2016-02</c:v>
                </c:pt>
                <c:pt idx="146">
                  <c:v>2016-03</c:v>
                </c:pt>
                <c:pt idx="147">
                  <c:v>2016-04</c:v>
                </c:pt>
                <c:pt idx="148">
                  <c:v>2016-05</c:v>
                </c:pt>
                <c:pt idx="149">
                  <c:v>2016-06</c:v>
                </c:pt>
                <c:pt idx="150">
                  <c:v>2016-07</c:v>
                </c:pt>
                <c:pt idx="151">
                  <c:v>2016-08</c:v>
                </c:pt>
                <c:pt idx="152">
                  <c:v>2016-09</c:v>
                </c:pt>
                <c:pt idx="153">
                  <c:v>2016-10</c:v>
                </c:pt>
                <c:pt idx="154">
                  <c:v>2016-11</c:v>
                </c:pt>
                <c:pt idx="155">
                  <c:v>2016-12</c:v>
                </c:pt>
                <c:pt idx="156">
                  <c:v>2017-01</c:v>
                </c:pt>
                <c:pt idx="157">
                  <c:v>2017-02</c:v>
                </c:pt>
                <c:pt idx="158">
                  <c:v>2017-03</c:v>
                </c:pt>
                <c:pt idx="159">
                  <c:v>2017-04</c:v>
                </c:pt>
                <c:pt idx="160">
                  <c:v>2017-05</c:v>
                </c:pt>
                <c:pt idx="161">
                  <c:v>2017-06</c:v>
                </c:pt>
                <c:pt idx="162">
                  <c:v>2017-07</c:v>
                </c:pt>
                <c:pt idx="163">
                  <c:v>2017-08</c:v>
                </c:pt>
                <c:pt idx="164">
                  <c:v>2017-09</c:v>
                </c:pt>
                <c:pt idx="165">
                  <c:v>2017-10</c:v>
                </c:pt>
              </c:strCache>
            </c:strRef>
          </c:cat>
          <c:val>
            <c:numRef>
              <c:f>multiTimeline!$D$4:$D$169</c:f>
              <c:numCache>
                <c:formatCode>General</c:formatCode>
                <c:ptCount val="166"/>
                <c:pt idx="0">
                  <c:v>3</c:v>
                </c:pt>
                <c:pt idx="1">
                  <c:v>3</c:v>
                </c:pt>
                <c:pt idx="2">
                  <c:v>3</c:v>
                </c:pt>
                <c:pt idx="3">
                  <c:v>3</c:v>
                </c:pt>
                <c:pt idx="4">
                  <c:v>2</c:v>
                </c:pt>
                <c:pt idx="5">
                  <c:v>3</c:v>
                </c:pt>
                <c:pt idx="6">
                  <c:v>3</c:v>
                </c:pt>
                <c:pt idx="7">
                  <c:v>3</c:v>
                </c:pt>
                <c:pt idx="8">
                  <c:v>3</c:v>
                </c:pt>
                <c:pt idx="9">
                  <c:v>3</c:v>
                </c:pt>
                <c:pt idx="10">
                  <c:v>3</c:v>
                </c:pt>
                <c:pt idx="11">
                  <c:v>2</c:v>
                </c:pt>
                <c:pt idx="12">
                  <c:v>3</c:v>
                </c:pt>
                <c:pt idx="13">
                  <c:v>3</c:v>
                </c:pt>
                <c:pt idx="14">
                  <c:v>2</c:v>
                </c:pt>
                <c:pt idx="15">
                  <c:v>3</c:v>
                </c:pt>
                <c:pt idx="16">
                  <c:v>3</c:v>
                </c:pt>
                <c:pt idx="17">
                  <c:v>3</c:v>
                </c:pt>
                <c:pt idx="18">
                  <c:v>3</c:v>
                </c:pt>
                <c:pt idx="19">
                  <c:v>3</c:v>
                </c:pt>
                <c:pt idx="20">
                  <c:v>3</c:v>
                </c:pt>
                <c:pt idx="21">
                  <c:v>3</c:v>
                </c:pt>
                <c:pt idx="22">
                  <c:v>3</c:v>
                </c:pt>
                <c:pt idx="23">
                  <c:v>3</c:v>
                </c:pt>
                <c:pt idx="24">
                  <c:v>4</c:v>
                </c:pt>
                <c:pt idx="25">
                  <c:v>4</c:v>
                </c:pt>
                <c:pt idx="26">
                  <c:v>4</c:v>
                </c:pt>
                <c:pt idx="27">
                  <c:v>4</c:v>
                </c:pt>
                <c:pt idx="28">
                  <c:v>4</c:v>
                </c:pt>
                <c:pt idx="29">
                  <c:v>4</c:v>
                </c:pt>
                <c:pt idx="30">
                  <c:v>4</c:v>
                </c:pt>
                <c:pt idx="31">
                  <c:v>4</c:v>
                </c:pt>
                <c:pt idx="32">
                  <c:v>4</c:v>
                </c:pt>
                <c:pt idx="33">
                  <c:v>4</c:v>
                </c:pt>
                <c:pt idx="34">
                  <c:v>4</c:v>
                </c:pt>
                <c:pt idx="35">
                  <c:v>4</c:v>
                </c:pt>
                <c:pt idx="36">
                  <c:v>4</c:v>
                </c:pt>
                <c:pt idx="37">
                  <c:v>4</c:v>
                </c:pt>
                <c:pt idx="38">
                  <c:v>4</c:v>
                </c:pt>
                <c:pt idx="39">
                  <c:v>4</c:v>
                </c:pt>
                <c:pt idx="40">
                  <c:v>4</c:v>
                </c:pt>
                <c:pt idx="41">
                  <c:v>5</c:v>
                </c:pt>
                <c:pt idx="42">
                  <c:v>5</c:v>
                </c:pt>
                <c:pt idx="43">
                  <c:v>5</c:v>
                </c:pt>
                <c:pt idx="44">
                  <c:v>5</c:v>
                </c:pt>
                <c:pt idx="45">
                  <c:v>5</c:v>
                </c:pt>
                <c:pt idx="46">
                  <c:v>6</c:v>
                </c:pt>
                <c:pt idx="47">
                  <c:v>7</c:v>
                </c:pt>
                <c:pt idx="48">
                  <c:v>8</c:v>
                </c:pt>
                <c:pt idx="49">
                  <c:v>7</c:v>
                </c:pt>
                <c:pt idx="50">
                  <c:v>8</c:v>
                </c:pt>
                <c:pt idx="51">
                  <c:v>8</c:v>
                </c:pt>
                <c:pt idx="52">
                  <c:v>8</c:v>
                </c:pt>
                <c:pt idx="53">
                  <c:v>8</c:v>
                </c:pt>
                <c:pt idx="54">
                  <c:v>8</c:v>
                </c:pt>
                <c:pt idx="55">
                  <c:v>8</c:v>
                </c:pt>
                <c:pt idx="56">
                  <c:v>7</c:v>
                </c:pt>
                <c:pt idx="57">
                  <c:v>8</c:v>
                </c:pt>
                <c:pt idx="58">
                  <c:v>8</c:v>
                </c:pt>
                <c:pt idx="59">
                  <c:v>9</c:v>
                </c:pt>
                <c:pt idx="60">
                  <c:v>8</c:v>
                </c:pt>
                <c:pt idx="61">
                  <c:v>8</c:v>
                </c:pt>
                <c:pt idx="62">
                  <c:v>10</c:v>
                </c:pt>
                <c:pt idx="63">
                  <c:v>10</c:v>
                </c:pt>
                <c:pt idx="64">
                  <c:v>9</c:v>
                </c:pt>
                <c:pt idx="65">
                  <c:v>9</c:v>
                </c:pt>
                <c:pt idx="66">
                  <c:v>9</c:v>
                </c:pt>
                <c:pt idx="67">
                  <c:v>10</c:v>
                </c:pt>
                <c:pt idx="68">
                  <c:v>9</c:v>
                </c:pt>
                <c:pt idx="69">
                  <c:v>9</c:v>
                </c:pt>
                <c:pt idx="70">
                  <c:v>9</c:v>
                </c:pt>
                <c:pt idx="71">
                  <c:v>9</c:v>
                </c:pt>
                <c:pt idx="72">
                  <c:v>9</c:v>
                </c:pt>
                <c:pt idx="73">
                  <c:v>10</c:v>
                </c:pt>
                <c:pt idx="74">
                  <c:v>13</c:v>
                </c:pt>
                <c:pt idx="75">
                  <c:v>13</c:v>
                </c:pt>
                <c:pt idx="76">
                  <c:v>13</c:v>
                </c:pt>
                <c:pt idx="77">
                  <c:v>12</c:v>
                </c:pt>
                <c:pt idx="78">
                  <c:v>12</c:v>
                </c:pt>
                <c:pt idx="79">
                  <c:v>12</c:v>
                </c:pt>
                <c:pt idx="80">
                  <c:v>12</c:v>
                </c:pt>
                <c:pt idx="81">
                  <c:v>13</c:v>
                </c:pt>
                <c:pt idx="82">
                  <c:v>13</c:v>
                </c:pt>
                <c:pt idx="83">
                  <c:v>12</c:v>
                </c:pt>
                <c:pt idx="84">
                  <c:v>12</c:v>
                </c:pt>
                <c:pt idx="85">
                  <c:v>13</c:v>
                </c:pt>
                <c:pt idx="86">
                  <c:v>14</c:v>
                </c:pt>
                <c:pt idx="87">
                  <c:v>14</c:v>
                </c:pt>
                <c:pt idx="88">
                  <c:v>13</c:v>
                </c:pt>
                <c:pt idx="89">
                  <c:v>13</c:v>
                </c:pt>
                <c:pt idx="90">
                  <c:v>13</c:v>
                </c:pt>
                <c:pt idx="91">
                  <c:v>14</c:v>
                </c:pt>
                <c:pt idx="92">
                  <c:v>14</c:v>
                </c:pt>
                <c:pt idx="93">
                  <c:v>14</c:v>
                </c:pt>
                <c:pt idx="94">
                  <c:v>14</c:v>
                </c:pt>
                <c:pt idx="95">
                  <c:v>13</c:v>
                </c:pt>
                <c:pt idx="96">
                  <c:v>13</c:v>
                </c:pt>
                <c:pt idx="97">
                  <c:v>13</c:v>
                </c:pt>
                <c:pt idx="98">
                  <c:v>14</c:v>
                </c:pt>
                <c:pt idx="99">
                  <c:v>15</c:v>
                </c:pt>
                <c:pt idx="100">
                  <c:v>15</c:v>
                </c:pt>
                <c:pt idx="101">
                  <c:v>15</c:v>
                </c:pt>
                <c:pt idx="102">
                  <c:v>16</c:v>
                </c:pt>
                <c:pt idx="103">
                  <c:v>15</c:v>
                </c:pt>
                <c:pt idx="104">
                  <c:v>15</c:v>
                </c:pt>
                <c:pt idx="105">
                  <c:v>14</c:v>
                </c:pt>
                <c:pt idx="106">
                  <c:v>14</c:v>
                </c:pt>
                <c:pt idx="107">
                  <c:v>12</c:v>
                </c:pt>
                <c:pt idx="108">
                  <c:v>13</c:v>
                </c:pt>
                <c:pt idx="109">
                  <c:v>14</c:v>
                </c:pt>
                <c:pt idx="110">
                  <c:v>13</c:v>
                </c:pt>
                <c:pt idx="111">
                  <c:v>13</c:v>
                </c:pt>
                <c:pt idx="112">
                  <c:v>12</c:v>
                </c:pt>
                <c:pt idx="113">
                  <c:v>12</c:v>
                </c:pt>
                <c:pt idx="114">
                  <c:v>12</c:v>
                </c:pt>
                <c:pt idx="115">
                  <c:v>12</c:v>
                </c:pt>
                <c:pt idx="116">
                  <c:v>12</c:v>
                </c:pt>
                <c:pt idx="117">
                  <c:v>13</c:v>
                </c:pt>
                <c:pt idx="118">
                  <c:v>13</c:v>
                </c:pt>
                <c:pt idx="119">
                  <c:v>12</c:v>
                </c:pt>
                <c:pt idx="120">
                  <c:v>12</c:v>
                </c:pt>
                <c:pt idx="121">
                  <c:v>11</c:v>
                </c:pt>
                <c:pt idx="122">
                  <c:v>12</c:v>
                </c:pt>
                <c:pt idx="123">
                  <c:v>12</c:v>
                </c:pt>
                <c:pt idx="124">
                  <c:v>12</c:v>
                </c:pt>
                <c:pt idx="125">
                  <c:v>12</c:v>
                </c:pt>
                <c:pt idx="126">
                  <c:v>11</c:v>
                </c:pt>
                <c:pt idx="127">
                  <c:v>11</c:v>
                </c:pt>
                <c:pt idx="128">
                  <c:v>11</c:v>
                </c:pt>
                <c:pt idx="129">
                  <c:v>11</c:v>
                </c:pt>
                <c:pt idx="130">
                  <c:v>10</c:v>
                </c:pt>
                <c:pt idx="131">
                  <c:v>10</c:v>
                </c:pt>
                <c:pt idx="132">
                  <c:v>10</c:v>
                </c:pt>
                <c:pt idx="133">
                  <c:v>10</c:v>
                </c:pt>
                <c:pt idx="134">
                  <c:v>10</c:v>
                </c:pt>
                <c:pt idx="135">
                  <c:v>10</c:v>
                </c:pt>
                <c:pt idx="136">
                  <c:v>9</c:v>
                </c:pt>
                <c:pt idx="137">
                  <c:v>9</c:v>
                </c:pt>
                <c:pt idx="138">
                  <c:v>9</c:v>
                </c:pt>
                <c:pt idx="139">
                  <c:v>9</c:v>
                </c:pt>
                <c:pt idx="140">
                  <c:v>9</c:v>
                </c:pt>
                <c:pt idx="141">
                  <c:v>9</c:v>
                </c:pt>
                <c:pt idx="142">
                  <c:v>9</c:v>
                </c:pt>
                <c:pt idx="143">
                  <c:v>8</c:v>
                </c:pt>
                <c:pt idx="144">
                  <c:v>9</c:v>
                </c:pt>
                <c:pt idx="145">
                  <c:v>9</c:v>
                </c:pt>
                <c:pt idx="146">
                  <c:v>9</c:v>
                </c:pt>
                <c:pt idx="147">
                  <c:v>9</c:v>
                </c:pt>
                <c:pt idx="148">
                  <c:v>10</c:v>
                </c:pt>
                <c:pt idx="149">
                  <c:v>9</c:v>
                </c:pt>
                <c:pt idx="150">
                  <c:v>9</c:v>
                </c:pt>
                <c:pt idx="151">
                  <c:v>9</c:v>
                </c:pt>
                <c:pt idx="152">
                  <c:v>8</c:v>
                </c:pt>
                <c:pt idx="153">
                  <c:v>8</c:v>
                </c:pt>
                <c:pt idx="154">
                  <c:v>8</c:v>
                </c:pt>
                <c:pt idx="155">
                  <c:v>7</c:v>
                </c:pt>
                <c:pt idx="156">
                  <c:v>7</c:v>
                </c:pt>
                <c:pt idx="157">
                  <c:v>8</c:v>
                </c:pt>
                <c:pt idx="158">
                  <c:v>7</c:v>
                </c:pt>
                <c:pt idx="159">
                  <c:v>7</c:v>
                </c:pt>
                <c:pt idx="160">
                  <c:v>7</c:v>
                </c:pt>
                <c:pt idx="161">
                  <c:v>7</c:v>
                </c:pt>
                <c:pt idx="162">
                  <c:v>7</c:v>
                </c:pt>
                <c:pt idx="163">
                  <c:v>7</c:v>
                </c:pt>
                <c:pt idx="164">
                  <c:v>7</c:v>
                </c:pt>
                <c:pt idx="165">
                  <c:v>7</c:v>
                </c:pt>
              </c:numCache>
            </c:numRef>
          </c:val>
          <c:smooth val="0"/>
          <c:extLst>
            <c:ext xmlns:c16="http://schemas.microsoft.com/office/drawing/2014/chart" uri="{C3380CC4-5D6E-409C-BE32-E72D297353CC}">
              <c16:uniqueId val="{00000002-116A-4815-9364-DE28C8B23385}"/>
            </c:ext>
          </c:extLst>
        </c:ser>
        <c:ser>
          <c:idx val="3"/>
          <c:order val="3"/>
          <c:tx>
            <c:strRef>
              <c:f>multiTimeline!$E$3</c:f>
              <c:strCache>
                <c:ptCount val="1"/>
                <c:pt idx="0">
                  <c:v>Perforce Helix: (Worldwide)</c:v>
                </c:pt>
              </c:strCache>
            </c:strRef>
          </c:tx>
          <c:spPr>
            <a:ln w="28575" cap="rnd">
              <a:solidFill>
                <a:schemeClr val="accent4"/>
              </a:solidFill>
              <a:round/>
            </a:ln>
            <a:effectLst/>
          </c:spPr>
          <c:marker>
            <c:symbol val="none"/>
          </c:marker>
          <c:cat>
            <c:strRef>
              <c:f>multiTimeline!$A$4:$A$169</c:f>
              <c:strCache>
                <c:ptCount val="166"/>
                <c:pt idx="0">
                  <c:v>2004-01</c:v>
                </c:pt>
                <c:pt idx="1">
                  <c:v>2004-02</c:v>
                </c:pt>
                <c:pt idx="2">
                  <c:v>2004-03</c:v>
                </c:pt>
                <c:pt idx="3">
                  <c:v>2004-04</c:v>
                </c:pt>
                <c:pt idx="4">
                  <c:v>2004-05</c:v>
                </c:pt>
                <c:pt idx="5">
                  <c:v>2004-06</c:v>
                </c:pt>
                <c:pt idx="6">
                  <c:v>2004-07</c:v>
                </c:pt>
                <c:pt idx="7">
                  <c:v>2004-08</c:v>
                </c:pt>
                <c:pt idx="8">
                  <c:v>2004-09</c:v>
                </c:pt>
                <c:pt idx="9">
                  <c:v>2004-10</c:v>
                </c:pt>
                <c:pt idx="10">
                  <c:v>2004-11</c:v>
                </c:pt>
                <c:pt idx="11">
                  <c:v>2004-12</c:v>
                </c:pt>
                <c:pt idx="12">
                  <c:v>2005-01</c:v>
                </c:pt>
                <c:pt idx="13">
                  <c:v>2005-02</c:v>
                </c:pt>
                <c:pt idx="14">
                  <c:v>2005-03</c:v>
                </c:pt>
                <c:pt idx="15">
                  <c:v>2005-04</c:v>
                </c:pt>
                <c:pt idx="16">
                  <c:v>2005-05</c:v>
                </c:pt>
                <c:pt idx="17">
                  <c:v>2005-06</c:v>
                </c:pt>
                <c:pt idx="18">
                  <c:v>2005-07</c:v>
                </c:pt>
                <c:pt idx="19">
                  <c:v>2005-08</c:v>
                </c:pt>
                <c:pt idx="20">
                  <c:v>2005-09</c:v>
                </c:pt>
                <c:pt idx="21">
                  <c:v>2005-10</c:v>
                </c:pt>
                <c:pt idx="22">
                  <c:v>2005-11</c:v>
                </c:pt>
                <c:pt idx="23">
                  <c:v>2005-12</c:v>
                </c:pt>
                <c:pt idx="24">
                  <c:v>2006-01</c:v>
                </c:pt>
                <c:pt idx="25">
                  <c:v>2006-02</c:v>
                </c:pt>
                <c:pt idx="26">
                  <c:v>2006-03</c:v>
                </c:pt>
                <c:pt idx="27">
                  <c:v>2006-04</c:v>
                </c:pt>
                <c:pt idx="28">
                  <c:v>2006-05</c:v>
                </c:pt>
                <c:pt idx="29">
                  <c:v>2006-06</c:v>
                </c:pt>
                <c:pt idx="30">
                  <c:v>2006-07</c:v>
                </c:pt>
                <c:pt idx="31">
                  <c:v>2006-08</c:v>
                </c:pt>
                <c:pt idx="32">
                  <c:v>2006-09</c:v>
                </c:pt>
                <c:pt idx="33">
                  <c:v>2006-10</c:v>
                </c:pt>
                <c:pt idx="34">
                  <c:v>2006-11</c:v>
                </c:pt>
                <c:pt idx="35">
                  <c:v>2006-12</c:v>
                </c:pt>
                <c:pt idx="36">
                  <c:v>2007-01</c:v>
                </c:pt>
                <c:pt idx="37">
                  <c:v>2007-02</c:v>
                </c:pt>
                <c:pt idx="38">
                  <c:v>2007-03</c:v>
                </c:pt>
                <c:pt idx="39">
                  <c:v>2007-04</c:v>
                </c:pt>
                <c:pt idx="40">
                  <c:v>2007-05</c:v>
                </c:pt>
                <c:pt idx="41">
                  <c:v>2007-06</c:v>
                </c:pt>
                <c:pt idx="42">
                  <c:v>2007-07</c:v>
                </c:pt>
                <c:pt idx="43">
                  <c:v>2007-08</c:v>
                </c:pt>
                <c:pt idx="44">
                  <c:v>2007-09</c:v>
                </c:pt>
                <c:pt idx="45">
                  <c:v>2007-10</c:v>
                </c:pt>
                <c:pt idx="46">
                  <c:v>2007-11</c:v>
                </c:pt>
                <c:pt idx="47">
                  <c:v>2007-12</c:v>
                </c:pt>
                <c:pt idx="48">
                  <c:v>2008-01</c:v>
                </c:pt>
                <c:pt idx="49">
                  <c:v>2008-02</c:v>
                </c:pt>
                <c:pt idx="50">
                  <c:v>2008-03</c:v>
                </c:pt>
                <c:pt idx="51">
                  <c:v>2008-04</c:v>
                </c:pt>
                <c:pt idx="52">
                  <c:v>2008-05</c:v>
                </c:pt>
                <c:pt idx="53">
                  <c:v>2008-06</c:v>
                </c:pt>
                <c:pt idx="54">
                  <c:v>2008-07</c:v>
                </c:pt>
                <c:pt idx="55">
                  <c:v>2008-08</c:v>
                </c:pt>
                <c:pt idx="56">
                  <c:v>2008-09</c:v>
                </c:pt>
                <c:pt idx="57">
                  <c:v>2008-10</c:v>
                </c:pt>
                <c:pt idx="58">
                  <c:v>2008-11</c:v>
                </c:pt>
                <c:pt idx="59">
                  <c:v>2008-12</c:v>
                </c:pt>
                <c:pt idx="60">
                  <c:v>2009-01</c:v>
                </c:pt>
                <c:pt idx="61">
                  <c:v>2009-02</c:v>
                </c:pt>
                <c:pt idx="62">
                  <c:v>2009-03</c:v>
                </c:pt>
                <c:pt idx="63">
                  <c:v>2009-04</c:v>
                </c:pt>
                <c:pt idx="64">
                  <c:v>2009-05</c:v>
                </c:pt>
                <c:pt idx="65">
                  <c:v>2009-06</c:v>
                </c:pt>
                <c:pt idx="66">
                  <c:v>2009-07</c:v>
                </c:pt>
                <c:pt idx="67">
                  <c:v>2009-08</c:v>
                </c:pt>
                <c:pt idx="68">
                  <c:v>2009-09</c:v>
                </c:pt>
                <c:pt idx="69">
                  <c:v>2009-10</c:v>
                </c:pt>
                <c:pt idx="70">
                  <c:v>2009-11</c:v>
                </c:pt>
                <c:pt idx="71">
                  <c:v>2009-12</c:v>
                </c:pt>
                <c:pt idx="72">
                  <c:v>2010-01</c:v>
                </c:pt>
                <c:pt idx="73">
                  <c:v>2010-02</c:v>
                </c:pt>
                <c:pt idx="74">
                  <c:v>2010-03</c:v>
                </c:pt>
                <c:pt idx="75">
                  <c:v>2010-04</c:v>
                </c:pt>
                <c:pt idx="76">
                  <c:v>2010-05</c:v>
                </c:pt>
                <c:pt idx="77">
                  <c:v>2010-06</c:v>
                </c:pt>
                <c:pt idx="78">
                  <c:v>2010-07</c:v>
                </c:pt>
                <c:pt idx="79">
                  <c:v>2010-08</c:v>
                </c:pt>
                <c:pt idx="80">
                  <c:v>2010-09</c:v>
                </c:pt>
                <c:pt idx="81">
                  <c:v>2010-10</c:v>
                </c:pt>
                <c:pt idx="82">
                  <c:v>2010-11</c:v>
                </c:pt>
                <c:pt idx="83">
                  <c:v>2010-12</c:v>
                </c:pt>
                <c:pt idx="84">
                  <c:v>2011-01</c:v>
                </c:pt>
                <c:pt idx="85">
                  <c:v>2011-02</c:v>
                </c:pt>
                <c:pt idx="86">
                  <c:v>2011-03</c:v>
                </c:pt>
                <c:pt idx="87">
                  <c:v>2011-04</c:v>
                </c:pt>
                <c:pt idx="88">
                  <c:v>2011-05</c:v>
                </c:pt>
                <c:pt idx="89">
                  <c:v>2011-06</c:v>
                </c:pt>
                <c:pt idx="90">
                  <c:v>2011-07</c:v>
                </c:pt>
                <c:pt idx="91">
                  <c:v>2011-08</c:v>
                </c:pt>
                <c:pt idx="92">
                  <c:v>2011-09</c:v>
                </c:pt>
                <c:pt idx="93">
                  <c:v>2011-10</c:v>
                </c:pt>
                <c:pt idx="94">
                  <c:v>2011-11</c:v>
                </c:pt>
                <c:pt idx="95">
                  <c:v>2011-12</c:v>
                </c:pt>
                <c:pt idx="96">
                  <c:v>2012-01</c:v>
                </c:pt>
                <c:pt idx="97">
                  <c:v>2012-02</c:v>
                </c:pt>
                <c:pt idx="98">
                  <c:v>2012-03</c:v>
                </c:pt>
                <c:pt idx="99">
                  <c:v>2012-04</c:v>
                </c:pt>
                <c:pt idx="100">
                  <c:v>2012-05</c:v>
                </c:pt>
                <c:pt idx="101">
                  <c:v>2012-06</c:v>
                </c:pt>
                <c:pt idx="102">
                  <c:v>2012-07</c:v>
                </c:pt>
                <c:pt idx="103">
                  <c:v>2012-08</c:v>
                </c:pt>
                <c:pt idx="104">
                  <c:v>2012-09</c:v>
                </c:pt>
                <c:pt idx="105">
                  <c:v>2012-10</c:v>
                </c:pt>
                <c:pt idx="106">
                  <c:v>2012-11</c:v>
                </c:pt>
                <c:pt idx="107">
                  <c:v>2012-12</c:v>
                </c:pt>
                <c:pt idx="108">
                  <c:v>2013-01</c:v>
                </c:pt>
                <c:pt idx="109">
                  <c:v>2013-02</c:v>
                </c:pt>
                <c:pt idx="110">
                  <c:v>2013-03</c:v>
                </c:pt>
                <c:pt idx="111">
                  <c:v>2013-04</c:v>
                </c:pt>
                <c:pt idx="112">
                  <c:v>2013-05</c:v>
                </c:pt>
                <c:pt idx="113">
                  <c:v>2013-06</c:v>
                </c:pt>
                <c:pt idx="114">
                  <c:v>2013-07</c:v>
                </c:pt>
                <c:pt idx="115">
                  <c:v>2013-08</c:v>
                </c:pt>
                <c:pt idx="116">
                  <c:v>2013-09</c:v>
                </c:pt>
                <c:pt idx="117">
                  <c:v>2013-10</c:v>
                </c:pt>
                <c:pt idx="118">
                  <c:v>2013-11</c:v>
                </c:pt>
                <c:pt idx="119">
                  <c:v>2013-12</c:v>
                </c:pt>
                <c:pt idx="120">
                  <c:v>2014-01</c:v>
                </c:pt>
                <c:pt idx="121">
                  <c:v>2014-02</c:v>
                </c:pt>
                <c:pt idx="122">
                  <c:v>2014-03</c:v>
                </c:pt>
                <c:pt idx="123">
                  <c:v>2014-04</c:v>
                </c:pt>
                <c:pt idx="124">
                  <c:v>2014-05</c:v>
                </c:pt>
                <c:pt idx="125">
                  <c:v>2014-06</c:v>
                </c:pt>
                <c:pt idx="126">
                  <c:v>2014-07</c:v>
                </c:pt>
                <c:pt idx="127">
                  <c:v>2014-08</c:v>
                </c:pt>
                <c:pt idx="128">
                  <c:v>2014-09</c:v>
                </c:pt>
                <c:pt idx="129">
                  <c:v>2014-10</c:v>
                </c:pt>
                <c:pt idx="130">
                  <c:v>2014-11</c:v>
                </c:pt>
                <c:pt idx="131">
                  <c:v>2014-12</c:v>
                </c:pt>
                <c:pt idx="132">
                  <c:v>2015-01</c:v>
                </c:pt>
                <c:pt idx="133">
                  <c:v>2015-02</c:v>
                </c:pt>
                <c:pt idx="134">
                  <c:v>2015-03</c:v>
                </c:pt>
                <c:pt idx="135">
                  <c:v>2015-04</c:v>
                </c:pt>
                <c:pt idx="136">
                  <c:v>2015-05</c:v>
                </c:pt>
                <c:pt idx="137">
                  <c:v>2015-06</c:v>
                </c:pt>
                <c:pt idx="138">
                  <c:v>2015-07</c:v>
                </c:pt>
                <c:pt idx="139">
                  <c:v>2015-08</c:v>
                </c:pt>
                <c:pt idx="140">
                  <c:v>2015-09</c:v>
                </c:pt>
                <c:pt idx="141">
                  <c:v>2015-10</c:v>
                </c:pt>
                <c:pt idx="142">
                  <c:v>2015-11</c:v>
                </c:pt>
                <c:pt idx="143">
                  <c:v>2015-12</c:v>
                </c:pt>
                <c:pt idx="144">
                  <c:v>2016-01</c:v>
                </c:pt>
                <c:pt idx="145">
                  <c:v>2016-02</c:v>
                </c:pt>
                <c:pt idx="146">
                  <c:v>2016-03</c:v>
                </c:pt>
                <c:pt idx="147">
                  <c:v>2016-04</c:v>
                </c:pt>
                <c:pt idx="148">
                  <c:v>2016-05</c:v>
                </c:pt>
                <c:pt idx="149">
                  <c:v>2016-06</c:v>
                </c:pt>
                <c:pt idx="150">
                  <c:v>2016-07</c:v>
                </c:pt>
                <c:pt idx="151">
                  <c:v>2016-08</c:v>
                </c:pt>
                <c:pt idx="152">
                  <c:v>2016-09</c:v>
                </c:pt>
                <c:pt idx="153">
                  <c:v>2016-10</c:v>
                </c:pt>
                <c:pt idx="154">
                  <c:v>2016-11</c:v>
                </c:pt>
                <c:pt idx="155">
                  <c:v>2016-12</c:v>
                </c:pt>
                <c:pt idx="156">
                  <c:v>2017-01</c:v>
                </c:pt>
                <c:pt idx="157">
                  <c:v>2017-02</c:v>
                </c:pt>
                <c:pt idx="158">
                  <c:v>2017-03</c:v>
                </c:pt>
                <c:pt idx="159">
                  <c:v>2017-04</c:v>
                </c:pt>
                <c:pt idx="160">
                  <c:v>2017-05</c:v>
                </c:pt>
                <c:pt idx="161">
                  <c:v>2017-06</c:v>
                </c:pt>
                <c:pt idx="162">
                  <c:v>2017-07</c:v>
                </c:pt>
                <c:pt idx="163">
                  <c:v>2017-08</c:v>
                </c:pt>
                <c:pt idx="164">
                  <c:v>2017-09</c:v>
                </c:pt>
                <c:pt idx="165">
                  <c:v>2017-10</c:v>
                </c:pt>
              </c:strCache>
            </c:strRef>
          </c:cat>
          <c:val>
            <c:numRef>
              <c:f>multiTimeline!$E$4:$E$169</c:f>
              <c:numCache>
                <c:formatCode>General</c:formatCode>
                <c:ptCount val="166"/>
                <c:pt idx="0">
                  <c:v>4</c:v>
                </c:pt>
                <c:pt idx="1">
                  <c:v>5</c:v>
                </c:pt>
                <c:pt idx="2">
                  <c:v>5</c:v>
                </c:pt>
                <c:pt idx="3">
                  <c:v>5</c:v>
                </c:pt>
                <c:pt idx="4">
                  <c:v>5</c:v>
                </c:pt>
                <c:pt idx="5">
                  <c:v>4</c:v>
                </c:pt>
                <c:pt idx="6">
                  <c:v>5</c:v>
                </c:pt>
                <c:pt idx="7">
                  <c:v>5</c:v>
                </c:pt>
                <c:pt idx="8">
                  <c:v>4</c:v>
                </c:pt>
                <c:pt idx="9">
                  <c:v>5</c:v>
                </c:pt>
                <c:pt idx="10">
                  <c:v>4</c:v>
                </c:pt>
                <c:pt idx="11">
                  <c:v>4</c:v>
                </c:pt>
                <c:pt idx="12">
                  <c:v>5</c:v>
                </c:pt>
                <c:pt idx="13">
                  <c:v>4</c:v>
                </c:pt>
                <c:pt idx="14">
                  <c:v>5</c:v>
                </c:pt>
                <c:pt idx="15">
                  <c:v>4</c:v>
                </c:pt>
                <c:pt idx="16">
                  <c:v>4</c:v>
                </c:pt>
                <c:pt idx="17">
                  <c:v>4</c:v>
                </c:pt>
                <c:pt idx="18">
                  <c:v>5</c:v>
                </c:pt>
                <c:pt idx="19">
                  <c:v>5</c:v>
                </c:pt>
                <c:pt idx="20">
                  <c:v>4</c:v>
                </c:pt>
                <c:pt idx="21">
                  <c:v>4</c:v>
                </c:pt>
                <c:pt idx="22">
                  <c:v>4</c:v>
                </c:pt>
                <c:pt idx="23">
                  <c:v>3</c:v>
                </c:pt>
                <c:pt idx="24">
                  <c:v>4</c:v>
                </c:pt>
                <c:pt idx="25">
                  <c:v>4</c:v>
                </c:pt>
                <c:pt idx="26">
                  <c:v>4</c:v>
                </c:pt>
                <c:pt idx="27">
                  <c:v>4</c:v>
                </c:pt>
                <c:pt idx="28">
                  <c:v>4</c:v>
                </c:pt>
                <c:pt idx="29">
                  <c:v>4</c:v>
                </c:pt>
                <c:pt idx="30">
                  <c:v>4</c:v>
                </c:pt>
                <c:pt idx="31">
                  <c:v>4</c:v>
                </c:pt>
                <c:pt idx="32">
                  <c:v>4</c:v>
                </c:pt>
                <c:pt idx="33">
                  <c:v>4</c:v>
                </c:pt>
                <c:pt idx="34">
                  <c:v>4</c:v>
                </c:pt>
                <c:pt idx="35">
                  <c:v>4</c:v>
                </c:pt>
                <c:pt idx="36">
                  <c:v>4</c:v>
                </c:pt>
                <c:pt idx="37">
                  <c:v>4</c:v>
                </c:pt>
                <c:pt idx="38">
                  <c:v>4</c:v>
                </c:pt>
                <c:pt idx="39">
                  <c:v>4</c:v>
                </c:pt>
                <c:pt idx="40">
                  <c:v>4</c:v>
                </c:pt>
                <c:pt idx="41">
                  <c:v>4</c:v>
                </c:pt>
                <c:pt idx="42">
                  <c:v>4</c:v>
                </c:pt>
                <c:pt idx="43">
                  <c:v>4</c:v>
                </c:pt>
                <c:pt idx="44">
                  <c:v>4</c:v>
                </c:pt>
                <c:pt idx="45">
                  <c:v>4</c:v>
                </c:pt>
                <c:pt idx="46">
                  <c:v>3</c:v>
                </c:pt>
                <c:pt idx="47">
                  <c:v>3</c:v>
                </c:pt>
                <c:pt idx="48">
                  <c:v>3</c:v>
                </c:pt>
                <c:pt idx="49">
                  <c:v>3</c:v>
                </c:pt>
                <c:pt idx="50">
                  <c:v>3</c:v>
                </c:pt>
                <c:pt idx="51">
                  <c:v>3</c:v>
                </c:pt>
                <c:pt idx="52">
                  <c:v>3</c:v>
                </c:pt>
                <c:pt idx="53">
                  <c:v>3</c:v>
                </c:pt>
                <c:pt idx="54">
                  <c:v>4</c:v>
                </c:pt>
                <c:pt idx="55">
                  <c:v>3</c:v>
                </c:pt>
                <c:pt idx="56">
                  <c:v>3</c:v>
                </c:pt>
                <c:pt idx="57">
                  <c:v>3</c:v>
                </c:pt>
                <c:pt idx="58">
                  <c:v>3</c:v>
                </c:pt>
                <c:pt idx="59">
                  <c:v>3</c:v>
                </c:pt>
                <c:pt idx="60">
                  <c:v>3</c:v>
                </c:pt>
                <c:pt idx="61">
                  <c:v>3</c:v>
                </c:pt>
                <c:pt idx="62">
                  <c:v>3</c:v>
                </c:pt>
                <c:pt idx="63">
                  <c:v>3</c:v>
                </c:pt>
                <c:pt idx="64">
                  <c:v>3</c:v>
                </c:pt>
                <c:pt idx="65">
                  <c:v>3</c:v>
                </c:pt>
                <c:pt idx="66">
                  <c:v>3</c:v>
                </c:pt>
                <c:pt idx="67">
                  <c:v>3</c:v>
                </c:pt>
                <c:pt idx="68">
                  <c:v>3</c:v>
                </c:pt>
                <c:pt idx="69">
                  <c:v>2</c:v>
                </c:pt>
                <c:pt idx="70">
                  <c:v>3</c:v>
                </c:pt>
                <c:pt idx="71">
                  <c:v>2</c:v>
                </c:pt>
                <c:pt idx="72">
                  <c:v>2</c:v>
                </c:pt>
                <c:pt idx="73">
                  <c:v>3</c:v>
                </c:pt>
                <c:pt idx="74">
                  <c:v>3</c:v>
                </c:pt>
                <c:pt idx="75">
                  <c:v>3</c:v>
                </c:pt>
                <c:pt idx="76">
                  <c:v>3</c:v>
                </c:pt>
                <c:pt idx="77">
                  <c:v>3</c:v>
                </c:pt>
                <c:pt idx="78">
                  <c:v>3</c:v>
                </c:pt>
                <c:pt idx="79">
                  <c:v>3</c:v>
                </c:pt>
                <c:pt idx="80">
                  <c:v>3</c:v>
                </c:pt>
                <c:pt idx="81">
                  <c:v>3</c:v>
                </c:pt>
                <c:pt idx="82">
                  <c:v>2</c:v>
                </c:pt>
                <c:pt idx="83">
                  <c:v>2</c:v>
                </c:pt>
                <c:pt idx="84">
                  <c:v>2</c:v>
                </c:pt>
                <c:pt idx="85">
                  <c:v>2</c:v>
                </c:pt>
                <c:pt idx="86">
                  <c:v>3</c:v>
                </c:pt>
                <c:pt idx="87">
                  <c:v>2</c:v>
                </c:pt>
                <c:pt idx="88">
                  <c:v>2</c:v>
                </c:pt>
                <c:pt idx="89">
                  <c:v>2</c:v>
                </c:pt>
                <c:pt idx="90">
                  <c:v>2</c:v>
                </c:pt>
                <c:pt idx="91">
                  <c:v>2</c:v>
                </c:pt>
                <c:pt idx="92">
                  <c:v>2</c:v>
                </c:pt>
                <c:pt idx="93">
                  <c:v>2</c:v>
                </c:pt>
                <c:pt idx="94">
                  <c:v>2</c:v>
                </c:pt>
                <c:pt idx="95">
                  <c:v>2</c:v>
                </c:pt>
                <c:pt idx="96">
                  <c:v>2</c:v>
                </c:pt>
                <c:pt idx="97">
                  <c:v>2</c:v>
                </c:pt>
                <c:pt idx="98">
                  <c:v>2</c:v>
                </c:pt>
                <c:pt idx="99">
                  <c:v>2</c:v>
                </c:pt>
                <c:pt idx="100">
                  <c:v>2</c:v>
                </c:pt>
                <c:pt idx="101">
                  <c:v>2</c:v>
                </c:pt>
                <c:pt idx="102">
                  <c:v>2</c:v>
                </c:pt>
                <c:pt idx="103">
                  <c:v>2</c:v>
                </c:pt>
                <c:pt idx="104">
                  <c:v>2</c:v>
                </c:pt>
                <c:pt idx="105">
                  <c:v>2</c:v>
                </c:pt>
                <c:pt idx="106">
                  <c:v>2</c:v>
                </c:pt>
                <c:pt idx="107">
                  <c:v>2</c:v>
                </c:pt>
                <c:pt idx="108">
                  <c:v>2</c:v>
                </c:pt>
                <c:pt idx="109">
                  <c:v>2</c:v>
                </c:pt>
                <c:pt idx="110">
                  <c:v>2</c:v>
                </c:pt>
                <c:pt idx="111">
                  <c:v>2</c:v>
                </c:pt>
                <c:pt idx="112">
                  <c:v>2</c:v>
                </c:pt>
                <c:pt idx="113">
                  <c:v>2</c:v>
                </c:pt>
                <c:pt idx="114">
                  <c:v>2</c:v>
                </c:pt>
                <c:pt idx="115">
                  <c:v>2</c:v>
                </c:pt>
                <c:pt idx="116">
                  <c:v>2</c:v>
                </c:pt>
                <c:pt idx="117">
                  <c:v>2</c:v>
                </c:pt>
                <c:pt idx="118">
                  <c:v>2</c:v>
                </c:pt>
                <c:pt idx="119">
                  <c:v>2</c:v>
                </c:pt>
                <c:pt idx="120">
                  <c:v>2</c:v>
                </c:pt>
                <c:pt idx="121">
                  <c:v>2</c:v>
                </c:pt>
                <c:pt idx="122">
                  <c:v>2</c:v>
                </c:pt>
                <c:pt idx="123">
                  <c:v>2</c:v>
                </c:pt>
                <c:pt idx="124">
                  <c:v>2</c:v>
                </c:pt>
                <c:pt idx="125">
                  <c:v>2</c:v>
                </c:pt>
                <c:pt idx="126">
                  <c:v>2</c:v>
                </c:pt>
                <c:pt idx="127">
                  <c:v>2</c:v>
                </c:pt>
                <c:pt idx="128">
                  <c:v>2</c:v>
                </c:pt>
                <c:pt idx="129">
                  <c:v>2</c:v>
                </c:pt>
                <c:pt idx="130">
                  <c:v>2</c:v>
                </c:pt>
                <c:pt idx="131">
                  <c:v>2</c:v>
                </c:pt>
                <c:pt idx="132">
                  <c:v>2</c:v>
                </c:pt>
                <c:pt idx="133">
                  <c:v>2</c:v>
                </c:pt>
                <c:pt idx="134">
                  <c:v>2</c:v>
                </c:pt>
                <c:pt idx="135">
                  <c:v>2</c:v>
                </c:pt>
                <c:pt idx="136">
                  <c:v>2</c:v>
                </c:pt>
                <c:pt idx="137">
                  <c:v>2</c:v>
                </c:pt>
                <c:pt idx="138">
                  <c:v>2</c:v>
                </c:pt>
                <c:pt idx="139">
                  <c:v>2</c:v>
                </c:pt>
                <c:pt idx="140">
                  <c:v>2</c:v>
                </c:pt>
                <c:pt idx="141">
                  <c:v>2</c:v>
                </c:pt>
                <c:pt idx="142">
                  <c:v>2</c:v>
                </c:pt>
                <c:pt idx="143">
                  <c:v>1</c:v>
                </c:pt>
                <c:pt idx="144">
                  <c:v>1</c:v>
                </c:pt>
                <c:pt idx="145">
                  <c:v>2</c:v>
                </c:pt>
                <c:pt idx="146">
                  <c:v>2</c:v>
                </c:pt>
                <c:pt idx="147">
                  <c:v>2</c:v>
                </c:pt>
                <c:pt idx="148">
                  <c:v>1</c:v>
                </c:pt>
                <c:pt idx="149">
                  <c:v>2</c:v>
                </c:pt>
                <c:pt idx="150">
                  <c:v>1</c:v>
                </c:pt>
                <c:pt idx="151">
                  <c:v>1</c:v>
                </c:pt>
                <c:pt idx="152">
                  <c:v>2</c:v>
                </c:pt>
                <c:pt idx="153">
                  <c:v>1</c:v>
                </c:pt>
                <c:pt idx="154">
                  <c:v>1</c:v>
                </c:pt>
                <c:pt idx="155">
                  <c:v>1</c:v>
                </c:pt>
                <c:pt idx="156">
                  <c:v>1</c:v>
                </c:pt>
                <c:pt idx="157">
                  <c:v>2</c:v>
                </c:pt>
                <c:pt idx="158">
                  <c:v>1</c:v>
                </c:pt>
                <c:pt idx="159">
                  <c:v>1</c:v>
                </c:pt>
                <c:pt idx="160">
                  <c:v>1</c:v>
                </c:pt>
                <c:pt idx="161">
                  <c:v>1</c:v>
                </c:pt>
                <c:pt idx="162">
                  <c:v>1</c:v>
                </c:pt>
                <c:pt idx="163">
                  <c:v>1</c:v>
                </c:pt>
                <c:pt idx="164">
                  <c:v>1</c:v>
                </c:pt>
                <c:pt idx="165">
                  <c:v>1</c:v>
                </c:pt>
              </c:numCache>
            </c:numRef>
          </c:val>
          <c:smooth val="0"/>
          <c:extLst>
            <c:ext xmlns:c16="http://schemas.microsoft.com/office/drawing/2014/chart" uri="{C3380CC4-5D6E-409C-BE32-E72D297353CC}">
              <c16:uniqueId val="{00000003-116A-4815-9364-DE28C8B23385}"/>
            </c:ext>
          </c:extLst>
        </c:ser>
        <c:ser>
          <c:idx val="4"/>
          <c:order val="4"/>
          <c:tx>
            <c:strRef>
              <c:f>multiTimeline!$F$3</c:f>
              <c:strCache>
                <c:ptCount val="1"/>
                <c:pt idx="0">
                  <c:v>Concurrent Versions System: (Worldwide)</c:v>
                </c:pt>
              </c:strCache>
            </c:strRef>
          </c:tx>
          <c:spPr>
            <a:ln w="28575" cap="rnd">
              <a:solidFill>
                <a:schemeClr val="accent5"/>
              </a:solidFill>
              <a:round/>
            </a:ln>
            <a:effectLst/>
          </c:spPr>
          <c:marker>
            <c:symbol val="none"/>
          </c:marker>
          <c:cat>
            <c:strRef>
              <c:f>multiTimeline!$A$4:$A$169</c:f>
              <c:strCache>
                <c:ptCount val="166"/>
                <c:pt idx="0">
                  <c:v>2004-01</c:v>
                </c:pt>
                <c:pt idx="1">
                  <c:v>2004-02</c:v>
                </c:pt>
                <c:pt idx="2">
                  <c:v>2004-03</c:v>
                </c:pt>
                <c:pt idx="3">
                  <c:v>2004-04</c:v>
                </c:pt>
                <c:pt idx="4">
                  <c:v>2004-05</c:v>
                </c:pt>
                <c:pt idx="5">
                  <c:v>2004-06</c:v>
                </c:pt>
                <c:pt idx="6">
                  <c:v>2004-07</c:v>
                </c:pt>
                <c:pt idx="7">
                  <c:v>2004-08</c:v>
                </c:pt>
                <c:pt idx="8">
                  <c:v>2004-09</c:v>
                </c:pt>
                <c:pt idx="9">
                  <c:v>2004-10</c:v>
                </c:pt>
                <c:pt idx="10">
                  <c:v>2004-11</c:v>
                </c:pt>
                <c:pt idx="11">
                  <c:v>2004-12</c:v>
                </c:pt>
                <c:pt idx="12">
                  <c:v>2005-01</c:v>
                </c:pt>
                <c:pt idx="13">
                  <c:v>2005-02</c:v>
                </c:pt>
                <c:pt idx="14">
                  <c:v>2005-03</c:v>
                </c:pt>
                <c:pt idx="15">
                  <c:v>2005-04</c:v>
                </c:pt>
                <c:pt idx="16">
                  <c:v>2005-05</c:v>
                </c:pt>
                <c:pt idx="17">
                  <c:v>2005-06</c:v>
                </c:pt>
                <c:pt idx="18">
                  <c:v>2005-07</c:v>
                </c:pt>
                <c:pt idx="19">
                  <c:v>2005-08</c:v>
                </c:pt>
                <c:pt idx="20">
                  <c:v>2005-09</c:v>
                </c:pt>
                <c:pt idx="21">
                  <c:v>2005-10</c:v>
                </c:pt>
                <c:pt idx="22">
                  <c:v>2005-11</c:v>
                </c:pt>
                <c:pt idx="23">
                  <c:v>2005-12</c:v>
                </c:pt>
                <c:pt idx="24">
                  <c:v>2006-01</c:v>
                </c:pt>
                <c:pt idx="25">
                  <c:v>2006-02</c:v>
                </c:pt>
                <c:pt idx="26">
                  <c:v>2006-03</c:v>
                </c:pt>
                <c:pt idx="27">
                  <c:v>2006-04</c:v>
                </c:pt>
                <c:pt idx="28">
                  <c:v>2006-05</c:v>
                </c:pt>
                <c:pt idx="29">
                  <c:v>2006-06</c:v>
                </c:pt>
                <c:pt idx="30">
                  <c:v>2006-07</c:v>
                </c:pt>
                <c:pt idx="31">
                  <c:v>2006-08</c:v>
                </c:pt>
                <c:pt idx="32">
                  <c:v>2006-09</c:v>
                </c:pt>
                <c:pt idx="33">
                  <c:v>2006-10</c:v>
                </c:pt>
                <c:pt idx="34">
                  <c:v>2006-11</c:v>
                </c:pt>
                <c:pt idx="35">
                  <c:v>2006-12</c:v>
                </c:pt>
                <c:pt idx="36">
                  <c:v>2007-01</c:v>
                </c:pt>
                <c:pt idx="37">
                  <c:v>2007-02</c:v>
                </c:pt>
                <c:pt idx="38">
                  <c:v>2007-03</c:v>
                </c:pt>
                <c:pt idx="39">
                  <c:v>2007-04</c:v>
                </c:pt>
                <c:pt idx="40">
                  <c:v>2007-05</c:v>
                </c:pt>
                <c:pt idx="41">
                  <c:v>2007-06</c:v>
                </c:pt>
                <c:pt idx="42">
                  <c:v>2007-07</c:v>
                </c:pt>
                <c:pt idx="43">
                  <c:v>2007-08</c:v>
                </c:pt>
                <c:pt idx="44">
                  <c:v>2007-09</c:v>
                </c:pt>
                <c:pt idx="45">
                  <c:v>2007-10</c:v>
                </c:pt>
                <c:pt idx="46">
                  <c:v>2007-11</c:v>
                </c:pt>
                <c:pt idx="47">
                  <c:v>2007-12</c:v>
                </c:pt>
                <c:pt idx="48">
                  <c:v>2008-01</c:v>
                </c:pt>
                <c:pt idx="49">
                  <c:v>2008-02</c:v>
                </c:pt>
                <c:pt idx="50">
                  <c:v>2008-03</c:v>
                </c:pt>
                <c:pt idx="51">
                  <c:v>2008-04</c:v>
                </c:pt>
                <c:pt idx="52">
                  <c:v>2008-05</c:v>
                </c:pt>
                <c:pt idx="53">
                  <c:v>2008-06</c:v>
                </c:pt>
                <c:pt idx="54">
                  <c:v>2008-07</c:v>
                </c:pt>
                <c:pt idx="55">
                  <c:v>2008-08</c:v>
                </c:pt>
                <c:pt idx="56">
                  <c:v>2008-09</c:v>
                </c:pt>
                <c:pt idx="57">
                  <c:v>2008-10</c:v>
                </c:pt>
                <c:pt idx="58">
                  <c:v>2008-11</c:v>
                </c:pt>
                <c:pt idx="59">
                  <c:v>2008-12</c:v>
                </c:pt>
                <c:pt idx="60">
                  <c:v>2009-01</c:v>
                </c:pt>
                <c:pt idx="61">
                  <c:v>2009-02</c:v>
                </c:pt>
                <c:pt idx="62">
                  <c:v>2009-03</c:v>
                </c:pt>
                <c:pt idx="63">
                  <c:v>2009-04</c:v>
                </c:pt>
                <c:pt idx="64">
                  <c:v>2009-05</c:v>
                </c:pt>
                <c:pt idx="65">
                  <c:v>2009-06</c:v>
                </c:pt>
                <c:pt idx="66">
                  <c:v>2009-07</c:v>
                </c:pt>
                <c:pt idx="67">
                  <c:v>2009-08</c:v>
                </c:pt>
                <c:pt idx="68">
                  <c:v>2009-09</c:v>
                </c:pt>
                <c:pt idx="69">
                  <c:v>2009-10</c:v>
                </c:pt>
                <c:pt idx="70">
                  <c:v>2009-11</c:v>
                </c:pt>
                <c:pt idx="71">
                  <c:v>2009-12</c:v>
                </c:pt>
                <c:pt idx="72">
                  <c:v>2010-01</c:v>
                </c:pt>
                <c:pt idx="73">
                  <c:v>2010-02</c:v>
                </c:pt>
                <c:pt idx="74">
                  <c:v>2010-03</c:v>
                </c:pt>
                <c:pt idx="75">
                  <c:v>2010-04</c:v>
                </c:pt>
                <c:pt idx="76">
                  <c:v>2010-05</c:v>
                </c:pt>
                <c:pt idx="77">
                  <c:v>2010-06</c:v>
                </c:pt>
                <c:pt idx="78">
                  <c:v>2010-07</c:v>
                </c:pt>
                <c:pt idx="79">
                  <c:v>2010-08</c:v>
                </c:pt>
                <c:pt idx="80">
                  <c:v>2010-09</c:v>
                </c:pt>
                <c:pt idx="81">
                  <c:v>2010-10</c:v>
                </c:pt>
                <c:pt idx="82">
                  <c:v>2010-11</c:v>
                </c:pt>
                <c:pt idx="83">
                  <c:v>2010-12</c:v>
                </c:pt>
                <c:pt idx="84">
                  <c:v>2011-01</c:v>
                </c:pt>
                <c:pt idx="85">
                  <c:v>2011-02</c:v>
                </c:pt>
                <c:pt idx="86">
                  <c:v>2011-03</c:v>
                </c:pt>
                <c:pt idx="87">
                  <c:v>2011-04</c:v>
                </c:pt>
                <c:pt idx="88">
                  <c:v>2011-05</c:v>
                </c:pt>
                <c:pt idx="89">
                  <c:v>2011-06</c:v>
                </c:pt>
                <c:pt idx="90">
                  <c:v>2011-07</c:v>
                </c:pt>
                <c:pt idx="91">
                  <c:v>2011-08</c:v>
                </c:pt>
                <c:pt idx="92">
                  <c:v>2011-09</c:v>
                </c:pt>
                <c:pt idx="93">
                  <c:v>2011-10</c:v>
                </c:pt>
                <c:pt idx="94">
                  <c:v>2011-11</c:v>
                </c:pt>
                <c:pt idx="95">
                  <c:v>2011-12</c:v>
                </c:pt>
                <c:pt idx="96">
                  <c:v>2012-01</c:v>
                </c:pt>
                <c:pt idx="97">
                  <c:v>2012-02</c:v>
                </c:pt>
                <c:pt idx="98">
                  <c:v>2012-03</c:v>
                </c:pt>
                <c:pt idx="99">
                  <c:v>2012-04</c:v>
                </c:pt>
                <c:pt idx="100">
                  <c:v>2012-05</c:v>
                </c:pt>
                <c:pt idx="101">
                  <c:v>2012-06</c:v>
                </c:pt>
                <c:pt idx="102">
                  <c:v>2012-07</c:v>
                </c:pt>
                <c:pt idx="103">
                  <c:v>2012-08</c:v>
                </c:pt>
                <c:pt idx="104">
                  <c:v>2012-09</c:v>
                </c:pt>
                <c:pt idx="105">
                  <c:v>2012-10</c:v>
                </c:pt>
                <c:pt idx="106">
                  <c:v>2012-11</c:v>
                </c:pt>
                <c:pt idx="107">
                  <c:v>2012-12</c:v>
                </c:pt>
                <c:pt idx="108">
                  <c:v>2013-01</c:v>
                </c:pt>
                <c:pt idx="109">
                  <c:v>2013-02</c:v>
                </c:pt>
                <c:pt idx="110">
                  <c:v>2013-03</c:v>
                </c:pt>
                <c:pt idx="111">
                  <c:v>2013-04</c:v>
                </c:pt>
                <c:pt idx="112">
                  <c:v>2013-05</c:v>
                </c:pt>
                <c:pt idx="113">
                  <c:v>2013-06</c:v>
                </c:pt>
                <c:pt idx="114">
                  <c:v>2013-07</c:v>
                </c:pt>
                <c:pt idx="115">
                  <c:v>2013-08</c:v>
                </c:pt>
                <c:pt idx="116">
                  <c:v>2013-09</c:v>
                </c:pt>
                <c:pt idx="117">
                  <c:v>2013-10</c:v>
                </c:pt>
                <c:pt idx="118">
                  <c:v>2013-11</c:v>
                </c:pt>
                <c:pt idx="119">
                  <c:v>2013-12</c:v>
                </c:pt>
                <c:pt idx="120">
                  <c:v>2014-01</c:v>
                </c:pt>
                <c:pt idx="121">
                  <c:v>2014-02</c:v>
                </c:pt>
                <c:pt idx="122">
                  <c:v>2014-03</c:v>
                </c:pt>
                <c:pt idx="123">
                  <c:v>2014-04</c:v>
                </c:pt>
                <c:pt idx="124">
                  <c:v>2014-05</c:v>
                </c:pt>
                <c:pt idx="125">
                  <c:v>2014-06</c:v>
                </c:pt>
                <c:pt idx="126">
                  <c:v>2014-07</c:v>
                </c:pt>
                <c:pt idx="127">
                  <c:v>2014-08</c:v>
                </c:pt>
                <c:pt idx="128">
                  <c:v>2014-09</c:v>
                </c:pt>
                <c:pt idx="129">
                  <c:v>2014-10</c:v>
                </c:pt>
                <c:pt idx="130">
                  <c:v>2014-11</c:v>
                </c:pt>
                <c:pt idx="131">
                  <c:v>2014-12</c:v>
                </c:pt>
                <c:pt idx="132">
                  <c:v>2015-01</c:v>
                </c:pt>
                <c:pt idx="133">
                  <c:v>2015-02</c:v>
                </c:pt>
                <c:pt idx="134">
                  <c:v>2015-03</c:v>
                </c:pt>
                <c:pt idx="135">
                  <c:v>2015-04</c:v>
                </c:pt>
                <c:pt idx="136">
                  <c:v>2015-05</c:v>
                </c:pt>
                <c:pt idx="137">
                  <c:v>2015-06</c:v>
                </c:pt>
                <c:pt idx="138">
                  <c:v>2015-07</c:v>
                </c:pt>
                <c:pt idx="139">
                  <c:v>2015-08</c:v>
                </c:pt>
                <c:pt idx="140">
                  <c:v>2015-09</c:v>
                </c:pt>
                <c:pt idx="141">
                  <c:v>2015-10</c:v>
                </c:pt>
                <c:pt idx="142">
                  <c:v>2015-11</c:v>
                </c:pt>
                <c:pt idx="143">
                  <c:v>2015-12</c:v>
                </c:pt>
                <c:pt idx="144">
                  <c:v>2016-01</c:v>
                </c:pt>
                <c:pt idx="145">
                  <c:v>2016-02</c:v>
                </c:pt>
                <c:pt idx="146">
                  <c:v>2016-03</c:v>
                </c:pt>
                <c:pt idx="147">
                  <c:v>2016-04</c:v>
                </c:pt>
                <c:pt idx="148">
                  <c:v>2016-05</c:v>
                </c:pt>
                <c:pt idx="149">
                  <c:v>2016-06</c:v>
                </c:pt>
                <c:pt idx="150">
                  <c:v>2016-07</c:v>
                </c:pt>
                <c:pt idx="151">
                  <c:v>2016-08</c:v>
                </c:pt>
                <c:pt idx="152">
                  <c:v>2016-09</c:v>
                </c:pt>
                <c:pt idx="153">
                  <c:v>2016-10</c:v>
                </c:pt>
                <c:pt idx="154">
                  <c:v>2016-11</c:v>
                </c:pt>
                <c:pt idx="155">
                  <c:v>2016-12</c:v>
                </c:pt>
                <c:pt idx="156">
                  <c:v>2017-01</c:v>
                </c:pt>
                <c:pt idx="157">
                  <c:v>2017-02</c:v>
                </c:pt>
                <c:pt idx="158">
                  <c:v>2017-03</c:v>
                </c:pt>
                <c:pt idx="159">
                  <c:v>2017-04</c:v>
                </c:pt>
                <c:pt idx="160">
                  <c:v>2017-05</c:v>
                </c:pt>
                <c:pt idx="161">
                  <c:v>2017-06</c:v>
                </c:pt>
                <c:pt idx="162">
                  <c:v>2017-07</c:v>
                </c:pt>
                <c:pt idx="163">
                  <c:v>2017-08</c:v>
                </c:pt>
                <c:pt idx="164">
                  <c:v>2017-09</c:v>
                </c:pt>
                <c:pt idx="165">
                  <c:v>2017-10</c:v>
                </c:pt>
              </c:strCache>
            </c:strRef>
          </c:cat>
          <c:val>
            <c:numRef>
              <c:f>multiTimeline!$F$4:$F$169</c:f>
              <c:numCache>
                <c:formatCode>General</c:formatCode>
                <c:ptCount val="166"/>
                <c:pt idx="0">
                  <c:v>47</c:v>
                </c:pt>
                <c:pt idx="1">
                  <c:v>48</c:v>
                </c:pt>
                <c:pt idx="2">
                  <c:v>45</c:v>
                </c:pt>
                <c:pt idx="3">
                  <c:v>46</c:v>
                </c:pt>
                <c:pt idx="4">
                  <c:v>45</c:v>
                </c:pt>
                <c:pt idx="5">
                  <c:v>49</c:v>
                </c:pt>
                <c:pt idx="6">
                  <c:v>45</c:v>
                </c:pt>
                <c:pt idx="7">
                  <c:v>42</c:v>
                </c:pt>
                <c:pt idx="8">
                  <c:v>41</c:v>
                </c:pt>
                <c:pt idx="9">
                  <c:v>41</c:v>
                </c:pt>
                <c:pt idx="10">
                  <c:v>37</c:v>
                </c:pt>
                <c:pt idx="11">
                  <c:v>35</c:v>
                </c:pt>
                <c:pt idx="12">
                  <c:v>36</c:v>
                </c:pt>
                <c:pt idx="13">
                  <c:v>38</c:v>
                </c:pt>
                <c:pt idx="14">
                  <c:v>34</c:v>
                </c:pt>
                <c:pt idx="15">
                  <c:v>34</c:v>
                </c:pt>
                <c:pt idx="16">
                  <c:v>34</c:v>
                </c:pt>
                <c:pt idx="17">
                  <c:v>36</c:v>
                </c:pt>
                <c:pt idx="18">
                  <c:v>34</c:v>
                </c:pt>
                <c:pt idx="19">
                  <c:v>33</c:v>
                </c:pt>
                <c:pt idx="20">
                  <c:v>31</c:v>
                </c:pt>
                <c:pt idx="21">
                  <c:v>31</c:v>
                </c:pt>
                <c:pt idx="22">
                  <c:v>30</c:v>
                </c:pt>
                <c:pt idx="23">
                  <c:v>26</c:v>
                </c:pt>
                <c:pt idx="24">
                  <c:v>26</c:v>
                </c:pt>
                <c:pt idx="25">
                  <c:v>27</c:v>
                </c:pt>
                <c:pt idx="26">
                  <c:v>26</c:v>
                </c:pt>
                <c:pt idx="27">
                  <c:v>23</c:v>
                </c:pt>
                <c:pt idx="28">
                  <c:v>23</c:v>
                </c:pt>
                <c:pt idx="29">
                  <c:v>24</c:v>
                </c:pt>
                <c:pt idx="30">
                  <c:v>22</c:v>
                </c:pt>
                <c:pt idx="31">
                  <c:v>22</c:v>
                </c:pt>
                <c:pt idx="32">
                  <c:v>20</c:v>
                </c:pt>
                <c:pt idx="33">
                  <c:v>20</c:v>
                </c:pt>
                <c:pt idx="34">
                  <c:v>19</c:v>
                </c:pt>
                <c:pt idx="35">
                  <c:v>16</c:v>
                </c:pt>
                <c:pt idx="36">
                  <c:v>17</c:v>
                </c:pt>
                <c:pt idx="37">
                  <c:v>18</c:v>
                </c:pt>
                <c:pt idx="38">
                  <c:v>17</c:v>
                </c:pt>
                <c:pt idx="39">
                  <c:v>16</c:v>
                </c:pt>
                <c:pt idx="40">
                  <c:v>15</c:v>
                </c:pt>
                <c:pt idx="41">
                  <c:v>16</c:v>
                </c:pt>
                <c:pt idx="42">
                  <c:v>15</c:v>
                </c:pt>
                <c:pt idx="43">
                  <c:v>14</c:v>
                </c:pt>
                <c:pt idx="44">
                  <c:v>13</c:v>
                </c:pt>
                <c:pt idx="45">
                  <c:v>14</c:v>
                </c:pt>
                <c:pt idx="46">
                  <c:v>13</c:v>
                </c:pt>
                <c:pt idx="47">
                  <c:v>11</c:v>
                </c:pt>
                <c:pt idx="48">
                  <c:v>11</c:v>
                </c:pt>
                <c:pt idx="49">
                  <c:v>11</c:v>
                </c:pt>
                <c:pt idx="50">
                  <c:v>11</c:v>
                </c:pt>
                <c:pt idx="51">
                  <c:v>11</c:v>
                </c:pt>
                <c:pt idx="52">
                  <c:v>10</c:v>
                </c:pt>
                <c:pt idx="53">
                  <c:v>10</c:v>
                </c:pt>
                <c:pt idx="54">
                  <c:v>10</c:v>
                </c:pt>
                <c:pt idx="55">
                  <c:v>9</c:v>
                </c:pt>
                <c:pt idx="56">
                  <c:v>9</c:v>
                </c:pt>
                <c:pt idx="57">
                  <c:v>9</c:v>
                </c:pt>
                <c:pt idx="58">
                  <c:v>7</c:v>
                </c:pt>
                <c:pt idx="59">
                  <c:v>7</c:v>
                </c:pt>
                <c:pt idx="60">
                  <c:v>7</c:v>
                </c:pt>
                <c:pt idx="61">
                  <c:v>7</c:v>
                </c:pt>
                <c:pt idx="62">
                  <c:v>8</c:v>
                </c:pt>
                <c:pt idx="63">
                  <c:v>7</c:v>
                </c:pt>
                <c:pt idx="64">
                  <c:v>7</c:v>
                </c:pt>
                <c:pt idx="65">
                  <c:v>7</c:v>
                </c:pt>
                <c:pt idx="66">
                  <c:v>7</c:v>
                </c:pt>
                <c:pt idx="67">
                  <c:v>6</c:v>
                </c:pt>
                <c:pt idx="68">
                  <c:v>6</c:v>
                </c:pt>
                <c:pt idx="69">
                  <c:v>6</c:v>
                </c:pt>
                <c:pt idx="70">
                  <c:v>6</c:v>
                </c:pt>
                <c:pt idx="71">
                  <c:v>5</c:v>
                </c:pt>
                <c:pt idx="72">
                  <c:v>5</c:v>
                </c:pt>
                <c:pt idx="73">
                  <c:v>5</c:v>
                </c:pt>
                <c:pt idx="74">
                  <c:v>5</c:v>
                </c:pt>
                <c:pt idx="75">
                  <c:v>5</c:v>
                </c:pt>
                <c:pt idx="76">
                  <c:v>5</c:v>
                </c:pt>
                <c:pt idx="77">
                  <c:v>5</c:v>
                </c:pt>
                <c:pt idx="78">
                  <c:v>4</c:v>
                </c:pt>
                <c:pt idx="79">
                  <c:v>4</c:v>
                </c:pt>
                <c:pt idx="80">
                  <c:v>4</c:v>
                </c:pt>
                <c:pt idx="81">
                  <c:v>4</c:v>
                </c:pt>
                <c:pt idx="82">
                  <c:v>4</c:v>
                </c:pt>
                <c:pt idx="83">
                  <c:v>3</c:v>
                </c:pt>
                <c:pt idx="84">
                  <c:v>3</c:v>
                </c:pt>
                <c:pt idx="85">
                  <c:v>3</c:v>
                </c:pt>
                <c:pt idx="86">
                  <c:v>3</c:v>
                </c:pt>
                <c:pt idx="87">
                  <c:v>3</c:v>
                </c:pt>
                <c:pt idx="88">
                  <c:v>3</c:v>
                </c:pt>
                <c:pt idx="89">
                  <c:v>3</c:v>
                </c:pt>
                <c:pt idx="90">
                  <c:v>3</c:v>
                </c:pt>
                <c:pt idx="91">
                  <c:v>3</c:v>
                </c:pt>
                <c:pt idx="92">
                  <c:v>3</c:v>
                </c:pt>
                <c:pt idx="93">
                  <c:v>3</c:v>
                </c:pt>
                <c:pt idx="94">
                  <c:v>3</c:v>
                </c:pt>
                <c:pt idx="95">
                  <c:v>2</c:v>
                </c:pt>
                <c:pt idx="96">
                  <c:v>2</c:v>
                </c:pt>
                <c:pt idx="97">
                  <c:v>2</c:v>
                </c:pt>
                <c:pt idx="98">
                  <c:v>2</c:v>
                </c:pt>
                <c:pt idx="99">
                  <c:v>2</c:v>
                </c:pt>
                <c:pt idx="100">
                  <c:v>2</c:v>
                </c:pt>
                <c:pt idx="101">
                  <c:v>2</c:v>
                </c:pt>
                <c:pt idx="102">
                  <c:v>2</c:v>
                </c:pt>
                <c:pt idx="103">
                  <c:v>2</c:v>
                </c:pt>
                <c:pt idx="104">
                  <c:v>2</c:v>
                </c:pt>
                <c:pt idx="105">
                  <c:v>2</c:v>
                </c:pt>
                <c:pt idx="106">
                  <c:v>2</c:v>
                </c:pt>
                <c:pt idx="107">
                  <c:v>2</c:v>
                </c:pt>
                <c:pt idx="108">
                  <c:v>2</c:v>
                </c:pt>
                <c:pt idx="109">
                  <c:v>2</c:v>
                </c:pt>
                <c:pt idx="110">
                  <c:v>2</c:v>
                </c:pt>
                <c:pt idx="111">
                  <c:v>2</c:v>
                </c:pt>
                <c:pt idx="112">
                  <c:v>2</c:v>
                </c:pt>
                <c:pt idx="113">
                  <c:v>2</c:v>
                </c:pt>
                <c:pt idx="114">
                  <c:v>2</c:v>
                </c:pt>
                <c:pt idx="115">
                  <c:v>1</c:v>
                </c:pt>
                <c:pt idx="116">
                  <c:v>1</c:v>
                </c:pt>
                <c:pt idx="117">
                  <c:v>2</c:v>
                </c:pt>
                <c:pt idx="118">
                  <c:v>1</c:v>
                </c:pt>
                <c:pt idx="119">
                  <c:v>1</c:v>
                </c:pt>
                <c:pt idx="120">
                  <c:v>1</c:v>
                </c:pt>
                <c:pt idx="121">
                  <c:v>1</c:v>
                </c:pt>
                <c:pt idx="122">
                  <c:v>1</c:v>
                </c:pt>
                <c:pt idx="123">
                  <c:v>1</c:v>
                </c:pt>
                <c:pt idx="124">
                  <c:v>1</c:v>
                </c:pt>
                <c:pt idx="125">
                  <c:v>1</c:v>
                </c:pt>
                <c:pt idx="126">
                  <c:v>1</c:v>
                </c:pt>
                <c:pt idx="127">
                  <c:v>1</c:v>
                </c:pt>
                <c:pt idx="128">
                  <c:v>1</c:v>
                </c:pt>
                <c:pt idx="129">
                  <c:v>1</c:v>
                </c:pt>
                <c:pt idx="130">
                  <c:v>1</c:v>
                </c:pt>
                <c:pt idx="131">
                  <c:v>1</c:v>
                </c:pt>
                <c:pt idx="132">
                  <c:v>1</c:v>
                </c:pt>
                <c:pt idx="133">
                  <c:v>1</c:v>
                </c:pt>
                <c:pt idx="134">
                  <c:v>1</c:v>
                </c:pt>
                <c:pt idx="135">
                  <c:v>1</c:v>
                </c:pt>
                <c:pt idx="136">
                  <c:v>1</c:v>
                </c:pt>
                <c:pt idx="137">
                  <c:v>1</c:v>
                </c:pt>
                <c:pt idx="138">
                  <c:v>1</c:v>
                </c:pt>
                <c:pt idx="139">
                  <c:v>1</c:v>
                </c:pt>
                <c:pt idx="140">
                  <c:v>1</c:v>
                </c:pt>
                <c:pt idx="141">
                  <c:v>1</c:v>
                </c:pt>
                <c:pt idx="142">
                  <c:v>1</c:v>
                </c:pt>
                <c:pt idx="143">
                  <c:v>1</c:v>
                </c:pt>
                <c:pt idx="144">
                  <c:v>1</c:v>
                </c:pt>
                <c:pt idx="145">
                  <c:v>1</c:v>
                </c:pt>
                <c:pt idx="146">
                  <c:v>1</c:v>
                </c:pt>
                <c:pt idx="147">
                  <c:v>1</c:v>
                </c:pt>
                <c:pt idx="148">
                  <c:v>1</c:v>
                </c:pt>
                <c:pt idx="149">
                  <c:v>1</c:v>
                </c:pt>
                <c:pt idx="150">
                  <c:v>1</c:v>
                </c:pt>
                <c:pt idx="151">
                  <c:v>1</c:v>
                </c:pt>
                <c:pt idx="152">
                  <c:v>1</c:v>
                </c:pt>
                <c:pt idx="153">
                  <c:v>1</c:v>
                </c:pt>
                <c:pt idx="154">
                  <c:v>1</c:v>
                </c:pt>
                <c:pt idx="155">
                  <c:v>1</c:v>
                </c:pt>
                <c:pt idx="156">
                  <c:v>1</c:v>
                </c:pt>
                <c:pt idx="157">
                  <c:v>1</c:v>
                </c:pt>
                <c:pt idx="158">
                  <c:v>1</c:v>
                </c:pt>
                <c:pt idx="159">
                  <c:v>1</c:v>
                </c:pt>
                <c:pt idx="160">
                  <c:v>1</c:v>
                </c:pt>
                <c:pt idx="161">
                  <c:v>1</c:v>
                </c:pt>
                <c:pt idx="162">
                  <c:v>1</c:v>
                </c:pt>
                <c:pt idx="163">
                  <c:v>1</c:v>
                </c:pt>
                <c:pt idx="164">
                  <c:v>1</c:v>
                </c:pt>
                <c:pt idx="165">
                  <c:v>1</c:v>
                </c:pt>
              </c:numCache>
            </c:numRef>
          </c:val>
          <c:smooth val="0"/>
          <c:extLst>
            <c:ext xmlns:c16="http://schemas.microsoft.com/office/drawing/2014/chart" uri="{C3380CC4-5D6E-409C-BE32-E72D297353CC}">
              <c16:uniqueId val="{00000004-116A-4815-9364-DE28C8B23385}"/>
            </c:ext>
          </c:extLst>
        </c:ser>
        <c:dLbls>
          <c:showLegendKey val="0"/>
          <c:showVal val="0"/>
          <c:showCatName val="0"/>
          <c:showSerName val="0"/>
          <c:showPercent val="0"/>
          <c:showBubbleSize val="0"/>
        </c:dLbls>
        <c:smooth val="0"/>
        <c:axId val="417601416"/>
        <c:axId val="417602072"/>
      </c:lineChart>
      <c:catAx>
        <c:axId val="417601416"/>
        <c:scaling>
          <c:orientation val="minMax"/>
        </c:scaling>
        <c:delete val="0"/>
        <c:axPos val="b"/>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Oswald Regular" panose="00000500000000000000" pitchFamily="2" charset="0"/>
                <a:ea typeface="+mn-ea"/>
                <a:cs typeface="+mn-cs"/>
              </a:defRPr>
            </a:pPr>
            <a:endParaRPr lang="en-US"/>
          </a:p>
        </c:txPr>
        <c:crossAx val="417602072"/>
        <c:crosses val="autoZero"/>
        <c:auto val="1"/>
        <c:lblAlgn val="ctr"/>
        <c:lblOffset val="100"/>
        <c:tickLblSkip val="12"/>
        <c:noMultiLvlLbl val="0"/>
      </c:catAx>
      <c:valAx>
        <c:axId val="417602072"/>
        <c:scaling>
          <c:orientation val="minMax"/>
          <c:max val="1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Oswald Regular" panose="00000500000000000000" pitchFamily="2" charset="0"/>
                    <a:ea typeface="+mn-ea"/>
                    <a:cs typeface="+mn-cs"/>
                  </a:defRPr>
                </a:pPr>
                <a:r>
                  <a:rPr lang="en-US"/>
                  <a:t>Relative Popularity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Oswald Regular" panose="00000500000000000000" pitchFamily="2" charset="0"/>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Oswald Regular" panose="00000500000000000000" pitchFamily="2" charset="0"/>
                <a:ea typeface="+mn-ea"/>
                <a:cs typeface="+mn-cs"/>
              </a:defRPr>
            </a:pPr>
            <a:endParaRPr lang="en-US"/>
          </a:p>
        </c:txPr>
        <c:crossAx val="41760141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Oswald Regular" panose="00000500000000000000" pitchFamily="2" charset="0"/>
              <a:ea typeface="+mn-ea"/>
              <a:cs typeface="+mn-cs"/>
            </a:defRPr>
          </a:pPr>
          <a:endParaRPr lang="en-US"/>
        </a:p>
      </c:txPr>
    </c:legend>
    <c:plotVisOnly val="1"/>
    <c:dispBlanksAs val="gap"/>
    <c:showDLblsOverMax val="0"/>
  </c:chart>
  <c:spPr>
    <a:noFill/>
    <a:ln w="9525" cap="flat" cmpd="sng" algn="ctr">
      <a:noFill/>
      <a:round/>
    </a:ln>
    <a:effectLst/>
  </c:spPr>
  <c:txPr>
    <a:bodyPr/>
    <a:lstStyle/>
    <a:p>
      <a:pPr>
        <a:defRPr>
          <a:latin typeface="Oswald Regular" panose="00000500000000000000" pitchFamily="2" charset="0"/>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Average" panose="020B0604020202020204" charset="0"/>
                <a:ea typeface="+mn-ea"/>
                <a:cs typeface="+mn-cs"/>
              </a:defRPr>
            </a:pPr>
            <a:r>
              <a:rPr lang="en-US"/>
              <a:t>Popularity of Version Control Sites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Average" panose="020B0604020202020204" charset="0"/>
              <a:ea typeface="+mn-ea"/>
              <a:cs typeface="+mn-cs"/>
            </a:defRPr>
          </a:pPr>
          <a:endParaRPr lang="en-US"/>
        </a:p>
      </c:txPr>
    </c:title>
    <c:autoTitleDeleted val="0"/>
    <c:plotArea>
      <c:layout/>
      <c:lineChart>
        <c:grouping val="standard"/>
        <c:varyColors val="0"/>
        <c:ser>
          <c:idx val="0"/>
          <c:order val="0"/>
          <c:tx>
            <c:strRef>
              <c:f>'multiTimeline (1)'!$B$3</c:f>
              <c:strCache>
                <c:ptCount val="1"/>
                <c:pt idx="0">
                  <c:v>GitHub: (Worldwide)</c:v>
                </c:pt>
              </c:strCache>
            </c:strRef>
          </c:tx>
          <c:spPr>
            <a:ln w="28575" cap="rnd">
              <a:solidFill>
                <a:srgbClr val="FF0000"/>
              </a:solidFill>
              <a:round/>
            </a:ln>
            <a:effectLst/>
          </c:spPr>
          <c:marker>
            <c:symbol val="none"/>
          </c:marker>
          <c:cat>
            <c:strRef>
              <c:f>'multiTimeline (1)'!$A$4:$A$169</c:f>
              <c:strCache>
                <c:ptCount val="166"/>
                <c:pt idx="0">
                  <c:v>2004-01</c:v>
                </c:pt>
                <c:pt idx="1">
                  <c:v>2004-02</c:v>
                </c:pt>
                <c:pt idx="2">
                  <c:v>2004-03</c:v>
                </c:pt>
                <c:pt idx="3">
                  <c:v>2004-04</c:v>
                </c:pt>
                <c:pt idx="4">
                  <c:v>2004-05</c:v>
                </c:pt>
                <c:pt idx="5">
                  <c:v>2004-06</c:v>
                </c:pt>
                <c:pt idx="6">
                  <c:v>2004-07</c:v>
                </c:pt>
                <c:pt idx="7">
                  <c:v>2004-08</c:v>
                </c:pt>
                <c:pt idx="8">
                  <c:v>2004-09</c:v>
                </c:pt>
                <c:pt idx="9">
                  <c:v>2004-10</c:v>
                </c:pt>
                <c:pt idx="10">
                  <c:v>2004-11</c:v>
                </c:pt>
                <c:pt idx="11">
                  <c:v>2004-12</c:v>
                </c:pt>
                <c:pt idx="12">
                  <c:v>2005-01</c:v>
                </c:pt>
                <c:pt idx="13">
                  <c:v>2005-02</c:v>
                </c:pt>
                <c:pt idx="14">
                  <c:v>2005-03</c:v>
                </c:pt>
                <c:pt idx="15">
                  <c:v>2005-04</c:v>
                </c:pt>
                <c:pt idx="16">
                  <c:v>2005-05</c:v>
                </c:pt>
                <c:pt idx="17">
                  <c:v>2005-06</c:v>
                </c:pt>
                <c:pt idx="18">
                  <c:v>2005-07</c:v>
                </c:pt>
                <c:pt idx="19">
                  <c:v>2005-08</c:v>
                </c:pt>
                <c:pt idx="20">
                  <c:v>2005-09</c:v>
                </c:pt>
                <c:pt idx="21">
                  <c:v>2005-10</c:v>
                </c:pt>
                <c:pt idx="22">
                  <c:v>2005-11</c:v>
                </c:pt>
                <c:pt idx="23">
                  <c:v>2005-12</c:v>
                </c:pt>
                <c:pt idx="24">
                  <c:v>2006-01</c:v>
                </c:pt>
                <c:pt idx="25">
                  <c:v>2006-02</c:v>
                </c:pt>
                <c:pt idx="26">
                  <c:v>2006-03</c:v>
                </c:pt>
                <c:pt idx="27">
                  <c:v>2006-04</c:v>
                </c:pt>
                <c:pt idx="28">
                  <c:v>2006-05</c:v>
                </c:pt>
                <c:pt idx="29">
                  <c:v>2006-06</c:v>
                </c:pt>
                <c:pt idx="30">
                  <c:v>2006-07</c:v>
                </c:pt>
                <c:pt idx="31">
                  <c:v>2006-08</c:v>
                </c:pt>
                <c:pt idx="32">
                  <c:v>2006-09</c:v>
                </c:pt>
                <c:pt idx="33">
                  <c:v>2006-10</c:v>
                </c:pt>
                <c:pt idx="34">
                  <c:v>2006-11</c:v>
                </c:pt>
                <c:pt idx="35">
                  <c:v>2006-12</c:v>
                </c:pt>
                <c:pt idx="36">
                  <c:v>2007-01</c:v>
                </c:pt>
                <c:pt idx="37">
                  <c:v>2007-02</c:v>
                </c:pt>
                <c:pt idx="38">
                  <c:v>2007-03</c:v>
                </c:pt>
                <c:pt idx="39">
                  <c:v>2007-04</c:v>
                </c:pt>
                <c:pt idx="40">
                  <c:v>2007-05</c:v>
                </c:pt>
                <c:pt idx="41">
                  <c:v>2007-06</c:v>
                </c:pt>
                <c:pt idx="42">
                  <c:v>2007-07</c:v>
                </c:pt>
                <c:pt idx="43">
                  <c:v>2007-08</c:v>
                </c:pt>
                <c:pt idx="44">
                  <c:v>2007-09</c:v>
                </c:pt>
                <c:pt idx="45">
                  <c:v>2007-10</c:v>
                </c:pt>
                <c:pt idx="46">
                  <c:v>2007-11</c:v>
                </c:pt>
                <c:pt idx="47">
                  <c:v>2007-12</c:v>
                </c:pt>
                <c:pt idx="48">
                  <c:v>2008-01</c:v>
                </c:pt>
                <c:pt idx="49">
                  <c:v>2008-02</c:v>
                </c:pt>
                <c:pt idx="50">
                  <c:v>2008-03</c:v>
                </c:pt>
                <c:pt idx="51">
                  <c:v>2008-04</c:v>
                </c:pt>
                <c:pt idx="52">
                  <c:v>2008-05</c:v>
                </c:pt>
                <c:pt idx="53">
                  <c:v>2008-06</c:v>
                </c:pt>
                <c:pt idx="54">
                  <c:v>2008-07</c:v>
                </c:pt>
                <c:pt idx="55">
                  <c:v>2008-08</c:v>
                </c:pt>
                <c:pt idx="56">
                  <c:v>2008-09</c:v>
                </c:pt>
                <c:pt idx="57">
                  <c:v>2008-10</c:v>
                </c:pt>
                <c:pt idx="58">
                  <c:v>2008-11</c:v>
                </c:pt>
                <c:pt idx="59">
                  <c:v>2008-12</c:v>
                </c:pt>
                <c:pt idx="60">
                  <c:v>2009-01</c:v>
                </c:pt>
                <c:pt idx="61">
                  <c:v>2009-02</c:v>
                </c:pt>
                <c:pt idx="62">
                  <c:v>2009-03</c:v>
                </c:pt>
                <c:pt idx="63">
                  <c:v>2009-04</c:v>
                </c:pt>
                <c:pt idx="64">
                  <c:v>2009-05</c:v>
                </c:pt>
                <c:pt idx="65">
                  <c:v>2009-06</c:v>
                </c:pt>
                <c:pt idx="66">
                  <c:v>2009-07</c:v>
                </c:pt>
                <c:pt idx="67">
                  <c:v>2009-08</c:v>
                </c:pt>
                <c:pt idx="68">
                  <c:v>2009-09</c:v>
                </c:pt>
                <c:pt idx="69">
                  <c:v>2009-10</c:v>
                </c:pt>
                <c:pt idx="70">
                  <c:v>2009-11</c:v>
                </c:pt>
                <c:pt idx="71">
                  <c:v>2009-12</c:v>
                </c:pt>
                <c:pt idx="72">
                  <c:v>2010-01</c:v>
                </c:pt>
                <c:pt idx="73">
                  <c:v>2010-02</c:v>
                </c:pt>
                <c:pt idx="74">
                  <c:v>2010-03</c:v>
                </c:pt>
                <c:pt idx="75">
                  <c:v>2010-04</c:v>
                </c:pt>
                <c:pt idx="76">
                  <c:v>2010-05</c:v>
                </c:pt>
                <c:pt idx="77">
                  <c:v>2010-06</c:v>
                </c:pt>
                <c:pt idx="78">
                  <c:v>2010-07</c:v>
                </c:pt>
                <c:pt idx="79">
                  <c:v>2010-08</c:v>
                </c:pt>
                <c:pt idx="80">
                  <c:v>2010-09</c:v>
                </c:pt>
                <c:pt idx="81">
                  <c:v>2010-10</c:v>
                </c:pt>
                <c:pt idx="82">
                  <c:v>2010-11</c:v>
                </c:pt>
                <c:pt idx="83">
                  <c:v>2010-12</c:v>
                </c:pt>
                <c:pt idx="84">
                  <c:v>2011-01</c:v>
                </c:pt>
                <c:pt idx="85">
                  <c:v>2011-02</c:v>
                </c:pt>
                <c:pt idx="86">
                  <c:v>2011-03</c:v>
                </c:pt>
                <c:pt idx="87">
                  <c:v>2011-04</c:v>
                </c:pt>
                <c:pt idx="88">
                  <c:v>2011-05</c:v>
                </c:pt>
                <c:pt idx="89">
                  <c:v>2011-06</c:v>
                </c:pt>
                <c:pt idx="90">
                  <c:v>2011-07</c:v>
                </c:pt>
                <c:pt idx="91">
                  <c:v>2011-08</c:v>
                </c:pt>
                <c:pt idx="92">
                  <c:v>2011-09</c:v>
                </c:pt>
                <c:pt idx="93">
                  <c:v>2011-10</c:v>
                </c:pt>
                <c:pt idx="94">
                  <c:v>2011-11</c:v>
                </c:pt>
                <c:pt idx="95">
                  <c:v>2011-12</c:v>
                </c:pt>
                <c:pt idx="96">
                  <c:v>2012-01</c:v>
                </c:pt>
                <c:pt idx="97">
                  <c:v>2012-02</c:v>
                </c:pt>
                <c:pt idx="98">
                  <c:v>2012-03</c:v>
                </c:pt>
                <c:pt idx="99">
                  <c:v>2012-04</c:v>
                </c:pt>
                <c:pt idx="100">
                  <c:v>2012-05</c:v>
                </c:pt>
                <c:pt idx="101">
                  <c:v>2012-06</c:v>
                </c:pt>
                <c:pt idx="102">
                  <c:v>2012-07</c:v>
                </c:pt>
                <c:pt idx="103">
                  <c:v>2012-08</c:v>
                </c:pt>
                <c:pt idx="104">
                  <c:v>2012-09</c:v>
                </c:pt>
                <c:pt idx="105">
                  <c:v>2012-10</c:v>
                </c:pt>
                <c:pt idx="106">
                  <c:v>2012-11</c:v>
                </c:pt>
                <c:pt idx="107">
                  <c:v>2012-12</c:v>
                </c:pt>
                <c:pt idx="108">
                  <c:v>2013-01</c:v>
                </c:pt>
                <c:pt idx="109">
                  <c:v>2013-02</c:v>
                </c:pt>
                <c:pt idx="110">
                  <c:v>2013-03</c:v>
                </c:pt>
                <c:pt idx="111">
                  <c:v>2013-04</c:v>
                </c:pt>
                <c:pt idx="112">
                  <c:v>2013-05</c:v>
                </c:pt>
                <c:pt idx="113">
                  <c:v>2013-06</c:v>
                </c:pt>
                <c:pt idx="114">
                  <c:v>2013-07</c:v>
                </c:pt>
                <c:pt idx="115">
                  <c:v>2013-08</c:v>
                </c:pt>
                <c:pt idx="116">
                  <c:v>2013-09</c:v>
                </c:pt>
                <c:pt idx="117">
                  <c:v>2013-10</c:v>
                </c:pt>
                <c:pt idx="118">
                  <c:v>2013-11</c:v>
                </c:pt>
                <c:pt idx="119">
                  <c:v>2013-12</c:v>
                </c:pt>
                <c:pt idx="120">
                  <c:v>2014-01</c:v>
                </c:pt>
                <c:pt idx="121">
                  <c:v>2014-02</c:v>
                </c:pt>
                <c:pt idx="122">
                  <c:v>2014-03</c:v>
                </c:pt>
                <c:pt idx="123">
                  <c:v>2014-04</c:v>
                </c:pt>
                <c:pt idx="124">
                  <c:v>2014-05</c:v>
                </c:pt>
                <c:pt idx="125">
                  <c:v>2014-06</c:v>
                </c:pt>
                <c:pt idx="126">
                  <c:v>2014-07</c:v>
                </c:pt>
                <c:pt idx="127">
                  <c:v>2014-08</c:v>
                </c:pt>
                <c:pt idx="128">
                  <c:v>2014-09</c:v>
                </c:pt>
                <c:pt idx="129">
                  <c:v>2014-10</c:v>
                </c:pt>
                <c:pt idx="130">
                  <c:v>2014-11</c:v>
                </c:pt>
                <c:pt idx="131">
                  <c:v>2014-12</c:v>
                </c:pt>
                <c:pt idx="132">
                  <c:v>2015-01</c:v>
                </c:pt>
                <c:pt idx="133">
                  <c:v>2015-02</c:v>
                </c:pt>
                <c:pt idx="134">
                  <c:v>2015-03</c:v>
                </c:pt>
                <c:pt idx="135">
                  <c:v>2015-04</c:v>
                </c:pt>
                <c:pt idx="136">
                  <c:v>2015-05</c:v>
                </c:pt>
                <c:pt idx="137">
                  <c:v>2015-06</c:v>
                </c:pt>
                <c:pt idx="138">
                  <c:v>2015-07</c:v>
                </c:pt>
                <c:pt idx="139">
                  <c:v>2015-08</c:v>
                </c:pt>
                <c:pt idx="140">
                  <c:v>2015-09</c:v>
                </c:pt>
                <c:pt idx="141">
                  <c:v>2015-10</c:v>
                </c:pt>
                <c:pt idx="142">
                  <c:v>2015-11</c:v>
                </c:pt>
                <c:pt idx="143">
                  <c:v>2015-12</c:v>
                </c:pt>
                <c:pt idx="144">
                  <c:v>2016-01</c:v>
                </c:pt>
                <c:pt idx="145">
                  <c:v>2016-02</c:v>
                </c:pt>
                <c:pt idx="146">
                  <c:v>2016-03</c:v>
                </c:pt>
                <c:pt idx="147">
                  <c:v>2016-04</c:v>
                </c:pt>
                <c:pt idx="148">
                  <c:v>2016-05</c:v>
                </c:pt>
                <c:pt idx="149">
                  <c:v>2016-06</c:v>
                </c:pt>
                <c:pt idx="150">
                  <c:v>2016-07</c:v>
                </c:pt>
                <c:pt idx="151">
                  <c:v>2016-08</c:v>
                </c:pt>
                <c:pt idx="152">
                  <c:v>2016-09</c:v>
                </c:pt>
                <c:pt idx="153">
                  <c:v>2016-10</c:v>
                </c:pt>
                <c:pt idx="154">
                  <c:v>2016-11</c:v>
                </c:pt>
                <c:pt idx="155">
                  <c:v>2016-12</c:v>
                </c:pt>
                <c:pt idx="156">
                  <c:v>2017-01</c:v>
                </c:pt>
                <c:pt idx="157">
                  <c:v>2017-02</c:v>
                </c:pt>
                <c:pt idx="158">
                  <c:v>2017-03</c:v>
                </c:pt>
                <c:pt idx="159">
                  <c:v>2017-04</c:v>
                </c:pt>
                <c:pt idx="160">
                  <c:v>2017-05</c:v>
                </c:pt>
                <c:pt idx="161">
                  <c:v>2017-06</c:v>
                </c:pt>
                <c:pt idx="162">
                  <c:v>2017-07</c:v>
                </c:pt>
                <c:pt idx="163">
                  <c:v>2017-08</c:v>
                </c:pt>
                <c:pt idx="164">
                  <c:v>2017-09</c:v>
                </c:pt>
                <c:pt idx="165">
                  <c:v>2017-10</c:v>
                </c:pt>
              </c:strCache>
            </c:strRef>
          </c:cat>
          <c:val>
            <c:numRef>
              <c:f>'multiTimeline (1)'!$B$4:$B$169</c:f>
              <c:numCache>
                <c:formatCode>General</c:formatCode>
                <c:ptCount val="166"/>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1</c:v>
                </c:pt>
                <c:pt idx="52">
                  <c:v>1</c:v>
                </c:pt>
                <c:pt idx="53">
                  <c:v>1</c:v>
                </c:pt>
                <c:pt idx="54">
                  <c:v>1</c:v>
                </c:pt>
                <c:pt idx="55">
                  <c:v>1</c:v>
                </c:pt>
                <c:pt idx="56">
                  <c:v>1</c:v>
                </c:pt>
                <c:pt idx="57">
                  <c:v>2</c:v>
                </c:pt>
                <c:pt idx="58">
                  <c:v>2</c:v>
                </c:pt>
                <c:pt idx="59">
                  <c:v>2</c:v>
                </c:pt>
                <c:pt idx="60">
                  <c:v>2</c:v>
                </c:pt>
                <c:pt idx="61">
                  <c:v>2</c:v>
                </c:pt>
                <c:pt idx="62">
                  <c:v>3</c:v>
                </c:pt>
                <c:pt idx="63">
                  <c:v>3</c:v>
                </c:pt>
                <c:pt idx="64">
                  <c:v>3</c:v>
                </c:pt>
                <c:pt idx="65">
                  <c:v>3</c:v>
                </c:pt>
                <c:pt idx="66">
                  <c:v>3</c:v>
                </c:pt>
                <c:pt idx="67">
                  <c:v>9</c:v>
                </c:pt>
                <c:pt idx="68">
                  <c:v>4</c:v>
                </c:pt>
                <c:pt idx="69">
                  <c:v>4</c:v>
                </c:pt>
                <c:pt idx="70">
                  <c:v>4</c:v>
                </c:pt>
                <c:pt idx="71">
                  <c:v>4</c:v>
                </c:pt>
                <c:pt idx="72">
                  <c:v>5</c:v>
                </c:pt>
                <c:pt idx="73">
                  <c:v>5</c:v>
                </c:pt>
                <c:pt idx="74">
                  <c:v>5</c:v>
                </c:pt>
                <c:pt idx="75">
                  <c:v>5</c:v>
                </c:pt>
                <c:pt idx="76">
                  <c:v>6</c:v>
                </c:pt>
                <c:pt idx="77">
                  <c:v>6</c:v>
                </c:pt>
                <c:pt idx="78">
                  <c:v>6</c:v>
                </c:pt>
                <c:pt idx="79">
                  <c:v>6</c:v>
                </c:pt>
                <c:pt idx="80">
                  <c:v>8</c:v>
                </c:pt>
                <c:pt idx="81">
                  <c:v>8</c:v>
                </c:pt>
                <c:pt idx="82">
                  <c:v>8</c:v>
                </c:pt>
                <c:pt idx="83">
                  <c:v>8</c:v>
                </c:pt>
                <c:pt idx="84">
                  <c:v>10</c:v>
                </c:pt>
                <c:pt idx="85">
                  <c:v>11</c:v>
                </c:pt>
                <c:pt idx="86">
                  <c:v>11</c:v>
                </c:pt>
                <c:pt idx="87">
                  <c:v>13</c:v>
                </c:pt>
                <c:pt idx="88">
                  <c:v>13</c:v>
                </c:pt>
                <c:pt idx="89">
                  <c:v>16</c:v>
                </c:pt>
                <c:pt idx="90">
                  <c:v>16</c:v>
                </c:pt>
                <c:pt idx="91">
                  <c:v>15</c:v>
                </c:pt>
                <c:pt idx="92">
                  <c:v>17</c:v>
                </c:pt>
                <c:pt idx="93">
                  <c:v>17</c:v>
                </c:pt>
                <c:pt idx="94">
                  <c:v>18</c:v>
                </c:pt>
                <c:pt idx="95">
                  <c:v>17</c:v>
                </c:pt>
                <c:pt idx="96">
                  <c:v>19</c:v>
                </c:pt>
                <c:pt idx="97">
                  <c:v>21</c:v>
                </c:pt>
                <c:pt idx="98">
                  <c:v>23</c:v>
                </c:pt>
                <c:pt idx="99">
                  <c:v>22</c:v>
                </c:pt>
                <c:pt idx="100">
                  <c:v>23</c:v>
                </c:pt>
                <c:pt idx="101">
                  <c:v>24</c:v>
                </c:pt>
                <c:pt idx="102">
                  <c:v>25</c:v>
                </c:pt>
                <c:pt idx="103">
                  <c:v>26</c:v>
                </c:pt>
                <c:pt idx="104">
                  <c:v>27</c:v>
                </c:pt>
                <c:pt idx="105">
                  <c:v>27</c:v>
                </c:pt>
                <c:pt idx="106">
                  <c:v>26</c:v>
                </c:pt>
                <c:pt idx="107">
                  <c:v>25</c:v>
                </c:pt>
                <c:pt idx="108">
                  <c:v>30</c:v>
                </c:pt>
                <c:pt idx="109">
                  <c:v>32</c:v>
                </c:pt>
                <c:pt idx="110">
                  <c:v>32</c:v>
                </c:pt>
                <c:pt idx="111">
                  <c:v>34</c:v>
                </c:pt>
                <c:pt idx="112">
                  <c:v>34</c:v>
                </c:pt>
                <c:pt idx="113">
                  <c:v>33</c:v>
                </c:pt>
                <c:pt idx="114">
                  <c:v>35</c:v>
                </c:pt>
                <c:pt idx="115">
                  <c:v>35</c:v>
                </c:pt>
                <c:pt idx="116">
                  <c:v>35</c:v>
                </c:pt>
                <c:pt idx="117">
                  <c:v>40</c:v>
                </c:pt>
                <c:pt idx="118">
                  <c:v>40</c:v>
                </c:pt>
                <c:pt idx="119">
                  <c:v>35</c:v>
                </c:pt>
                <c:pt idx="120">
                  <c:v>40</c:v>
                </c:pt>
                <c:pt idx="121">
                  <c:v>44</c:v>
                </c:pt>
                <c:pt idx="122">
                  <c:v>50</c:v>
                </c:pt>
                <c:pt idx="123">
                  <c:v>51</c:v>
                </c:pt>
                <c:pt idx="124">
                  <c:v>47</c:v>
                </c:pt>
                <c:pt idx="125">
                  <c:v>43</c:v>
                </c:pt>
                <c:pt idx="126">
                  <c:v>46</c:v>
                </c:pt>
                <c:pt idx="127">
                  <c:v>44</c:v>
                </c:pt>
                <c:pt idx="128">
                  <c:v>48</c:v>
                </c:pt>
                <c:pt idx="129">
                  <c:v>52</c:v>
                </c:pt>
                <c:pt idx="130">
                  <c:v>50</c:v>
                </c:pt>
                <c:pt idx="131">
                  <c:v>49</c:v>
                </c:pt>
                <c:pt idx="132">
                  <c:v>53</c:v>
                </c:pt>
                <c:pt idx="133">
                  <c:v>56</c:v>
                </c:pt>
                <c:pt idx="134">
                  <c:v>62</c:v>
                </c:pt>
                <c:pt idx="135">
                  <c:v>60</c:v>
                </c:pt>
                <c:pt idx="136">
                  <c:v>57</c:v>
                </c:pt>
                <c:pt idx="137">
                  <c:v>61</c:v>
                </c:pt>
                <c:pt idx="138">
                  <c:v>60</c:v>
                </c:pt>
                <c:pt idx="139">
                  <c:v>60</c:v>
                </c:pt>
                <c:pt idx="140">
                  <c:v>64</c:v>
                </c:pt>
                <c:pt idx="141">
                  <c:v>66</c:v>
                </c:pt>
                <c:pt idx="142">
                  <c:v>66</c:v>
                </c:pt>
                <c:pt idx="143">
                  <c:v>61</c:v>
                </c:pt>
                <c:pt idx="144">
                  <c:v>65</c:v>
                </c:pt>
                <c:pt idx="145">
                  <c:v>72</c:v>
                </c:pt>
                <c:pt idx="146">
                  <c:v>73</c:v>
                </c:pt>
                <c:pt idx="147">
                  <c:v>72</c:v>
                </c:pt>
                <c:pt idx="148">
                  <c:v>73</c:v>
                </c:pt>
                <c:pt idx="149">
                  <c:v>73</c:v>
                </c:pt>
                <c:pt idx="150">
                  <c:v>70</c:v>
                </c:pt>
                <c:pt idx="151">
                  <c:v>72</c:v>
                </c:pt>
                <c:pt idx="152">
                  <c:v>76</c:v>
                </c:pt>
                <c:pt idx="153">
                  <c:v>81</c:v>
                </c:pt>
                <c:pt idx="154">
                  <c:v>84</c:v>
                </c:pt>
                <c:pt idx="155">
                  <c:v>78</c:v>
                </c:pt>
                <c:pt idx="156">
                  <c:v>85</c:v>
                </c:pt>
                <c:pt idx="157">
                  <c:v>97</c:v>
                </c:pt>
                <c:pt idx="158">
                  <c:v>100</c:v>
                </c:pt>
                <c:pt idx="159">
                  <c:v>96</c:v>
                </c:pt>
                <c:pt idx="160">
                  <c:v>93</c:v>
                </c:pt>
                <c:pt idx="161">
                  <c:v>89</c:v>
                </c:pt>
                <c:pt idx="162">
                  <c:v>87</c:v>
                </c:pt>
                <c:pt idx="163">
                  <c:v>88</c:v>
                </c:pt>
                <c:pt idx="164">
                  <c:v>93</c:v>
                </c:pt>
                <c:pt idx="165">
                  <c:v>96</c:v>
                </c:pt>
              </c:numCache>
            </c:numRef>
          </c:val>
          <c:smooth val="0"/>
          <c:extLst>
            <c:ext xmlns:c16="http://schemas.microsoft.com/office/drawing/2014/chart" uri="{C3380CC4-5D6E-409C-BE32-E72D297353CC}">
              <c16:uniqueId val="{00000000-A555-42D4-B326-133CC6D4E7C3}"/>
            </c:ext>
          </c:extLst>
        </c:ser>
        <c:ser>
          <c:idx val="1"/>
          <c:order val="1"/>
          <c:tx>
            <c:strRef>
              <c:f>'multiTimeline (1)'!$C$3</c:f>
              <c:strCache>
                <c:ptCount val="1"/>
                <c:pt idx="0">
                  <c:v>Bitbucket: (Worldwide)</c:v>
                </c:pt>
              </c:strCache>
            </c:strRef>
          </c:tx>
          <c:spPr>
            <a:ln w="28575" cap="rnd">
              <a:solidFill>
                <a:schemeClr val="accent2"/>
              </a:solidFill>
              <a:round/>
            </a:ln>
            <a:effectLst/>
          </c:spPr>
          <c:marker>
            <c:symbol val="none"/>
          </c:marker>
          <c:cat>
            <c:strRef>
              <c:f>'multiTimeline (1)'!$A$4:$A$169</c:f>
              <c:strCache>
                <c:ptCount val="166"/>
                <c:pt idx="0">
                  <c:v>2004-01</c:v>
                </c:pt>
                <c:pt idx="1">
                  <c:v>2004-02</c:v>
                </c:pt>
                <c:pt idx="2">
                  <c:v>2004-03</c:v>
                </c:pt>
                <c:pt idx="3">
                  <c:v>2004-04</c:v>
                </c:pt>
                <c:pt idx="4">
                  <c:v>2004-05</c:v>
                </c:pt>
                <c:pt idx="5">
                  <c:v>2004-06</c:v>
                </c:pt>
                <c:pt idx="6">
                  <c:v>2004-07</c:v>
                </c:pt>
                <c:pt idx="7">
                  <c:v>2004-08</c:v>
                </c:pt>
                <c:pt idx="8">
                  <c:v>2004-09</c:v>
                </c:pt>
                <c:pt idx="9">
                  <c:v>2004-10</c:v>
                </c:pt>
                <c:pt idx="10">
                  <c:v>2004-11</c:v>
                </c:pt>
                <c:pt idx="11">
                  <c:v>2004-12</c:v>
                </c:pt>
                <c:pt idx="12">
                  <c:v>2005-01</c:v>
                </c:pt>
                <c:pt idx="13">
                  <c:v>2005-02</c:v>
                </c:pt>
                <c:pt idx="14">
                  <c:v>2005-03</c:v>
                </c:pt>
                <c:pt idx="15">
                  <c:v>2005-04</c:v>
                </c:pt>
                <c:pt idx="16">
                  <c:v>2005-05</c:v>
                </c:pt>
                <c:pt idx="17">
                  <c:v>2005-06</c:v>
                </c:pt>
                <c:pt idx="18">
                  <c:v>2005-07</c:v>
                </c:pt>
                <c:pt idx="19">
                  <c:v>2005-08</c:v>
                </c:pt>
                <c:pt idx="20">
                  <c:v>2005-09</c:v>
                </c:pt>
                <c:pt idx="21">
                  <c:v>2005-10</c:v>
                </c:pt>
                <c:pt idx="22">
                  <c:v>2005-11</c:v>
                </c:pt>
                <c:pt idx="23">
                  <c:v>2005-12</c:v>
                </c:pt>
                <c:pt idx="24">
                  <c:v>2006-01</c:v>
                </c:pt>
                <c:pt idx="25">
                  <c:v>2006-02</c:v>
                </c:pt>
                <c:pt idx="26">
                  <c:v>2006-03</c:v>
                </c:pt>
                <c:pt idx="27">
                  <c:v>2006-04</c:v>
                </c:pt>
                <c:pt idx="28">
                  <c:v>2006-05</c:v>
                </c:pt>
                <c:pt idx="29">
                  <c:v>2006-06</c:v>
                </c:pt>
                <c:pt idx="30">
                  <c:v>2006-07</c:v>
                </c:pt>
                <c:pt idx="31">
                  <c:v>2006-08</c:v>
                </c:pt>
                <c:pt idx="32">
                  <c:v>2006-09</c:v>
                </c:pt>
                <c:pt idx="33">
                  <c:v>2006-10</c:v>
                </c:pt>
                <c:pt idx="34">
                  <c:v>2006-11</c:v>
                </c:pt>
                <c:pt idx="35">
                  <c:v>2006-12</c:v>
                </c:pt>
                <c:pt idx="36">
                  <c:v>2007-01</c:v>
                </c:pt>
                <c:pt idx="37">
                  <c:v>2007-02</c:v>
                </c:pt>
                <c:pt idx="38">
                  <c:v>2007-03</c:v>
                </c:pt>
                <c:pt idx="39">
                  <c:v>2007-04</c:v>
                </c:pt>
                <c:pt idx="40">
                  <c:v>2007-05</c:v>
                </c:pt>
                <c:pt idx="41">
                  <c:v>2007-06</c:v>
                </c:pt>
                <c:pt idx="42">
                  <c:v>2007-07</c:v>
                </c:pt>
                <c:pt idx="43">
                  <c:v>2007-08</c:v>
                </c:pt>
                <c:pt idx="44">
                  <c:v>2007-09</c:v>
                </c:pt>
                <c:pt idx="45">
                  <c:v>2007-10</c:v>
                </c:pt>
                <c:pt idx="46">
                  <c:v>2007-11</c:v>
                </c:pt>
                <c:pt idx="47">
                  <c:v>2007-12</c:v>
                </c:pt>
                <c:pt idx="48">
                  <c:v>2008-01</c:v>
                </c:pt>
                <c:pt idx="49">
                  <c:v>2008-02</c:v>
                </c:pt>
                <c:pt idx="50">
                  <c:v>2008-03</c:v>
                </c:pt>
                <c:pt idx="51">
                  <c:v>2008-04</c:v>
                </c:pt>
                <c:pt idx="52">
                  <c:v>2008-05</c:v>
                </c:pt>
                <c:pt idx="53">
                  <c:v>2008-06</c:v>
                </c:pt>
                <c:pt idx="54">
                  <c:v>2008-07</c:v>
                </c:pt>
                <c:pt idx="55">
                  <c:v>2008-08</c:v>
                </c:pt>
                <c:pt idx="56">
                  <c:v>2008-09</c:v>
                </c:pt>
                <c:pt idx="57">
                  <c:v>2008-10</c:v>
                </c:pt>
                <c:pt idx="58">
                  <c:v>2008-11</c:v>
                </c:pt>
                <c:pt idx="59">
                  <c:v>2008-12</c:v>
                </c:pt>
                <c:pt idx="60">
                  <c:v>2009-01</c:v>
                </c:pt>
                <c:pt idx="61">
                  <c:v>2009-02</c:v>
                </c:pt>
                <c:pt idx="62">
                  <c:v>2009-03</c:v>
                </c:pt>
                <c:pt idx="63">
                  <c:v>2009-04</c:v>
                </c:pt>
                <c:pt idx="64">
                  <c:v>2009-05</c:v>
                </c:pt>
                <c:pt idx="65">
                  <c:v>2009-06</c:v>
                </c:pt>
                <c:pt idx="66">
                  <c:v>2009-07</c:v>
                </c:pt>
                <c:pt idx="67">
                  <c:v>2009-08</c:v>
                </c:pt>
                <c:pt idx="68">
                  <c:v>2009-09</c:v>
                </c:pt>
                <c:pt idx="69">
                  <c:v>2009-10</c:v>
                </c:pt>
                <c:pt idx="70">
                  <c:v>2009-11</c:v>
                </c:pt>
                <c:pt idx="71">
                  <c:v>2009-12</c:v>
                </c:pt>
                <c:pt idx="72">
                  <c:v>2010-01</c:v>
                </c:pt>
                <c:pt idx="73">
                  <c:v>2010-02</c:v>
                </c:pt>
                <c:pt idx="74">
                  <c:v>2010-03</c:v>
                </c:pt>
                <c:pt idx="75">
                  <c:v>2010-04</c:v>
                </c:pt>
                <c:pt idx="76">
                  <c:v>2010-05</c:v>
                </c:pt>
                <c:pt idx="77">
                  <c:v>2010-06</c:v>
                </c:pt>
                <c:pt idx="78">
                  <c:v>2010-07</c:v>
                </c:pt>
                <c:pt idx="79">
                  <c:v>2010-08</c:v>
                </c:pt>
                <c:pt idx="80">
                  <c:v>2010-09</c:v>
                </c:pt>
                <c:pt idx="81">
                  <c:v>2010-10</c:v>
                </c:pt>
                <c:pt idx="82">
                  <c:v>2010-11</c:v>
                </c:pt>
                <c:pt idx="83">
                  <c:v>2010-12</c:v>
                </c:pt>
                <c:pt idx="84">
                  <c:v>2011-01</c:v>
                </c:pt>
                <c:pt idx="85">
                  <c:v>2011-02</c:v>
                </c:pt>
                <c:pt idx="86">
                  <c:v>2011-03</c:v>
                </c:pt>
                <c:pt idx="87">
                  <c:v>2011-04</c:v>
                </c:pt>
                <c:pt idx="88">
                  <c:v>2011-05</c:v>
                </c:pt>
                <c:pt idx="89">
                  <c:v>2011-06</c:v>
                </c:pt>
                <c:pt idx="90">
                  <c:v>2011-07</c:v>
                </c:pt>
                <c:pt idx="91">
                  <c:v>2011-08</c:v>
                </c:pt>
                <c:pt idx="92">
                  <c:v>2011-09</c:v>
                </c:pt>
                <c:pt idx="93">
                  <c:v>2011-10</c:v>
                </c:pt>
                <c:pt idx="94">
                  <c:v>2011-11</c:v>
                </c:pt>
                <c:pt idx="95">
                  <c:v>2011-12</c:v>
                </c:pt>
                <c:pt idx="96">
                  <c:v>2012-01</c:v>
                </c:pt>
                <c:pt idx="97">
                  <c:v>2012-02</c:v>
                </c:pt>
                <c:pt idx="98">
                  <c:v>2012-03</c:v>
                </c:pt>
                <c:pt idx="99">
                  <c:v>2012-04</c:v>
                </c:pt>
                <c:pt idx="100">
                  <c:v>2012-05</c:v>
                </c:pt>
                <c:pt idx="101">
                  <c:v>2012-06</c:v>
                </c:pt>
                <c:pt idx="102">
                  <c:v>2012-07</c:v>
                </c:pt>
                <c:pt idx="103">
                  <c:v>2012-08</c:v>
                </c:pt>
                <c:pt idx="104">
                  <c:v>2012-09</c:v>
                </c:pt>
                <c:pt idx="105">
                  <c:v>2012-10</c:v>
                </c:pt>
                <c:pt idx="106">
                  <c:v>2012-11</c:v>
                </c:pt>
                <c:pt idx="107">
                  <c:v>2012-12</c:v>
                </c:pt>
                <c:pt idx="108">
                  <c:v>2013-01</c:v>
                </c:pt>
                <c:pt idx="109">
                  <c:v>2013-02</c:v>
                </c:pt>
                <c:pt idx="110">
                  <c:v>2013-03</c:v>
                </c:pt>
                <c:pt idx="111">
                  <c:v>2013-04</c:v>
                </c:pt>
                <c:pt idx="112">
                  <c:v>2013-05</c:v>
                </c:pt>
                <c:pt idx="113">
                  <c:v>2013-06</c:v>
                </c:pt>
                <c:pt idx="114">
                  <c:v>2013-07</c:v>
                </c:pt>
                <c:pt idx="115">
                  <c:v>2013-08</c:v>
                </c:pt>
                <c:pt idx="116">
                  <c:v>2013-09</c:v>
                </c:pt>
                <c:pt idx="117">
                  <c:v>2013-10</c:v>
                </c:pt>
                <c:pt idx="118">
                  <c:v>2013-11</c:v>
                </c:pt>
                <c:pt idx="119">
                  <c:v>2013-12</c:v>
                </c:pt>
                <c:pt idx="120">
                  <c:v>2014-01</c:v>
                </c:pt>
                <c:pt idx="121">
                  <c:v>2014-02</c:v>
                </c:pt>
                <c:pt idx="122">
                  <c:v>2014-03</c:v>
                </c:pt>
                <c:pt idx="123">
                  <c:v>2014-04</c:v>
                </c:pt>
                <c:pt idx="124">
                  <c:v>2014-05</c:v>
                </c:pt>
                <c:pt idx="125">
                  <c:v>2014-06</c:v>
                </c:pt>
                <c:pt idx="126">
                  <c:v>2014-07</c:v>
                </c:pt>
                <c:pt idx="127">
                  <c:v>2014-08</c:v>
                </c:pt>
                <c:pt idx="128">
                  <c:v>2014-09</c:v>
                </c:pt>
                <c:pt idx="129">
                  <c:v>2014-10</c:v>
                </c:pt>
                <c:pt idx="130">
                  <c:v>2014-11</c:v>
                </c:pt>
                <c:pt idx="131">
                  <c:v>2014-12</c:v>
                </c:pt>
                <c:pt idx="132">
                  <c:v>2015-01</c:v>
                </c:pt>
                <c:pt idx="133">
                  <c:v>2015-02</c:v>
                </c:pt>
                <c:pt idx="134">
                  <c:v>2015-03</c:v>
                </c:pt>
                <c:pt idx="135">
                  <c:v>2015-04</c:v>
                </c:pt>
                <c:pt idx="136">
                  <c:v>2015-05</c:v>
                </c:pt>
                <c:pt idx="137">
                  <c:v>2015-06</c:v>
                </c:pt>
                <c:pt idx="138">
                  <c:v>2015-07</c:v>
                </c:pt>
                <c:pt idx="139">
                  <c:v>2015-08</c:v>
                </c:pt>
                <c:pt idx="140">
                  <c:v>2015-09</c:v>
                </c:pt>
                <c:pt idx="141">
                  <c:v>2015-10</c:v>
                </c:pt>
                <c:pt idx="142">
                  <c:v>2015-11</c:v>
                </c:pt>
                <c:pt idx="143">
                  <c:v>2015-12</c:v>
                </c:pt>
                <c:pt idx="144">
                  <c:v>2016-01</c:v>
                </c:pt>
                <c:pt idx="145">
                  <c:v>2016-02</c:v>
                </c:pt>
                <c:pt idx="146">
                  <c:v>2016-03</c:v>
                </c:pt>
                <c:pt idx="147">
                  <c:v>2016-04</c:v>
                </c:pt>
                <c:pt idx="148">
                  <c:v>2016-05</c:v>
                </c:pt>
                <c:pt idx="149">
                  <c:v>2016-06</c:v>
                </c:pt>
                <c:pt idx="150">
                  <c:v>2016-07</c:v>
                </c:pt>
                <c:pt idx="151">
                  <c:v>2016-08</c:v>
                </c:pt>
                <c:pt idx="152">
                  <c:v>2016-09</c:v>
                </c:pt>
                <c:pt idx="153">
                  <c:v>2016-10</c:v>
                </c:pt>
                <c:pt idx="154">
                  <c:v>2016-11</c:v>
                </c:pt>
                <c:pt idx="155">
                  <c:v>2016-12</c:v>
                </c:pt>
                <c:pt idx="156">
                  <c:v>2017-01</c:v>
                </c:pt>
                <c:pt idx="157">
                  <c:v>2017-02</c:v>
                </c:pt>
                <c:pt idx="158">
                  <c:v>2017-03</c:v>
                </c:pt>
                <c:pt idx="159">
                  <c:v>2017-04</c:v>
                </c:pt>
                <c:pt idx="160">
                  <c:v>2017-05</c:v>
                </c:pt>
                <c:pt idx="161">
                  <c:v>2017-06</c:v>
                </c:pt>
                <c:pt idx="162">
                  <c:v>2017-07</c:v>
                </c:pt>
                <c:pt idx="163">
                  <c:v>2017-08</c:v>
                </c:pt>
                <c:pt idx="164">
                  <c:v>2017-09</c:v>
                </c:pt>
                <c:pt idx="165">
                  <c:v>2017-10</c:v>
                </c:pt>
              </c:strCache>
            </c:strRef>
          </c:cat>
          <c:val>
            <c:numRef>
              <c:f>'multiTimeline (1)'!$C$4:$C$169</c:f>
              <c:numCache>
                <c:formatCode>General</c:formatCode>
                <c:ptCount val="166"/>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1</c:v>
                </c:pt>
                <c:pt idx="75">
                  <c:v>1</c:v>
                </c:pt>
                <c:pt idx="76">
                  <c:v>1</c:v>
                </c:pt>
                <c:pt idx="77">
                  <c:v>1</c:v>
                </c:pt>
                <c:pt idx="78">
                  <c:v>0</c:v>
                </c:pt>
                <c:pt idx="79">
                  <c:v>1</c:v>
                </c:pt>
                <c:pt idx="80">
                  <c:v>1</c:v>
                </c:pt>
                <c:pt idx="81">
                  <c:v>1</c:v>
                </c:pt>
                <c:pt idx="82">
                  <c:v>1</c:v>
                </c:pt>
                <c:pt idx="83">
                  <c:v>1</c:v>
                </c:pt>
                <c:pt idx="84">
                  <c:v>1</c:v>
                </c:pt>
                <c:pt idx="85">
                  <c:v>1</c:v>
                </c:pt>
                <c:pt idx="86">
                  <c:v>1</c:v>
                </c:pt>
                <c:pt idx="87">
                  <c:v>1</c:v>
                </c:pt>
                <c:pt idx="88">
                  <c:v>1</c:v>
                </c:pt>
                <c:pt idx="89">
                  <c:v>1</c:v>
                </c:pt>
                <c:pt idx="90">
                  <c:v>1</c:v>
                </c:pt>
                <c:pt idx="91">
                  <c:v>1</c:v>
                </c:pt>
                <c:pt idx="92">
                  <c:v>1</c:v>
                </c:pt>
                <c:pt idx="93">
                  <c:v>2</c:v>
                </c:pt>
                <c:pt idx="94">
                  <c:v>2</c:v>
                </c:pt>
                <c:pt idx="95">
                  <c:v>2</c:v>
                </c:pt>
                <c:pt idx="96">
                  <c:v>2</c:v>
                </c:pt>
                <c:pt idx="97">
                  <c:v>2</c:v>
                </c:pt>
                <c:pt idx="98">
                  <c:v>2</c:v>
                </c:pt>
                <c:pt idx="99">
                  <c:v>2</c:v>
                </c:pt>
                <c:pt idx="100">
                  <c:v>2</c:v>
                </c:pt>
                <c:pt idx="101">
                  <c:v>2</c:v>
                </c:pt>
                <c:pt idx="102">
                  <c:v>2</c:v>
                </c:pt>
                <c:pt idx="103">
                  <c:v>3</c:v>
                </c:pt>
                <c:pt idx="104">
                  <c:v>3</c:v>
                </c:pt>
                <c:pt idx="105">
                  <c:v>4</c:v>
                </c:pt>
                <c:pt idx="106">
                  <c:v>3</c:v>
                </c:pt>
                <c:pt idx="107">
                  <c:v>3</c:v>
                </c:pt>
                <c:pt idx="108">
                  <c:v>4</c:v>
                </c:pt>
                <c:pt idx="109">
                  <c:v>4</c:v>
                </c:pt>
                <c:pt idx="110">
                  <c:v>4</c:v>
                </c:pt>
                <c:pt idx="111">
                  <c:v>5</c:v>
                </c:pt>
                <c:pt idx="112">
                  <c:v>5</c:v>
                </c:pt>
                <c:pt idx="113">
                  <c:v>5</c:v>
                </c:pt>
                <c:pt idx="114">
                  <c:v>5</c:v>
                </c:pt>
                <c:pt idx="115">
                  <c:v>5</c:v>
                </c:pt>
                <c:pt idx="116">
                  <c:v>5</c:v>
                </c:pt>
                <c:pt idx="117">
                  <c:v>6</c:v>
                </c:pt>
                <c:pt idx="118">
                  <c:v>6</c:v>
                </c:pt>
                <c:pt idx="119">
                  <c:v>5</c:v>
                </c:pt>
                <c:pt idx="120">
                  <c:v>6</c:v>
                </c:pt>
                <c:pt idx="121">
                  <c:v>6</c:v>
                </c:pt>
                <c:pt idx="122">
                  <c:v>7</c:v>
                </c:pt>
                <c:pt idx="123">
                  <c:v>7</c:v>
                </c:pt>
                <c:pt idx="124">
                  <c:v>7</c:v>
                </c:pt>
                <c:pt idx="125">
                  <c:v>7</c:v>
                </c:pt>
                <c:pt idx="126">
                  <c:v>7</c:v>
                </c:pt>
                <c:pt idx="127">
                  <c:v>6</c:v>
                </c:pt>
                <c:pt idx="128">
                  <c:v>7</c:v>
                </c:pt>
                <c:pt idx="129">
                  <c:v>8</c:v>
                </c:pt>
                <c:pt idx="130">
                  <c:v>8</c:v>
                </c:pt>
                <c:pt idx="131">
                  <c:v>7</c:v>
                </c:pt>
                <c:pt idx="132">
                  <c:v>7</c:v>
                </c:pt>
                <c:pt idx="133">
                  <c:v>9</c:v>
                </c:pt>
                <c:pt idx="134">
                  <c:v>9</c:v>
                </c:pt>
                <c:pt idx="135">
                  <c:v>9</c:v>
                </c:pt>
                <c:pt idx="136">
                  <c:v>8</c:v>
                </c:pt>
                <c:pt idx="137">
                  <c:v>9</c:v>
                </c:pt>
                <c:pt idx="138">
                  <c:v>9</c:v>
                </c:pt>
                <c:pt idx="139">
                  <c:v>8</c:v>
                </c:pt>
                <c:pt idx="140">
                  <c:v>10</c:v>
                </c:pt>
                <c:pt idx="141">
                  <c:v>11</c:v>
                </c:pt>
                <c:pt idx="142">
                  <c:v>10</c:v>
                </c:pt>
                <c:pt idx="143">
                  <c:v>9</c:v>
                </c:pt>
                <c:pt idx="144">
                  <c:v>8</c:v>
                </c:pt>
                <c:pt idx="145">
                  <c:v>10</c:v>
                </c:pt>
                <c:pt idx="146">
                  <c:v>10</c:v>
                </c:pt>
                <c:pt idx="147">
                  <c:v>9</c:v>
                </c:pt>
                <c:pt idx="148">
                  <c:v>10</c:v>
                </c:pt>
                <c:pt idx="149">
                  <c:v>10</c:v>
                </c:pt>
                <c:pt idx="150">
                  <c:v>9</c:v>
                </c:pt>
                <c:pt idx="151">
                  <c:v>9</c:v>
                </c:pt>
                <c:pt idx="152">
                  <c:v>10</c:v>
                </c:pt>
                <c:pt idx="153">
                  <c:v>10</c:v>
                </c:pt>
                <c:pt idx="154">
                  <c:v>11</c:v>
                </c:pt>
                <c:pt idx="155">
                  <c:v>9</c:v>
                </c:pt>
                <c:pt idx="156">
                  <c:v>11</c:v>
                </c:pt>
                <c:pt idx="157">
                  <c:v>12</c:v>
                </c:pt>
                <c:pt idx="158">
                  <c:v>12</c:v>
                </c:pt>
                <c:pt idx="159">
                  <c:v>11</c:v>
                </c:pt>
                <c:pt idx="160">
                  <c:v>12</c:v>
                </c:pt>
                <c:pt idx="161">
                  <c:v>12</c:v>
                </c:pt>
                <c:pt idx="162">
                  <c:v>12</c:v>
                </c:pt>
                <c:pt idx="163">
                  <c:v>11</c:v>
                </c:pt>
                <c:pt idx="164">
                  <c:v>12</c:v>
                </c:pt>
                <c:pt idx="165">
                  <c:v>12</c:v>
                </c:pt>
              </c:numCache>
            </c:numRef>
          </c:val>
          <c:smooth val="0"/>
          <c:extLst>
            <c:ext xmlns:c16="http://schemas.microsoft.com/office/drawing/2014/chart" uri="{C3380CC4-5D6E-409C-BE32-E72D297353CC}">
              <c16:uniqueId val="{00000001-A555-42D4-B326-133CC6D4E7C3}"/>
            </c:ext>
          </c:extLst>
        </c:ser>
        <c:ser>
          <c:idx val="2"/>
          <c:order val="2"/>
          <c:tx>
            <c:strRef>
              <c:f>'multiTimeline (1)'!$D$3</c:f>
              <c:strCache>
                <c:ptCount val="1"/>
                <c:pt idx="0">
                  <c:v>GitLab: (Worldwide)</c:v>
                </c:pt>
              </c:strCache>
            </c:strRef>
          </c:tx>
          <c:spPr>
            <a:ln w="28575" cap="rnd">
              <a:solidFill>
                <a:schemeClr val="accent3"/>
              </a:solidFill>
              <a:round/>
            </a:ln>
            <a:effectLst/>
          </c:spPr>
          <c:marker>
            <c:symbol val="none"/>
          </c:marker>
          <c:cat>
            <c:strRef>
              <c:f>'multiTimeline (1)'!$A$4:$A$169</c:f>
              <c:strCache>
                <c:ptCount val="166"/>
                <c:pt idx="0">
                  <c:v>2004-01</c:v>
                </c:pt>
                <c:pt idx="1">
                  <c:v>2004-02</c:v>
                </c:pt>
                <c:pt idx="2">
                  <c:v>2004-03</c:v>
                </c:pt>
                <c:pt idx="3">
                  <c:v>2004-04</c:v>
                </c:pt>
                <c:pt idx="4">
                  <c:v>2004-05</c:v>
                </c:pt>
                <c:pt idx="5">
                  <c:v>2004-06</c:v>
                </c:pt>
                <c:pt idx="6">
                  <c:v>2004-07</c:v>
                </c:pt>
                <c:pt idx="7">
                  <c:v>2004-08</c:v>
                </c:pt>
                <c:pt idx="8">
                  <c:v>2004-09</c:v>
                </c:pt>
                <c:pt idx="9">
                  <c:v>2004-10</c:v>
                </c:pt>
                <c:pt idx="10">
                  <c:v>2004-11</c:v>
                </c:pt>
                <c:pt idx="11">
                  <c:v>2004-12</c:v>
                </c:pt>
                <c:pt idx="12">
                  <c:v>2005-01</c:v>
                </c:pt>
                <c:pt idx="13">
                  <c:v>2005-02</c:v>
                </c:pt>
                <c:pt idx="14">
                  <c:v>2005-03</c:v>
                </c:pt>
                <c:pt idx="15">
                  <c:v>2005-04</c:v>
                </c:pt>
                <c:pt idx="16">
                  <c:v>2005-05</c:v>
                </c:pt>
                <c:pt idx="17">
                  <c:v>2005-06</c:v>
                </c:pt>
                <c:pt idx="18">
                  <c:v>2005-07</c:v>
                </c:pt>
                <c:pt idx="19">
                  <c:v>2005-08</c:v>
                </c:pt>
                <c:pt idx="20">
                  <c:v>2005-09</c:v>
                </c:pt>
                <c:pt idx="21">
                  <c:v>2005-10</c:v>
                </c:pt>
                <c:pt idx="22">
                  <c:v>2005-11</c:v>
                </c:pt>
                <c:pt idx="23">
                  <c:v>2005-12</c:v>
                </c:pt>
                <c:pt idx="24">
                  <c:v>2006-01</c:v>
                </c:pt>
                <c:pt idx="25">
                  <c:v>2006-02</c:v>
                </c:pt>
                <c:pt idx="26">
                  <c:v>2006-03</c:v>
                </c:pt>
                <c:pt idx="27">
                  <c:v>2006-04</c:v>
                </c:pt>
                <c:pt idx="28">
                  <c:v>2006-05</c:v>
                </c:pt>
                <c:pt idx="29">
                  <c:v>2006-06</c:v>
                </c:pt>
                <c:pt idx="30">
                  <c:v>2006-07</c:v>
                </c:pt>
                <c:pt idx="31">
                  <c:v>2006-08</c:v>
                </c:pt>
                <c:pt idx="32">
                  <c:v>2006-09</c:v>
                </c:pt>
                <c:pt idx="33">
                  <c:v>2006-10</c:v>
                </c:pt>
                <c:pt idx="34">
                  <c:v>2006-11</c:v>
                </c:pt>
                <c:pt idx="35">
                  <c:v>2006-12</c:v>
                </c:pt>
                <c:pt idx="36">
                  <c:v>2007-01</c:v>
                </c:pt>
                <c:pt idx="37">
                  <c:v>2007-02</c:v>
                </c:pt>
                <c:pt idx="38">
                  <c:v>2007-03</c:v>
                </c:pt>
                <c:pt idx="39">
                  <c:v>2007-04</c:v>
                </c:pt>
                <c:pt idx="40">
                  <c:v>2007-05</c:v>
                </c:pt>
                <c:pt idx="41">
                  <c:v>2007-06</c:v>
                </c:pt>
                <c:pt idx="42">
                  <c:v>2007-07</c:v>
                </c:pt>
                <c:pt idx="43">
                  <c:v>2007-08</c:v>
                </c:pt>
                <c:pt idx="44">
                  <c:v>2007-09</c:v>
                </c:pt>
                <c:pt idx="45">
                  <c:v>2007-10</c:v>
                </c:pt>
                <c:pt idx="46">
                  <c:v>2007-11</c:v>
                </c:pt>
                <c:pt idx="47">
                  <c:v>2007-12</c:v>
                </c:pt>
                <c:pt idx="48">
                  <c:v>2008-01</c:v>
                </c:pt>
                <c:pt idx="49">
                  <c:v>2008-02</c:v>
                </c:pt>
                <c:pt idx="50">
                  <c:v>2008-03</c:v>
                </c:pt>
                <c:pt idx="51">
                  <c:v>2008-04</c:v>
                </c:pt>
                <c:pt idx="52">
                  <c:v>2008-05</c:v>
                </c:pt>
                <c:pt idx="53">
                  <c:v>2008-06</c:v>
                </c:pt>
                <c:pt idx="54">
                  <c:v>2008-07</c:v>
                </c:pt>
                <c:pt idx="55">
                  <c:v>2008-08</c:v>
                </c:pt>
                <c:pt idx="56">
                  <c:v>2008-09</c:v>
                </c:pt>
                <c:pt idx="57">
                  <c:v>2008-10</c:v>
                </c:pt>
                <c:pt idx="58">
                  <c:v>2008-11</c:v>
                </c:pt>
                <c:pt idx="59">
                  <c:v>2008-12</c:v>
                </c:pt>
                <c:pt idx="60">
                  <c:v>2009-01</c:v>
                </c:pt>
                <c:pt idx="61">
                  <c:v>2009-02</c:v>
                </c:pt>
                <c:pt idx="62">
                  <c:v>2009-03</c:v>
                </c:pt>
                <c:pt idx="63">
                  <c:v>2009-04</c:v>
                </c:pt>
                <c:pt idx="64">
                  <c:v>2009-05</c:v>
                </c:pt>
                <c:pt idx="65">
                  <c:v>2009-06</c:v>
                </c:pt>
                <c:pt idx="66">
                  <c:v>2009-07</c:v>
                </c:pt>
                <c:pt idx="67">
                  <c:v>2009-08</c:v>
                </c:pt>
                <c:pt idx="68">
                  <c:v>2009-09</c:v>
                </c:pt>
                <c:pt idx="69">
                  <c:v>2009-10</c:v>
                </c:pt>
                <c:pt idx="70">
                  <c:v>2009-11</c:v>
                </c:pt>
                <c:pt idx="71">
                  <c:v>2009-12</c:v>
                </c:pt>
                <c:pt idx="72">
                  <c:v>2010-01</c:v>
                </c:pt>
                <c:pt idx="73">
                  <c:v>2010-02</c:v>
                </c:pt>
                <c:pt idx="74">
                  <c:v>2010-03</c:v>
                </c:pt>
                <c:pt idx="75">
                  <c:v>2010-04</c:v>
                </c:pt>
                <c:pt idx="76">
                  <c:v>2010-05</c:v>
                </c:pt>
                <c:pt idx="77">
                  <c:v>2010-06</c:v>
                </c:pt>
                <c:pt idx="78">
                  <c:v>2010-07</c:v>
                </c:pt>
                <c:pt idx="79">
                  <c:v>2010-08</c:v>
                </c:pt>
                <c:pt idx="80">
                  <c:v>2010-09</c:v>
                </c:pt>
                <c:pt idx="81">
                  <c:v>2010-10</c:v>
                </c:pt>
                <c:pt idx="82">
                  <c:v>2010-11</c:v>
                </c:pt>
                <c:pt idx="83">
                  <c:v>2010-12</c:v>
                </c:pt>
                <c:pt idx="84">
                  <c:v>2011-01</c:v>
                </c:pt>
                <c:pt idx="85">
                  <c:v>2011-02</c:v>
                </c:pt>
                <c:pt idx="86">
                  <c:v>2011-03</c:v>
                </c:pt>
                <c:pt idx="87">
                  <c:v>2011-04</c:v>
                </c:pt>
                <c:pt idx="88">
                  <c:v>2011-05</c:v>
                </c:pt>
                <c:pt idx="89">
                  <c:v>2011-06</c:v>
                </c:pt>
                <c:pt idx="90">
                  <c:v>2011-07</c:v>
                </c:pt>
                <c:pt idx="91">
                  <c:v>2011-08</c:v>
                </c:pt>
                <c:pt idx="92">
                  <c:v>2011-09</c:v>
                </c:pt>
                <c:pt idx="93">
                  <c:v>2011-10</c:v>
                </c:pt>
                <c:pt idx="94">
                  <c:v>2011-11</c:v>
                </c:pt>
                <c:pt idx="95">
                  <c:v>2011-12</c:v>
                </c:pt>
                <c:pt idx="96">
                  <c:v>2012-01</c:v>
                </c:pt>
                <c:pt idx="97">
                  <c:v>2012-02</c:v>
                </c:pt>
                <c:pt idx="98">
                  <c:v>2012-03</c:v>
                </c:pt>
                <c:pt idx="99">
                  <c:v>2012-04</c:v>
                </c:pt>
                <c:pt idx="100">
                  <c:v>2012-05</c:v>
                </c:pt>
                <c:pt idx="101">
                  <c:v>2012-06</c:v>
                </c:pt>
                <c:pt idx="102">
                  <c:v>2012-07</c:v>
                </c:pt>
                <c:pt idx="103">
                  <c:v>2012-08</c:v>
                </c:pt>
                <c:pt idx="104">
                  <c:v>2012-09</c:v>
                </c:pt>
                <c:pt idx="105">
                  <c:v>2012-10</c:v>
                </c:pt>
                <c:pt idx="106">
                  <c:v>2012-11</c:v>
                </c:pt>
                <c:pt idx="107">
                  <c:v>2012-12</c:v>
                </c:pt>
                <c:pt idx="108">
                  <c:v>2013-01</c:v>
                </c:pt>
                <c:pt idx="109">
                  <c:v>2013-02</c:v>
                </c:pt>
                <c:pt idx="110">
                  <c:v>2013-03</c:v>
                </c:pt>
                <c:pt idx="111">
                  <c:v>2013-04</c:v>
                </c:pt>
                <c:pt idx="112">
                  <c:v>2013-05</c:v>
                </c:pt>
                <c:pt idx="113">
                  <c:v>2013-06</c:v>
                </c:pt>
                <c:pt idx="114">
                  <c:v>2013-07</c:v>
                </c:pt>
                <c:pt idx="115">
                  <c:v>2013-08</c:v>
                </c:pt>
                <c:pt idx="116">
                  <c:v>2013-09</c:v>
                </c:pt>
                <c:pt idx="117">
                  <c:v>2013-10</c:v>
                </c:pt>
                <c:pt idx="118">
                  <c:v>2013-11</c:v>
                </c:pt>
                <c:pt idx="119">
                  <c:v>2013-12</c:v>
                </c:pt>
                <c:pt idx="120">
                  <c:v>2014-01</c:v>
                </c:pt>
                <c:pt idx="121">
                  <c:v>2014-02</c:v>
                </c:pt>
                <c:pt idx="122">
                  <c:v>2014-03</c:v>
                </c:pt>
                <c:pt idx="123">
                  <c:v>2014-04</c:v>
                </c:pt>
                <c:pt idx="124">
                  <c:v>2014-05</c:v>
                </c:pt>
                <c:pt idx="125">
                  <c:v>2014-06</c:v>
                </c:pt>
                <c:pt idx="126">
                  <c:v>2014-07</c:v>
                </c:pt>
                <c:pt idx="127">
                  <c:v>2014-08</c:v>
                </c:pt>
                <c:pt idx="128">
                  <c:v>2014-09</c:v>
                </c:pt>
                <c:pt idx="129">
                  <c:v>2014-10</c:v>
                </c:pt>
                <c:pt idx="130">
                  <c:v>2014-11</c:v>
                </c:pt>
                <c:pt idx="131">
                  <c:v>2014-12</c:v>
                </c:pt>
                <c:pt idx="132">
                  <c:v>2015-01</c:v>
                </c:pt>
                <c:pt idx="133">
                  <c:v>2015-02</c:v>
                </c:pt>
                <c:pt idx="134">
                  <c:v>2015-03</c:v>
                </c:pt>
                <c:pt idx="135">
                  <c:v>2015-04</c:v>
                </c:pt>
                <c:pt idx="136">
                  <c:v>2015-05</c:v>
                </c:pt>
                <c:pt idx="137">
                  <c:v>2015-06</c:v>
                </c:pt>
                <c:pt idx="138">
                  <c:v>2015-07</c:v>
                </c:pt>
                <c:pt idx="139">
                  <c:v>2015-08</c:v>
                </c:pt>
                <c:pt idx="140">
                  <c:v>2015-09</c:v>
                </c:pt>
                <c:pt idx="141">
                  <c:v>2015-10</c:v>
                </c:pt>
                <c:pt idx="142">
                  <c:v>2015-11</c:v>
                </c:pt>
                <c:pt idx="143">
                  <c:v>2015-12</c:v>
                </c:pt>
                <c:pt idx="144">
                  <c:v>2016-01</c:v>
                </c:pt>
                <c:pt idx="145">
                  <c:v>2016-02</c:v>
                </c:pt>
                <c:pt idx="146">
                  <c:v>2016-03</c:v>
                </c:pt>
                <c:pt idx="147">
                  <c:v>2016-04</c:v>
                </c:pt>
                <c:pt idx="148">
                  <c:v>2016-05</c:v>
                </c:pt>
                <c:pt idx="149">
                  <c:v>2016-06</c:v>
                </c:pt>
                <c:pt idx="150">
                  <c:v>2016-07</c:v>
                </c:pt>
                <c:pt idx="151">
                  <c:v>2016-08</c:v>
                </c:pt>
                <c:pt idx="152">
                  <c:v>2016-09</c:v>
                </c:pt>
                <c:pt idx="153">
                  <c:v>2016-10</c:v>
                </c:pt>
                <c:pt idx="154">
                  <c:v>2016-11</c:v>
                </c:pt>
                <c:pt idx="155">
                  <c:v>2016-12</c:v>
                </c:pt>
                <c:pt idx="156">
                  <c:v>2017-01</c:v>
                </c:pt>
                <c:pt idx="157">
                  <c:v>2017-02</c:v>
                </c:pt>
                <c:pt idx="158">
                  <c:v>2017-03</c:v>
                </c:pt>
                <c:pt idx="159">
                  <c:v>2017-04</c:v>
                </c:pt>
                <c:pt idx="160">
                  <c:v>2017-05</c:v>
                </c:pt>
                <c:pt idx="161">
                  <c:v>2017-06</c:v>
                </c:pt>
                <c:pt idx="162">
                  <c:v>2017-07</c:v>
                </c:pt>
                <c:pt idx="163">
                  <c:v>2017-08</c:v>
                </c:pt>
                <c:pt idx="164">
                  <c:v>2017-09</c:v>
                </c:pt>
                <c:pt idx="165">
                  <c:v>2017-10</c:v>
                </c:pt>
              </c:strCache>
            </c:strRef>
          </c:cat>
          <c:val>
            <c:numRef>
              <c:f>'multiTimeline (1)'!$D$4:$D$169</c:f>
              <c:numCache>
                <c:formatCode>General</c:formatCode>
                <c:ptCount val="166"/>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1</c:v>
                </c:pt>
                <c:pt idx="105">
                  <c:v>1</c:v>
                </c:pt>
                <c:pt idx="106">
                  <c:v>1</c:v>
                </c:pt>
                <c:pt idx="107">
                  <c:v>1</c:v>
                </c:pt>
                <c:pt idx="108">
                  <c:v>1</c:v>
                </c:pt>
                <c:pt idx="109">
                  <c:v>1</c:v>
                </c:pt>
                <c:pt idx="110">
                  <c:v>1</c:v>
                </c:pt>
                <c:pt idx="111">
                  <c:v>1</c:v>
                </c:pt>
                <c:pt idx="112">
                  <c:v>1</c:v>
                </c:pt>
                <c:pt idx="113">
                  <c:v>1</c:v>
                </c:pt>
                <c:pt idx="114">
                  <c:v>1</c:v>
                </c:pt>
                <c:pt idx="115">
                  <c:v>2</c:v>
                </c:pt>
                <c:pt idx="116">
                  <c:v>2</c:v>
                </c:pt>
                <c:pt idx="117">
                  <c:v>2</c:v>
                </c:pt>
                <c:pt idx="118">
                  <c:v>2</c:v>
                </c:pt>
                <c:pt idx="119">
                  <c:v>2</c:v>
                </c:pt>
                <c:pt idx="120">
                  <c:v>2</c:v>
                </c:pt>
                <c:pt idx="121">
                  <c:v>2</c:v>
                </c:pt>
                <c:pt idx="122">
                  <c:v>3</c:v>
                </c:pt>
                <c:pt idx="123">
                  <c:v>3</c:v>
                </c:pt>
                <c:pt idx="124">
                  <c:v>3</c:v>
                </c:pt>
                <c:pt idx="125">
                  <c:v>3</c:v>
                </c:pt>
                <c:pt idx="126">
                  <c:v>3</c:v>
                </c:pt>
                <c:pt idx="127">
                  <c:v>3</c:v>
                </c:pt>
                <c:pt idx="128">
                  <c:v>3</c:v>
                </c:pt>
                <c:pt idx="129">
                  <c:v>3</c:v>
                </c:pt>
                <c:pt idx="130">
                  <c:v>3</c:v>
                </c:pt>
                <c:pt idx="131">
                  <c:v>3</c:v>
                </c:pt>
                <c:pt idx="132">
                  <c:v>3</c:v>
                </c:pt>
                <c:pt idx="133">
                  <c:v>4</c:v>
                </c:pt>
                <c:pt idx="134">
                  <c:v>4</c:v>
                </c:pt>
                <c:pt idx="135">
                  <c:v>4</c:v>
                </c:pt>
                <c:pt idx="136">
                  <c:v>4</c:v>
                </c:pt>
                <c:pt idx="137">
                  <c:v>4</c:v>
                </c:pt>
                <c:pt idx="138">
                  <c:v>5</c:v>
                </c:pt>
                <c:pt idx="139">
                  <c:v>5</c:v>
                </c:pt>
                <c:pt idx="140">
                  <c:v>5</c:v>
                </c:pt>
                <c:pt idx="141">
                  <c:v>6</c:v>
                </c:pt>
                <c:pt idx="142">
                  <c:v>6</c:v>
                </c:pt>
                <c:pt idx="143">
                  <c:v>5</c:v>
                </c:pt>
                <c:pt idx="144">
                  <c:v>6</c:v>
                </c:pt>
                <c:pt idx="145">
                  <c:v>7</c:v>
                </c:pt>
                <c:pt idx="146">
                  <c:v>7</c:v>
                </c:pt>
                <c:pt idx="147">
                  <c:v>7</c:v>
                </c:pt>
                <c:pt idx="148">
                  <c:v>7</c:v>
                </c:pt>
                <c:pt idx="149">
                  <c:v>8</c:v>
                </c:pt>
                <c:pt idx="150">
                  <c:v>7</c:v>
                </c:pt>
                <c:pt idx="151">
                  <c:v>8</c:v>
                </c:pt>
                <c:pt idx="152">
                  <c:v>9</c:v>
                </c:pt>
                <c:pt idx="153">
                  <c:v>9</c:v>
                </c:pt>
                <c:pt idx="154">
                  <c:v>10</c:v>
                </c:pt>
                <c:pt idx="155">
                  <c:v>9</c:v>
                </c:pt>
                <c:pt idx="156">
                  <c:v>10</c:v>
                </c:pt>
                <c:pt idx="157">
                  <c:v>15</c:v>
                </c:pt>
                <c:pt idx="158">
                  <c:v>13</c:v>
                </c:pt>
                <c:pt idx="159">
                  <c:v>12</c:v>
                </c:pt>
                <c:pt idx="160">
                  <c:v>12</c:v>
                </c:pt>
                <c:pt idx="161">
                  <c:v>12</c:v>
                </c:pt>
                <c:pt idx="162">
                  <c:v>12</c:v>
                </c:pt>
                <c:pt idx="163">
                  <c:v>12</c:v>
                </c:pt>
                <c:pt idx="164">
                  <c:v>12</c:v>
                </c:pt>
                <c:pt idx="165">
                  <c:v>14</c:v>
                </c:pt>
              </c:numCache>
            </c:numRef>
          </c:val>
          <c:smooth val="0"/>
          <c:extLst>
            <c:ext xmlns:c16="http://schemas.microsoft.com/office/drawing/2014/chart" uri="{C3380CC4-5D6E-409C-BE32-E72D297353CC}">
              <c16:uniqueId val="{00000002-A555-42D4-B326-133CC6D4E7C3}"/>
            </c:ext>
          </c:extLst>
        </c:ser>
        <c:ser>
          <c:idx val="3"/>
          <c:order val="3"/>
          <c:tx>
            <c:strRef>
              <c:f>'multiTimeline (1)'!$E$3</c:f>
              <c:strCache>
                <c:ptCount val="1"/>
                <c:pt idx="0">
                  <c:v>SourceForge: (Worldwide)</c:v>
                </c:pt>
              </c:strCache>
            </c:strRef>
          </c:tx>
          <c:spPr>
            <a:ln w="28575" cap="rnd">
              <a:solidFill>
                <a:schemeClr val="accent4"/>
              </a:solidFill>
              <a:round/>
            </a:ln>
            <a:effectLst/>
          </c:spPr>
          <c:marker>
            <c:symbol val="none"/>
          </c:marker>
          <c:cat>
            <c:strRef>
              <c:f>'multiTimeline (1)'!$A$4:$A$169</c:f>
              <c:strCache>
                <c:ptCount val="166"/>
                <c:pt idx="0">
                  <c:v>2004-01</c:v>
                </c:pt>
                <c:pt idx="1">
                  <c:v>2004-02</c:v>
                </c:pt>
                <c:pt idx="2">
                  <c:v>2004-03</c:v>
                </c:pt>
                <c:pt idx="3">
                  <c:v>2004-04</c:v>
                </c:pt>
                <c:pt idx="4">
                  <c:v>2004-05</c:v>
                </c:pt>
                <c:pt idx="5">
                  <c:v>2004-06</c:v>
                </c:pt>
                <c:pt idx="6">
                  <c:v>2004-07</c:v>
                </c:pt>
                <c:pt idx="7">
                  <c:v>2004-08</c:v>
                </c:pt>
                <c:pt idx="8">
                  <c:v>2004-09</c:v>
                </c:pt>
                <c:pt idx="9">
                  <c:v>2004-10</c:v>
                </c:pt>
                <c:pt idx="10">
                  <c:v>2004-11</c:v>
                </c:pt>
                <c:pt idx="11">
                  <c:v>2004-12</c:v>
                </c:pt>
                <c:pt idx="12">
                  <c:v>2005-01</c:v>
                </c:pt>
                <c:pt idx="13">
                  <c:v>2005-02</c:v>
                </c:pt>
                <c:pt idx="14">
                  <c:v>2005-03</c:v>
                </c:pt>
                <c:pt idx="15">
                  <c:v>2005-04</c:v>
                </c:pt>
                <c:pt idx="16">
                  <c:v>2005-05</c:v>
                </c:pt>
                <c:pt idx="17">
                  <c:v>2005-06</c:v>
                </c:pt>
                <c:pt idx="18">
                  <c:v>2005-07</c:v>
                </c:pt>
                <c:pt idx="19">
                  <c:v>2005-08</c:v>
                </c:pt>
                <c:pt idx="20">
                  <c:v>2005-09</c:v>
                </c:pt>
                <c:pt idx="21">
                  <c:v>2005-10</c:v>
                </c:pt>
                <c:pt idx="22">
                  <c:v>2005-11</c:v>
                </c:pt>
                <c:pt idx="23">
                  <c:v>2005-12</c:v>
                </c:pt>
                <c:pt idx="24">
                  <c:v>2006-01</c:v>
                </c:pt>
                <c:pt idx="25">
                  <c:v>2006-02</c:v>
                </c:pt>
                <c:pt idx="26">
                  <c:v>2006-03</c:v>
                </c:pt>
                <c:pt idx="27">
                  <c:v>2006-04</c:v>
                </c:pt>
                <c:pt idx="28">
                  <c:v>2006-05</c:v>
                </c:pt>
                <c:pt idx="29">
                  <c:v>2006-06</c:v>
                </c:pt>
                <c:pt idx="30">
                  <c:v>2006-07</c:v>
                </c:pt>
                <c:pt idx="31">
                  <c:v>2006-08</c:v>
                </c:pt>
                <c:pt idx="32">
                  <c:v>2006-09</c:v>
                </c:pt>
                <c:pt idx="33">
                  <c:v>2006-10</c:v>
                </c:pt>
                <c:pt idx="34">
                  <c:v>2006-11</c:v>
                </c:pt>
                <c:pt idx="35">
                  <c:v>2006-12</c:v>
                </c:pt>
                <c:pt idx="36">
                  <c:v>2007-01</c:v>
                </c:pt>
                <c:pt idx="37">
                  <c:v>2007-02</c:v>
                </c:pt>
                <c:pt idx="38">
                  <c:v>2007-03</c:v>
                </c:pt>
                <c:pt idx="39">
                  <c:v>2007-04</c:v>
                </c:pt>
                <c:pt idx="40">
                  <c:v>2007-05</c:v>
                </c:pt>
                <c:pt idx="41">
                  <c:v>2007-06</c:v>
                </c:pt>
                <c:pt idx="42">
                  <c:v>2007-07</c:v>
                </c:pt>
                <c:pt idx="43">
                  <c:v>2007-08</c:v>
                </c:pt>
                <c:pt idx="44">
                  <c:v>2007-09</c:v>
                </c:pt>
                <c:pt idx="45">
                  <c:v>2007-10</c:v>
                </c:pt>
                <c:pt idx="46">
                  <c:v>2007-11</c:v>
                </c:pt>
                <c:pt idx="47">
                  <c:v>2007-12</c:v>
                </c:pt>
                <c:pt idx="48">
                  <c:v>2008-01</c:v>
                </c:pt>
                <c:pt idx="49">
                  <c:v>2008-02</c:v>
                </c:pt>
                <c:pt idx="50">
                  <c:v>2008-03</c:v>
                </c:pt>
                <c:pt idx="51">
                  <c:v>2008-04</c:v>
                </c:pt>
                <c:pt idx="52">
                  <c:v>2008-05</c:v>
                </c:pt>
                <c:pt idx="53">
                  <c:v>2008-06</c:v>
                </c:pt>
                <c:pt idx="54">
                  <c:v>2008-07</c:v>
                </c:pt>
                <c:pt idx="55">
                  <c:v>2008-08</c:v>
                </c:pt>
                <c:pt idx="56">
                  <c:v>2008-09</c:v>
                </c:pt>
                <c:pt idx="57">
                  <c:v>2008-10</c:v>
                </c:pt>
                <c:pt idx="58">
                  <c:v>2008-11</c:v>
                </c:pt>
                <c:pt idx="59">
                  <c:v>2008-12</c:v>
                </c:pt>
                <c:pt idx="60">
                  <c:v>2009-01</c:v>
                </c:pt>
                <c:pt idx="61">
                  <c:v>2009-02</c:v>
                </c:pt>
                <c:pt idx="62">
                  <c:v>2009-03</c:v>
                </c:pt>
                <c:pt idx="63">
                  <c:v>2009-04</c:v>
                </c:pt>
                <c:pt idx="64">
                  <c:v>2009-05</c:v>
                </c:pt>
                <c:pt idx="65">
                  <c:v>2009-06</c:v>
                </c:pt>
                <c:pt idx="66">
                  <c:v>2009-07</c:v>
                </c:pt>
                <c:pt idx="67">
                  <c:v>2009-08</c:v>
                </c:pt>
                <c:pt idx="68">
                  <c:v>2009-09</c:v>
                </c:pt>
                <c:pt idx="69">
                  <c:v>2009-10</c:v>
                </c:pt>
                <c:pt idx="70">
                  <c:v>2009-11</c:v>
                </c:pt>
                <c:pt idx="71">
                  <c:v>2009-12</c:v>
                </c:pt>
                <c:pt idx="72">
                  <c:v>2010-01</c:v>
                </c:pt>
                <c:pt idx="73">
                  <c:v>2010-02</c:v>
                </c:pt>
                <c:pt idx="74">
                  <c:v>2010-03</c:v>
                </c:pt>
                <c:pt idx="75">
                  <c:v>2010-04</c:v>
                </c:pt>
                <c:pt idx="76">
                  <c:v>2010-05</c:v>
                </c:pt>
                <c:pt idx="77">
                  <c:v>2010-06</c:v>
                </c:pt>
                <c:pt idx="78">
                  <c:v>2010-07</c:v>
                </c:pt>
                <c:pt idx="79">
                  <c:v>2010-08</c:v>
                </c:pt>
                <c:pt idx="80">
                  <c:v>2010-09</c:v>
                </c:pt>
                <c:pt idx="81">
                  <c:v>2010-10</c:v>
                </c:pt>
                <c:pt idx="82">
                  <c:v>2010-11</c:v>
                </c:pt>
                <c:pt idx="83">
                  <c:v>2010-12</c:v>
                </c:pt>
                <c:pt idx="84">
                  <c:v>2011-01</c:v>
                </c:pt>
                <c:pt idx="85">
                  <c:v>2011-02</c:v>
                </c:pt>
                <c:pt idx="86">
                  <c:v>2011-03</c:v>
                </c:pt>
                <c:pt idx="87">
                  <c:v>2011-04</c:v>
                </c:pt>
                <c:pt idx="88">
                  <c:v>2011-05</c:v>
                </c:pt>
                <c:pt idx="89">
                  <c:v>2011-06</c:v>
                </c:pt>
                <c:pt idx="90">
                  <c:v>2011-07</c:v>
                </c:pt>
                <c:pt idx="91">
                  <c:v>2011-08</c:v>
                </c:pt>
                <c:pt idx="92">
                  <c:v>2011-09</c:v>
                </c:pt>
                <c:pt idx="93">
                  <c:v>2011-10</c:v>
                </c:pt>
                <c:pt idx="94">
                  <c:v>2011-11</c:v>
                </c:pt>
                <c:pt idx="95">
                  <c:v>2011-12</c:v>
                </c:pt>
                <c:pt idx="96">
                  <c:v>2012-01</c:v>
                </c:pt>
                <c:pt idx="97">
                  <c:v>2012-02</c:v>
                </c:pt>
                <c:pt idx="98">
                  <c:v>2012-03</c:v>
                </c:pt>
                <c:pt idx="99">
                  <c:v>2012-04</c:v>
                </c:pt>
                <c:pt idx="100">
                  <c:v>2012-05</c:v>
                </c:pt>
                <c:pt idx="101">
                  <c:v>2012-06</c:v>
                </c:pt>
                <c:pt idx="102">
                  <c:v>2012-07</c:v>
                </c:pt>
                <c:pt idx="103">
                  <c:v>2012-08</c:v>
                </c:pt>
                <c:pt idx="104">
                  <c:v>2012-09</c:v>
                </c:pt>
                <c:pt idx="105">
                  <c:v>2012-10</c:v>
                </c:pt>
                <c:pt idx="106">
                  <c:v>2012-11</c:v>
                </c:pt>
                <c:pt idx="107">
                  <c:v>2012-12</c:v>
                </c:pt>
                <c:pt idx="108">
                  <c:v>2013-01</c:v>
                </c:pt>
                <c:pt idx="109">
                  <c:v>2013-02</c:v>
                </c:pt>
                <c:pt idx="110">
                  <c:v>2013-03</c:v>
                </c:pt>
                <c:pt idx="111">
                  <c:v>2013-04</c:v>
                </c:pt>
                <c:pt idx="112">
                  <c:v>2013-05</c:v>
                </c:pt>
                <c:pt idx="113">
                  <c:v>2013-06</c:v>
                </c:pt>
                <c:pt idx="114">
                  <c:v>2013-07</c:v>
                </c:pt>
                <c:pt idx="115">
                  <c:v>2013-08</c:v>
                </c:pt>
                <c:pt idx="116">
                  <c:v>2013-09</c:v>
                </c:pt>
                <c:pt idx="117">
                  <c:v>2013-10</c:v>
                </c:pt>
                <c:pt idx="118">
                  <c:v>2013-11</c:v>
                </c:pt>
                <c:pt idx="119">
                  <c:v>2013-12</c:v>
                </c:pt>
                <c:pt idx="120">
                  <c:v>2014-01</c:v>
                </c:pt>
                <c:pt idx="121">
                  <c:v>2014-02</c:v>
                </c:pt>
                <c:pt idx="122">
                  <c:v>2014-03</c:v>
                </c:pt>
                <c:pt idx="123">
                  <c:v>2014-04</c:v>
                </c:pt>
                <c:pt idx="124">
                  <c:v>2014-05</c:v>
                </c:pt>
                <c:pt idx="125">
                  <c:v>2014-06</c:v>
                </c:pt>
                <c:pt idx="126">
                  <c:v>2014-07</c:v>
                </c:pt>
                <c:pt idx="127">
                  <c:v>2014-08</c:v>
                </c:pt>
                <c:pt idx="128">
                  <c:v>2014-09</c:v>
                </c:pt>
                <c:pt idx="129">
                  <c:v>2014-10</c:v>
                </c:pt>
                <c:pt idx="130">
                  <c:v>2014-11</c:v>
                </c:pt>
                <c:pt idx="131">
                  <c:v>2014-12</c:v>
                </c:pt>
                <c:pt idx="132">
                  <c:v>2015-01</c:v>
                </c:pt>
                <c:pt idx="133">
                  <c:v>2015-02</c:v>
                </c:pt>
                <c:pt idx="134">
                  <c:v>2015-03</c:v>
                </c:pt>
                <c:pt idx="135">
                  <c:v>2015-04</c:v>
                </c:pt>
                <c:pt idx="136">
                  <c:v>2015-05</c:v>
                </c:pt>
                <c:pt idx="137">
                  <c:v>2015-06</c:v>
                </c:pt>
                <c:pt idx="138">
                  <c:v>2015-07</c:v>
                </c:pt>
                <c:pt idx="139">
                  <c:v>2015-08</c:v>
                </c:pt>
                <c:pt idx="140">
                  <c:v>2015-09</c:v>
                </c:pt>
                <c:pt idx="141">
                  <c:v>2015-10</c:v>
                </c:pt>
                <c:pt idx="142">
                  <c:v>2015-11</c:v>
                </c:pt>
                <c:pt idx="143">
                  <c:v>2015-12</c:v>
                </c:pt>
                <c:pt idx="144">
                  <c:v>2016-01</c:v>
                </c:pt>
                <c:pt idx="145">
                  <c:v>2016-02</c:v>
                </c:pt>
                <c:pt idx="146">
                  <c:v>2016-03</c:v>
                </c:pt>
                <c:pt idx="147">
                  <c:v>2016-04</c:v>
                </c:pt>
                <c:pt idx="148">
                  <c:v>2016-05</c:v>
                </c:pt>
                <c:pt idx="149">
                  <c:v>2016-06</c:v>
                </c:pt>
                <c:pt idx="150">
                  <c:v>2016-07</c:v>
                </c:pt>
                <c:pt idx="151">
                  <c:v>2016-08</c:v>
                </c:pt>
                <c:pt idx="152">
                  <c:v>2016-09</c:v>
                </c:pt>
                <c:pt idx="153">
                  <c:v>2016-10</c:v>
                </c:pt>
                <c:pt idx="154">
                  <c:v>2016-11</c:v>
                </c:pt>
                <c:pt idx="155">
                  <c:v>2016-12</c:v>
                </c:pt>
                <c:pt idx="156">
                  <c:v>2017-01</c:v>
                </c:pt>
                <c:pt idx="157">
                  <c:v>2017-02</c:v>
                </c:pt>
                <c:pt idx="158">
                  <c:v>2017-03</c:v>
                </c:pt>
                <c:pt idx="159">
                  <c:v>2017-04</c:v>
                </c:pt>
                <c:pt idx="160">
                  <c:v>2017-05</c:v>
                </c:pt>
                <c:pt idx="161">
                  <c:v>2017-06</c:v>
                </c:pt>
                <c:pt idx="162">
                  <c:v>2017-07</c:v>
                </c:pt>
                <c:pt idx="163">
                  <c:v>2017-08</c:v>
                </c:pt>
                <c:pt idx="164">
                  <c:v>2017-09</c:v>
                </c:pt>
                <c:pt idx="165">
                  <c:v>2017-10</c:v>
                </c:pt>
              </c:strCache>
            </c:strRef>
          </c:cat>
          <c:val>
            <c:numRef>
              <c:f>'multiTimeline (1)'!$E$4:$E$169</c:f>
              <c:numCache>
                <c:formatCode>General</c:formatCode>
                <c:ptCount val="166"/>
                <c:pt idx="0">
                  <c:v>54</c:v>
                </c:pt>
                <c:pt idx="1">
                  <c:v>55</c:v>
                </c:pt>
                <c:pt idx="2">
                  <c:v>53</c:v>
                </c:pt>
                <c:pt idx="3">
                  <c:v>55</c:v>
                </c:pt>
                <c:pt idx="4">
                  <c:v>50</c:v>
                </c:pt>
                <c:pt idx="5">
                  <c:v>52</c:v>
                </c:pt>
                <c:pt idx="6">
                  <c:v>50</c:v>
                </c:pt>
                <c:pt idx="7">
                  <c:v>51</c:v>
                </c:pt>
                <c:pt idx="8">
                  <c:v>52</c:v>
                </c:pt>
                <c:pt idx="9">
                  <c:v>53</c:v>
                </c:pt>
                <c:pt idx="10">
                  <c:v>51</c:v>
                </c:pt>
                <c:pt idx="11">
                  <c:v>54</c:v>
                </c:pt>
                <c:pt idx="12">
                  <c:v>55</c:v>
                </c:pt>
                <c:pt idx="13">
                  <c:v>56</c:v>
                </c:pt>
                <c:pt idx="14">
                  <c:v>53</c:v>
                </c:pt>
                <c:pt idx="15">
                  <c:v>48</c:v>
                </c:pt>
                <c:pt idx="16">
                  <c:v>55</c:v>
                </c:pt>
                <c:pt idx="17">
                  <c:v>56</c:v>
                </c:pt>
                <c:pt idx="18">
                  <c:v>51</c:v>
                </c:pt>
                <c:pt idx="19">
                  <c:v>50</c:v>
                </c:pt>
                <c:pt idx="20">
                  <c:v>52</c:v>
                </c:pt>
                <c:pt idx="21">
                  <c:v>52</c:v>
                </c:pt>
                <c:pt idx="22">
                  <c:v>49</c:v>
                </c:pt>
                <c:pt idx="23">
                  <c:v>49</c:v>
                </c:pt>
                <c:pt idx="24">
                  <c:v>50</c:v>
                </c:pt>
                <c:pt idx="25">
                  <c:v>46</c:v>
                </c:pt>
                <c:pt idx="26">
                  <c:v>45</c:v>
                </c:pt>
                <c:pt idx="27">
                  <c:v>43</c:v>
                </c:pt>
                <c:pt idx="28">
                  <c:v>41</c:v>
                </c:pt>
                <c:pt idx="29">
                  <c:v>39</c:v>
                </c:pt>
                <c:pt idx="30">
                  <c:v>41</c:v>
                </c:pt>
                <c:pt idx="31">
                  <c:v>40</c:v>
                </c:pt>
                <c:pt idx="32">
                  <c:v>40</c:v>
                </c:pt>
                <c:pt idx="33">
                  <c:v>41</c:v>
                </c:pt>
                <c:pt idx="34">
                  <c:v>39</c:v>
                </c:pt>
                <c:pt idx="35">
                  <c:v>36</c:v>
                </c:pt>
                <c:pt idx="36">
                  <c:v>38</c:v>
                </c:pt>
                <c:pt idx="37">
                  <c:v>37</c:v>
                </c:pt>
                <c:pt idx="38">
                  <c:v>36</c:v>
                </c:pt>
                <c:pt idx="39">
                  <c:v>33</c:v>
                </c:pt>
                <c:pt idx="40">
                  <c:v>32</c:v>
                </c:pt>
                <c:pt idx="41">
                  <c:v>32</c:v>
                </c:pt>
                <c:pt idx="42">
                  <c:v>32</c:v>
                </c:pt>
                <c:pt idx="43">
                  <c:v>31</c:v>
                </c:pt>
                <c:pt idx="44">
                  <c:v>30</c:v>
                </c:pt>
                <c:pt idx="45">
                  <c:v>30</c:v>
                </c:pt>
                <c:pt idx="46">
                  <c:v>30</c:v>
                </c:pt>
                <c:pt idx="47">
                  <c:v>27</c:v>
                </c:pt>
                <c:pt idx="48">
                  <c:v>26</c:v>
                </c:pt>
                <c:pt idx="49">
                  <c:v>25</c:v>
                </c:pt>
                <c:pt idx="50">
                  <c:v>25</c:v>
                </c:pt>
                <c:pt idx="51">
                  <c:v>25</c:v>
                </c:pt>
                <c:pt idx="52">
                  <c:v>23</c:v>
                </c:pt>
                <c:pt idx="53">
                  <c:v>23</c:v>
                </c:pt>
                <c:pt idx="54">
                  <c:v>25</c:v>
                </c:pt>
                <c:pt idx="55">
                  <c:v>22</c:v>
                </c:pt>
                <c:pt idx="56">
                  <c:v>22</c:v>
                </c:pt>
                <c:pt idx="57">
                  <c:v>21</c:v>
                </c:pt>
                <c:pt idx="58">
                  <c:v>21</c:v>
                </c:pt>
                <c:pt idx="59">
                  <c:v>19</c:v>
                </c:pt>
                <c:pt idx="60">
                  <c:v>19</c:v>
                </c:pt>
                <c:pt idx="61">
                  <c:v>20</c:v>
                </c:pt>
                <c:pt idx="62">
                  <c:v>19</c:v>
                </c:pt>
                <c:pt idx="63">
                  <c:v>19</c:v>
                </c:pt>
                <c:pt idx="64">
                  <c:v>18</c:v>
                </c:pt>
                <c:pt idx="65">
                  <c:v>18</c:v>
                </c:pt>
                <c:pt idx="66">
                  <c:v>19</c:v>
                </c:pt>
                <c:pt idx="67">
                  <c:v>17</c:v>
                </c:pt>
                <c:pt idx="68">
                  <c:v>16</c:v>
                </c:pt>
                <c:pt idx="69">
                  <c:v>17</c:v>
                </c:pt>
                <c:pt idx="70">
                  <c:v>16</c:v>
                </c:pt>
                <c:pt idx="71">
                  <c:v>15</c:v>
                </c:pt>
                <c:pt idx="72">
                  <c:v>15</c:v>
                </c:pt>
                <c:pt idx="73">
                  <c:v>15</c:v>
                </c:pt>
                <c:pt idx="74">
                  <c:v>14</c:v>
                </c:pt>
                <c:pt idx="75">
                  <c:v>14</c:v>
                </c:pt>
                <c:pt idx="76">
                  <c:v>13</c:v>
                </c:pt>
                <c:pt idx="77">
                  <c:v>12</c:v>
                </c:pt>
                <c:pt idx="78">
                  <c:v>12</c:v>
                </c:pt>
                <c:pt idx="79">
                  <c:v>12</c:v>
                </c:pt>
                <c:pt idx="80">
                  <c:v>12</c:v>
                </c:pt>
                <c:pt idx="81">
                  <c:v>11</c:v>
                </c:pt>
                <c:pt idx="82">
                  <c:v>11</c:v>
                </c:pt>
                <c:pt idx="83">
                  <c:v>12</c:v>
                </c:pt>
                <c:pt idx="84">
                  <c:v>12</c:v>
                </c:pt>
                <c:pt idx="85">
                  <c:v>12</c:v>
                </c:pt>
                <c:pt idx="86">
                  <c:v>11</c:v>
                </c:pt>
                <c:pt idx="87">
                  <c:v>10</c:v>
                </c:pt>
                <c:pt idx="88">
                  <c:v>9</c:v>
                </c:pt>
                <c:pt idx="89">
                  <c:v>9</c:v>
                </c:pt>
                <c:pt idx="90">
                  <c:v>8</c:v>
                </c:pt>
                <c:pt idx="91">
                  <c:v>8</c:v>
                </c:pt>
                <c:pt idx="92">
                  <c:v>8</c:v>
                </c:pt>
                <c:pt idx="93">
                  <c:v>8</c:v>
                </c:pt>
                <c:pt idx="94">
                  <c:v>8</c:v>
                </c:pt>
                <c:pt idx="95">
                  <c:v>7</c:v>
                </c:pt>
                <c:pt idx="96">
                  <c:v>8</c:v>
                </c:pt>
                <c:pt idx="97">
                  <c:v>8</c:v>
                </c:pt>
                <c:pt idx="98">
                  <c:v>8</c:v>
                </c:pt>
                <c:pt idx="99">
                  <c:v>8</c:v>
                </c:pt>
                <c:pt idx="100">
                  <c:v>8</c:v>
                </c:pt>
                <c:pt idx="101">
                  <c:v>7</c:v>
                </c:pt>
                <c:pt idx="102">
                  <c:v>7</c:v>
                </c:pt>
                <c:pt idx="103">
                  <c:v>7</c:v>
                </c:pt>
                <c:pt idx="104">
                  <c:v>7</c:v>
                </c:pt>
                <c:pt idx="105">
                  <c:v>7</c:v>
                </c:pt>
                <c:pt idx="106">
                  <c:v>7</c:v>
                </c:pt>
                <c:pt idx="107">
                  <c:v>7</c:v>
                </c:pt>
                <c:pt idx="108">
                  <c:v>7</c:v>
                </c:pt>
                <c:pt idx="109">
                  <c:v>7</c:v>
                </c:pt>
                <c:pt idx="110">
                  <c:v>6</c:v>
                </c:pt>
                <c:pt idx="111">
                  <c:v>6</c:v>
                </c:pt>
                <c:pt idx="112">
                  <c:v>6</c:v>
                </c:pt>
                <c:pt idx="113">
                  <c:v>6</c:v>
                </c:pt>
                <c:pt idx="114">
                  <c:v>6</c:v>
                </c:pt>
                <c:pt idx="115">
                  <c:v>5</c:v>
                </c:pt>
                <c:pt idx="116">
                  <c:v>6</c:v>
                </c:pt>
                <c:pt idx="117">
                  <c:v>6</c:v>
                </c:pt>
                <c:pt idx="118">
                  <c:v>6</c:v>
                </c:pt>
                <c:pt idx="119">
                  <c:v>5</c:v>
                </c:pt>
                <c:pt idx="120">
                  <c:v>5</c:v>
                </c:pt>
                <c:pt idx="121">
                  <c:v>6</c:v>
                </c:pt>
                <c:pt idx="122">
                  <c:v>5</c:v>
                </c:pt>
                <c:pt idx="123">
                  <c:v>6</c:v>
                </c:pt>
                <c:pt idx="124">
                  <c:v>5</c:v>
                </c:pt>
                <c:pt idx="125">
                  <c:v>5</c:v>
                </c:pt>
                <c:pt idx="126">
                  <c:v>4</c:v>
                </c:pt>
                <c:pt idx="127">
                  <c:v>4</c:v>
                </c:pt>
                <c:pt idx="128">
                  <c:v>5</c:v>
                </c:pt>
                <c:pt idx="129">
                  <c:v>5</c:v>
                </c:pt>
                <c:pt idx="130">
                  <c:v>4</c:v>
                </c:pt>
                <c:pt idx="131">
                  <c:v>4</c:v>
                </c:pt>
                <c:pt idx="132">
                  <c:v>4</c:v>
                </c:pt>
                <c:pt idx="133">
                  <c:v>4</c:v>
                </c:pt>
                <c:pt idx="134">
                  <c:v>4</c:v>
                </c:pt>
                <c:pt idx="135">
                  <c:v>4</c:v>
                </c:pt>
                <c:pt idx="136">
                  <c:v>4</c:v>
                </c:pt>
                <c:pt idx="137">
                  <c:v>4</c:v>
                </c:pt>
                <c:pt idx="138">
                  <c:v>4</c:v>
                </c:pt>
                <c:pt idx="139">
                  <c:v>3</c:v>
                </c:pt>
                <c:pt idx="140">
                  <c:v>3</c:v>
                </c:pt>
                <c:pt idx="141">
                  <c:v>3</c:v>
                </c:pt>
                <c:pt idx="142">
                  <c:v>3</c:v>
                </c:pt>
                <c:pt idx="143">
                  <c:v>3</c:v>
                </c:pt>
                <c:pt idx="144">
                  <c:v>2</c:v>
                </c:pt>
                <c:pt idx="145">
                  <c:v>2</c:v>
                </c:pt>
                <c:pt idx="146">
                  <c:v>2</c:v>
                </c:pt>
                <c:pt idx="147">
                  <c:v>2</c:v>
                </c:pt>
                <c:pt idx="148">
                  <c:v>2</c:v>
                </c:pt>
                <c:pt idx="149">
                  <c:v>2</c:v>
                </c:pt>
                <c:pt idx="150">
                  <c:v>2</c:v>
                </c:pt>
                <c:pt idx="151">
                  <c:v>2</c:v>
                </c:pt>
                <c:pt idx="152">
                  <c:v>2</c:v>
                </c:pt>
                <c:pt idx="153">
                  <c:v>2</c:v>
                </c:pt>
                <c:pt idx="154">
                  <c:v>2</c:v>
                </c:pt>
                <c:pt idx="155">
                  <c:v>2</c:v>
                </c:pt>
                <c:pt idx="156">
                  <c:v>2</c:v>
                </c:pt>
                <c:pt idx="157">
                  <c:v>2</c:v>
                </c:pt>
                <c:pt idx="158">
                  <c:v>2</c:v>
                </c:pt>
                <c:pt idx="159">
                  <c:v>2</c:v>
                </c:pt>
                <c:pt idx="160">
                  <c:v>2</c:v>
                </c:pt>
                <c:pt idx="161">
                  <c:v>2</c:v>
                </c:pt>
                <c:pt idx="162">
                  <c:v>2</c:v>
                </c:pt>
                <c:pt idx="163">
                  <c:v>2</c:v>
                </c:pt>
                <c:pt idx="164">
                  <c:v>2</c:v>
                </c:pt>
                <c:pt idx="165">
                  <c:v>2</c:v>
                </c:pt>
              </c:numCache>
            </c:numRef>
          </c:val>
          <c:smooth val="0"/>
          <c:extLst>
            <c:ext xmlns:c16="http://schemas.microsoft.com/office/drawing/2014/chart" uri="{C3380CC4-5D6E-409C-BE32-E72D297353CC}">
              <c16:uniqueId val="{00000003-A555-42D4-B326-133CC6D4E7C3}"/>
            </c:ext>
          </c:extLst>
        </c:ser>
        <c:ser>
          <c:idx val="4"/>
          <c:order val="4"/>
          <c:tx>
            <c:strRef>
              <c:f>'multiTimeline (1)'!$F$3</c:f>
              <c:strCache>
                <c:ptCount val="1"/>
                <c:pt idx="0">
                  <c:v>Kiln: (Worldwide)</c:v>
                </c:pt>
              </c:strCache>
            </c:strRef>
          </c:tx>
          <c:spPr>
            <a:ln w="28575" cap="rnd">
              <a:solidFill>
                <a:schemeClr val="accent5"/>
              </a:solidFill>
              <a:round/>
            </a:ln>
            <a:effectLst/>
          </c:spPr>
          <c:marker>
            <c:symbol val="none"/>
          </c:marker>
          <c:cat>
            <c:strRef>
              <c:f>'multiTimeline (1)'!$A$4:$A$169</c:f>
              <c:strCache>
                <c:ptCount val="166"/>
                <c:pt idx="0">
                  <c:v>2004-01</c:v>
                </c:pt>
                <c:pt idx="1">
                  <c:v>2004-02</c:v>
                </c:pt>
                <c:pt idx="2">
                  <c:v>2004-03</c:v>
                </c:pt>
                <c:pt idx="3">
                  <c:v>2004-04</c:v>
                </c:pt>
                <c:pt idx="4">
                  <c:v>2004-05</c:v>
                </c:pt>
                <c:pt idx="5">
                  <c:v>2004-06</c:v>
                </c:pt>
                <c:pt idx="6">
                  <c:v>2004-07</c:v>
                </c:pt>
                <c:pt idx="7">
                  <c:v>2004-08</c:v>
                </c:pt>
                <c:pt idx="8">
                  <c:v>2004-09</c:v>
                </c:pt>
                <c:pt idx="9">
                  <c:v>2004-10</c:v>
                </c:pt>
                <c:pt idx="10">
                  <c:v>2004-11</c:v>
                </c:pt>
                <c:pt idx="11">
                  <c:v>2004-12</c:v>
                </c:pt>
                <c:pt idx="12">
                  <c:v>2005-01</c:v>
                </c:pt>
                <c:pt idx="13">
                  <c:v>2005-02</c:v>
                </c:pt>
                <c:pt idx="14">
                  <c:v>2005-03</c:v>
                </c:pt>
                <c:pt idx="15">
                  <c:v>2005-04</c:v>
                </c:pt>
                <c:pt idx="16">
                  <c:v>2005-05</c:v>
                </c:pt>
                <c:pt idx="17">
                  <c:v>2005-06</c:v>
                </c:pt>
                <c:pt idx="18">
                  <c:v>2005-07</c:v>
                </c:pt>
                <c:pt idx="19">
                  <c:v>2005-08</c:v>
                </c:pt>
                <c:pt idx="20">
                  <c:v>2005-09</c:v>
                </c:pt>
                <c:pt idx="21">
                  <c:v>2005-10</c:v>
                </c:pt>
                <c:pt idx="22">
                  <c:v>2005-11</c:v>
                </c:pt>
                <c:pt idx="23">
                  <c:v>2005-12</c:v>
                </c:pt>
                <c:pt idx="24">
                  <c:v>2006-01</c:v>
                </c:pt>
                <c:pt idx="25">
                  <c:v>2006-02</c:v>
                </c:pt>
                <c:pt idx="26">
                  <c:v>2006-03</c:v>
                </c:pt>
                <c:pt idx="27">
                  <c:v>2006-04</c:v>
                </c:pt>
                <c:pt idx="28">
                  <c:v>2006-05</c:v>
                </c:pt>
                <c:pt idx="29">
                  <c:v>2006-06</c:v>
                </c:pt>
                <c:pt idx="30">
                  <c:v>2006-07</c:v>
                </c:pt>
                <c:pt idx="31">
                  <c:v>2006-08</c:v>
                </c:pt>
                <c:pt idx="32">
                  <c:v>2006-09</c:v>
                </c:pt>
                <c:pt idx="33">
                  <c:v>2006-10</c:v>
                </c:pt>
                <c:pt idx="34">
                  <c:v>2006-11</c:v>
                </c:pt>
                <c:pt idx="35">
                  <c:v>2006-12</c:v>
                </c:pt>
                <c:pt idx="36">
                  <c:v>2007-01</c:v>
                </c:pt>
                <c:pt idx="37">
                  <c:v>2007-02</c:v>
                </c:pt>
                <c:pt idx="38">
                  <c:v>2007-03</c:v>
                </c:pt>
                <c:pt idx="39">
                  <c:v>2007-04</c:v>
                </c:pt>
                <c:pt idx="40">
                  <c:v>2007-05</c:v>
                </c:pt>
                <c:pt idx="41">
                  <c:v>2007-06</c:v>
                </c:pt>
                <c:pt idx="42">
                  <c:v>2007-07</c:v>
                </c:pt>
                <c:pt idx="43">
                  <c:v>2007-08</c:v>
                </c:pt>
                <c:pt idx="44">
                  <c:v>2007-09</c:v>
                </c:pt>
                <c:pt idx="45">
                  <c:v>2007-10</c:v>
                </c:pt>
                <c:pt idx="46">
                  <c:v>2007-11</c:v>
                </c:pt>
                <c:pt idx="47">
                  <c:v>2007-12</c:v>
                </c:pt>
                <c:pt idx="48">
                  <c:v>2008-01</c:v>
                </c:pt>
                <c:pt idx="49">
                  <c:v>2008-02</c:v>
                </c:pt>
                <c:pt idx="50">
                  <c:v>2008-03</c:v>
                </c:pt>
                <c:pt idx="51">
                  <c:v>2008-04</c:v>
                </c:pt>
                <c:pt idx="52">
                  <c:v>2008-05</c:v>
                </c:pt>
                <c:pt idx="53">
                  <c:v>2008-06</c:v>
                </c:pt>
                <c:pt idx="54">
                  <c:v>2008-07</c:v>
                </c:pt>
                <c:pt idx="55">
                  <c:v>2008-08</c:v>
                </c:pt>
                <c:pt idx="56">
                  <c:v>2008-09</c:v>
                </c:pt>
                <c:pt idx="57">
                  <c:v>2008-10</c:v>
                </c:pt>
                <c:pt idx="58">
                  <c:v>2008-11</c:v>
                </c:pt>
                <c:pt idx="59">
                  <c:v>2008-12</c:v>
                </c:pt>
                <c:pt idx="60">
                  <c:v>2009-01</c:v>
                </c:pt>
                <c:pt idx="61">
                  <c:v>2009-02</c:v>
                </c:pt>
                <c:pt idx="62">
                  <c:v>2009-03</c:v>
                </c:pt>
                <c:pt idx="63">
                  <c:v>2009-04</c:v>
                </c:pt>
                <c:pt idx="64">
                  <c:v>2009-05</c:v>
                </c:pt>
                <c:pt idx="65">
                  <c:v>2009-06</c:v>
                </c:pt>
                <c:pt idx="66">
                  <c:v>2009-07</c:v>
                </c:pt>
                <c:pt idx="67">
                  <c:v>2009-08</c:v>
                </c:pt>
                <c:pt idx="68">
                  <c:v>2009-09</c:v>
                </c:pt>
                <c:pt idx="69">
                  <c:v>2009-10</c:v>
                </c:pt>
                <c:pt idx="70">
                  <c:v>2009-11</c:v>
                </c:pt>
                <c:pt idx="71">
                  <c:v>2009-12</c:v>
                </c:pt>
                <c:pt idx="72">
                  <c:v>2010-01</c:v>
                </c:pt>
                <c:pt idx="73">
                  <c:v>2010-02</c:v>
                </c:pt>
                <c:pt idx="74">
                  <c:v>2010-03</c:v>
                </c:pt>
                <c:pt idx="75">
                  <c:v>2010-04</c:v>
                </c:pt>
                <c:pt idx="76">
                  <c:v>2010-05</c:v>
                </c:pt>
                <c:pt idx="77">
                  <c:v>2010-06</c:v>
                </c:pt>
                <c:pt idx="78">
                  <c:v>2010-07</c:v>
                </c:pt>
                <c:pt idx="79">
                  <c:v>2010-08</c:v>
                </c:pt>
                <c:pt idx="80">
                  <c:v>2010-09</c:v>
                </c:pt>
                <c:pt idx="81">
                  <c:v>2010-10</c:v>
                </c:pt>
                <c:pt idx="82">
                  <c:v>2010-11</c:v>
                </c:pt>
                <c:pt idx="83">
                  <c:v>2010-12</c:v>
                </c:pt>
                <c:pt idx="84">
                  <c:v>2011-01</c:v>
                </c:pt>
                <c:pt idx="85">
                  <c:v>2011-02</c:v>
                </c:pt>
                <c:pt idx="86">
                  <c:v>2011-03</c:v>
                </c:pt>
                <c:pt idx="87">
                  <c:v>2011-04</c:v>
                </c:pt>
                <c:pt idx="88">
                  <c:v>2011-05</c:v>
                </c:pt>
                <c:pt idx="89">
                  <c:v>2011-06</c:v>
                </c:pt>
                <c:pt idx="90">
                  <c:v>2011-07</c:v>
                </c:pt>
                <c:pt idx="91">
                  <c:v>2011-08</c:v>
                </c:pt>
                <c:pt idx="92">
                  <c:v>2011-09</c:v>
                </c:pt>
                <c:pt idx="93">
                  <c:v>2011-10</c:v>
                </c:pt>
                <c:pt idx="94">
                  <c:v>2011-11</c:v>
                </c:pt>
                <c:pt idx="95">
                  <c:v>2011-12</c:v>
                </c:pt>
                <c:pt idx="96">
                  <c:v>2012-01</c:v>
                </c:pt>
                <c:pt idx="97">
                  <c:v>2012-02</c:v>
                </c:pt>
                <c:pt idx="98">
                  <c:v>2012-03</c:v>
                </c:pt>
                <c:pt idx="99">
                  <c:v>2012-04</c:v>
                </c:pt>
                <c:pt idx="100">
                  <c:v>2012-05</c:v>
                </c:pt>
                <c:pt idx="101">
                  <c:v>2012-06</c:v>
                </c:pt>
                <c:pt idx="102">
                  <c:v>2012-07</c:v>
                </c:pt>
                <c:pt idx="103">
                  <c:v>2012-08</c:v>
                </c:pt>
                <c:pt idx="104">
                  <c:v>2012-09</c:v>
                </c:pt>
                <c:pt idx="105">
                  <c:v>2012-10</c:v>
                </c:pt>
                <c:pt idx="106">
                  <c:v>2012-11</c:v>
                </c:pt>
                <c:pt idx="107">
                  <c:v>2012-12</c:v>
                </c:pt>
                <c:pt idx="108">
                  <c:v>2013-01</c:v>
                </c:pt>
                <c:pt idx="109">
                  <c:v>2013-02</c:v>
                </c:pt>
                <c:pt idx="110">
                  <c:v>2013-03</c:v>
                </c:pt>
                <c:pt idx="111">
                  <c:v>2013-04</c:v>
                </c:pt>
                <c:pt idx="112">
                  <c:v>2013-05</c:v>
                </c:pt>
                <c:pt idx="113">
                  <c:v>2013-06</c:v>
                </c:pt>
                <c:pt idx="114">
                  <c:v>2013-07</c:v>
                </c:pt>
                <c:pt idx="115">
                  <c:v>2013-08</c:v>
                </c:pt>
                <c:pt idx="116">
                  <c:v>2013-09</c:v>
                </c:pt>
                <c:pt idx="117">
                  <c:v>2013-10</c:v>
                </c:pt>
                <c:pt idx="118">
                  <c:v>2013-11</c:v>
                </c:pt>
                <c:pt idx="119">
                  <c:v>2013-12</c:v>
                </c:pt>
                <c:pt idx="120">
                  <c:v>2014-01</c:v>
                </c:pt>
                <c:pt idx="121">
                  <c:v>2014-02</c:v>
                </c:pt>
                <c:pt idx="122">
                  <c:v>2014-03</c:v>
                </c:pt>
                <c:pt idx="123">
                  <c:v>2014-04</c:v>
                </c:pt>
                <c:pt idx="124">
                  <c:v>2014-05</c:v>
                </c:pt>
                <c:pt idx="125">
                  <c:v>2014-06</c:v>
                </c:pt>
                <c:pt idx="126">
                  <c:v>2014-07</c:v>
                </c:pt>
                <c:pt idx="127">
                  <c:v>2014-08</c:v>
                </c:pt>
                <c:pt idx="128">
                  <c:v>2014-09</c:v>
                </c:pt>
                <c:pt idx="129">
                  <c:v>2014-10</c:v>
                </c:pt>
                <c:pt idx="130">
                  <c:v>2014-11</c:v>
                </c:pt>
                <c:pt idx="131">
                  <c:v>2014-12</c:v>
                </c:pt>
                <c:pt idx="132">
                  <c:v>2015-01</c:v>
                </c:pt>
                <c:pt idx="133">
                  <c:v>2015-02</c:v>
                </c:pt>
                <c:pt idx="134">
                  <c:v>2015-03</c:v>
                </c:pt>
                <c:pt idx="135">
                  <c:v>2015-04</c:v>
                </c:pt>
                <c:pt idx="136">
                  <c:v>2015-05</c:v>
                </c:pt>
                <c:pt idx="137">
                  <c:v>2015-06</c:v>
                </c:pt>
                <c:pt idx="138">
                  <c:v>2015-07</c:v>
                </c:pt>
                <c:pt idx="139">
                  <c:v>2015-08</c:v>
                </c:pt>
                <c:pt idx="140">
                  <c:v>2015-09</c:v>
                </c:pt>
                <c:pt idx="141">
                  <c:v>2015-10</c:v>
                </c:pt>
                <c:pt idx="142">
                  <c:v>2015-11</c:v>
                </c:pt>
                <c:pt idx="143">
                  <c:v>2015-12</c:v>
                </c:pt>
                <c:pt idx="144">
                  <c:v>2016-01</c:v>
                </c:pt>
                <c:pt idx="145">
                  <c:v>2016-02</c:v>
                </c:pt>
                <c:pt idx="146">
                  <c:v>2016-03</c:v>
                </c:pt>
                <c:pt idx="147">
                  <c:v>2016-04</c:v>
                </c:pt>
                <c:pt idx="148">
                  <c:v>2016-05</c:v>
                </c:pt>
                <c:pt idx="149">
                  <c:v>2016-06</c:v>
                </c:pt>
                <c:pt idx="150">
                  <c:v>2016-07</c:v>
                </c:pt>
                <c:pt idx="151">
                  <c:v>2016-08</c:v>
                </c:pt>
                <c:pt idx="152">
                  <c:v>2016-09</c:v>
                </c:pt>
                <c:pt idx="153">
                  <c:v>2016-10</c:v>
                </c:pt>
                <c:pt idx="154">
                  <c:v>2016-11</c:v>
                </c:pt>
                <c:pt idx="155">
                  <c:v>2016-12</c:v>
                </c:pt>
                <c:pt idx="156">
                  <c:v>2017-01</c:v>
                </c:pt>
                <c:pt idx="157">
                  <c:v>2017-02</c:v>
                </c:pt>
                <c:pt idx="158">
                  <c:v>2017-03</c:v>
                </c:pt>
                <c:pt idx="159">
                  <c:v>2017-04</c:v>
                </c:pt>
                <c:pt idx="160">
                  <c:v>2017-05</c:v>
                </c:pt>
                <c:pt idx="161">
                  <c:v>2017-06</c:v>
                </c:pt>
                <c:pt idx="162">
                  <c:v>2017-07</c:v>
                </c:pt>
                <c:pt idx="163">
                  <c:v>2017-08</c:v>
                </c:pt>
                <c:pt idx="164">
                  <c:v>2017-09</c:v>
                </c:pt>
                <c:pt idx="165">
                  <c:v>2017-10</c:v>
                </c:pt>
              </c:strCache>
            </c:strRef>
          </c:cat>
          <c:val>
            <c:numRef>
              <c:f>'multiTimeline (1)'!$F$4:$F$169</c:f>
              <c:numCache>
                <c:formatCode>General</c:formatCode>
                <c:ptCount val="166"/>
                <c:pt idx="0">
                  <c:v>12</c:v>
                </c:pt>
                <c:pt idx="1">
                  <c:v>13</c:v>
                </c:pt>
                <c:pt idx="2">
                  <c:v>13</c:v>
                </c:pt>
                <c:pt idx="3">
                  <c:v>13</c:v>
                </c:pt>
                <c:pt idx="4">
                  <c:v>13</c:v>
                </c:pt>
                <c:pt idx="5">
                  <c:v>12</c:v>
                </c:pt>
                <c:pt idx="6">
                  <c:v>12</c:v>
                </c:pt>
                <c:pt idx="7">
                  <c:v>13</c:v>
                </c:pt>
                <c:pt idx="8">
                  <c:v>12</c:v>
                </c:pt>
                <c:pt idx="9">
                  <c:v>12</c:v>
                </c:pt>
                <c:pt idx="10">
                  <c:v>12</c:v>
                </c:pt>
                <c:pt idx="11">
                  <c:v>11</c:v>
                </c:pt>
                <c:pt idx="12">
                  <c:v>12</c:v>
                </c:pt>
                <c:pt idx="13">
                  <c:v>13</c:v>
                </c:pt>
                <c:pt idx="14">
                  <c:v>12</c:v>
                </c:pt>
                <c:pt idx="15">
                  <c:v>12</c:v>
                </c:pt>
                <c:pt idx="16">
                  <c:v>12</c:v>
                </c:pt>
                <c:pt idx="17">
                  <c:v>12</c:v>
                </c:pt>
                <c:pt idx="18">
                  <c:v>12</c:v>
                </c:pt>
                <c:pt idx="19">
                  <c:v>13</c:v>
                </c:pt>
                <c:pt idx="20">
                  <c:v>11</c:v>
                </c:pt>
                <c:pt idx="21">
                  <c:v>12</c:v>
                </c:pt>
                <c:pt idx="22">
                  <c:v>11</c:v>
                </c:pt>
                <c:pt idx="23">
                  <c:v>11</c:v>
                </c:pt>
                <c:pt idx="24">
                  <c:v>12</c:v>
                </c:pt>
                <c:pt idx="25">
                  <c:v>11</c:v>
                </c:pt>
                <c:pt idx="26">
                  <c:v>11</c:v>
                </c:pt>
                <c:pt idx="27">
                  <c:v>12</c:v>
                </c:pt>
                <c:pt idx="28">
                  <c:v>11</c:v>
                </c:pt>
                <c:pt idx="29">
                  <c:v>11</c:v>
                </c:pt>
                <c:pt idx="30">
                  <c:v>11</c:v>
                </c:pt>
                <c:pt idx="31">
                  <c:v>10</c:v>
                </c:pt>
                <c:pt idx="32">
                  <c:v>10</c:v>
                </c:pt>
                <c:pt idx="33">
                  <c:v>10</c:v>
                </c:pt>
                <c:pt idx="34">
                  <c:v>10</c:v>
                </c:pt>
                <c:pt idx="35">
                  <c:v>9</c:v>
                </c:pt>
                <c:pt idx="36">
                  <c:v>9</c:v>
                </c:pt>
                <c:pt idx="37">
                  <c:v>9</c:v>
                </c:pt>
                <c:pt idx="38">
                  <c:v>10</c:v>
                </c:pt>
                <c:pt idx="39">
                  <c:v>10</c:v>
                </c:pt>
                <c:pt idx="40">
                  <c:v>10</c:v>
                </c:pt>
                <c:pt idx="41">
                  <c:v>10</c:v>
                </c:pt>
                <c:pt idx="42">
                  <c:v>10</c:v>
                </c:pt>
                <c:pt idx="43">
                  <c:v>10</c:v>
                </c:pt>
                <c:pt idx="44">
                  <c:v>9</c:v>
                </c:pt>
                <c:pt idx="45">
                  <c:v>9</c:v>
                </c:pt>
                <c:pt idx="46">
                  <c:v>9</c:v>
                </c:pt>
                <c:pt idx="47">
                  <c:v>8</c:v>
                </c:pt>
                <c:pt idx="48">
                  <c:v>9</c:v>
                </c:pt>
                <c:pt idx="49">
                  <c:v>9</c:v>
                </c:pt>
                <c:pt idx="50">
                  <c:v>9</c:v>
                </c:pt>
                <c:pt idx="51">
                  <c:v>8</c:v>
                </c:pt>
                <c:pt idx="52">
                  <c:v>9</c:v>
                </c:pt>
                <c:pt idx="53">
                  <c:v>9</c:v>
                </c:pt>
                <c:pt idx="54">
                  <c:v>9</c:v>
                </c:pt>
                <c:pt idx="55">
                  <c:v>9</c:v>
                </c:pt>
                <c:pt idx="56">
                  <c:v>8</c:v>
                </c:pt>
                <c:pt idx="57">
                  <c:v>8</c:v>
                </c:pt>
                <c:pt idx="58">
                  <c:v>8</c:v>
                </c:pt>
                <c:pt idx="59">
                  <c:v>7</c:v>
                </c:pt>
                <c:pt idx="60">
                  <c:v>8</c:v>
                </c:pt>
                <c:pt idx="61">
                  <c:v>8</c:v>
                </c:pt>
                <c:pt idx="62">
                  <c:v>8</c:v>
                </c:pt>
                <c:pt idx="63">
                  <c:v>8</c:v>
                </c:pt>
                <c:pt idx="64">
                  <c:v>9</c:v>
                </c:pt>
                <c:pt idx="65">
                  <c:v>8</c:v>
                </c:pt>
                <c:pt idx="66">
                  <c:v>8</c:v>
                </c:pt>
                <c:pt idx="67">
                  <c:v>8</c:v>
                </c:pt>
                <c:pt idx="68">
                  <c:v>7</c:v>
                </c:pt>
                <c:pt idx="69">
                  <c:v>8</c:v>
                </c:pt>
                <c:pt idx="70">
                  <c:v>8</c:v>
                </c:pt>
                <c:pt idx="71">
                  <c:v>7</c:v>
                </c:pt>
                <c:pt idx="72">
                  <c:v>8</c:v>
                </c:pt>
                <c:pt idx="73">
                  <c:v>8</c:v>
                </c:pt>
                <c:pt idx="74">
                  <c:v>8</c:v>
                </c:pt>
                <c:pt idx="75">
                  <c:v>8</c:v>
                </c:pt>
                <c:pt idx="76">
                  <c:v>8</c:v>
                </c:pt>
                <c:pt idx="77">
                  <c:v>8</c:v>
                </c:pt>
                <c:pt idx="78">
                  <c:v>8</c:v>
                </c:pt>
                <c:pt idx="79">
                  <c:v>9</c:v>
                </c:pt>
                <c:pt idx="80">
                  <c:v>8</c:v>
                </c:pt>
                <c:pt idx="81">
                  <c:v>8</c:v>
                </c:pt>
                <c:pt idx="82">
                  <c:v>8</c:v>
                </c:pt>
                <c:pt idx="83">
                  <c:v>7</c:v>
                </c:pt>
                <c:pt idx="84">
                  <c:v>8</c:v>
                </c:pt>
                <c:pt idx="85">
                  <c:v>7</c:v>
                </c:pt>
                <c:pt idx="86">
                  <c:v>8</c:v>
                </c:pt>
                <c:pt idx="87">
                  <c:v>8</c:v>
                </c:pt>
                <c:pt idx="88">
                  <c:v>8</c:v>
                </c:pt>
                <c:pt idx="89">
                  <c:v>8</c:v>
                </c:pt>
                <c:pt idx="90">
                  <c:v>8</c:v>
                </c:pt>
                <c:pt idx="91">
                  <c:v>8</c:v>
                </c:pt>
                <c:pt idx="92">
                  <c:v>7</c:v>
                </c:pt>
                <c:pt idx="93">
                  <c:v>8</c:v>
                </c:pt>
                <c:pt idx="94">
                  <c:v>7</c:v>
                </c:pt>
                <c:pt idx="95">
                  <c:v>7</c:v>
                </c:pt>
                <c:pt idx="96">
                  <c:v>8</c:v>
                </c:pt>
                <c:pt idx="97">
                  <c:v>11</c:v>
                </c:pt>
                <c:pt idx="98">
                  <c:v>8</c:v>
                </c:pt>
                <c:pt idx="99">
                  <c:v>9</c:v>
                </c:pt>
                <c:pt idx="100">
                  <c:v>9</c:v>
                </c:pt>
                <c:pt idx="101">
                  <c:v>9</c:v>
                </c:pt>
                <c:pt idx="102">
                  <c:v>9</c:v>
                </c:pt>
                <c:pt idx="103">
                  <c:v>9</c:v>
                </c:pt>
                <c:pt idx="104">
                  <c:v>8</c:v>
                </c:pt>
                <c:pt idx="105">
                  <c:v>8</c:v>
                </c:pt>
                <c:pt idx="106">
                  <c:v>8</c:v>
                </c:pt>
                <c:pt idx="107">
                  <c:v>8</c:v>
                </c:pt>
                <c:pt idx="108">
                  <c:v>8</c:v>
                </c:pt>
                <c:pt idx="109">
                  <c:v>8</c:v>
                </c:pt>
                <c:pt idx="110">
                  <c:v>8</c:v>
                </c:pt>
                <c:pt idx="111">
                  <c:v>8</c:v>
                </c:pt>
                <c:pt idx="112">
                  <c:v>8</c:v>
                </c:pt>
                <c:pt idx="113">
                  <c:v>8</c:v>
                </c:pt>
                <c:pt idx="114">
                  <c:v>8</c:v>
                </c:pt>
                <c:pt idx="115">
                  <c:v>8</c:v>
                </c:pt>
                <c:pt idx="116">
                  <c:v>8</c:v>
                </c:pt>
                <c:pt idx="117">
                  <c:v>8</c:v>
                </c:pt>
                <c:pt idx="118">
                  <c:v>8</c:v>
                </c:pt>
                <c:pt idx="119">
                  <c:v>7</c:v>
                </c:pt>
                <c:pt idx="120">
                  <c:v>8</c:v>
                </c:pt>
                <c:pt idx="121">
                  <c:v>8</c:v>
                </c:pt>
                <c:pt idx="122">
                  <c:v>8</c:v>
                </c:pt>
                <c:pt idx="123">
                  <c:v>8</c:v>
                </c:pt>
                <c:pt idx="124">
                  <c:v>8</c:v>
                </c:pt>
                <c:pt idx="125">
                  <c:v>8</c:v>
                </c:pt>
                <c:pt idx="126">
                  <c:v>8</c:v>
                </c:pt>
                <c:pt idx="127">
                  <c:v>8</c:v>
                </c:pt>
                <c:pt idx="128">
                  <c:v>8</c:v>
                </c:pt>
                <c:pt idx="129">
                  <c:v>8</c:v>
                </c:pt>
                <c:pt idx="130">
                  <c:v>8</c:v>
                </c:pt>
                <c:pt idx="131">
                  <c:v>8</c:v>
                </c:pt>
                <c:pt idx="132">
                  <c:v>8</c:v>
                </c:pt>
                <c:pt idx="133">
                  <c:v>8</c:v>
                </c:pt>
                <c:pt idx="134">
                  <c:v>8</c:v>
                </c:pt>
                <c:pt idx="135">
                  <c:v>8</c:v>
                </c:pt>
                <c:pt idx="136">
                  <c:v>8</c:v>
                </c:pt>
                <c:pt idx="137">
                  <c:v>8</c:v>
                </c:pt>
                <c:pt idx="138">
                  <c:v>8</c:v>
                </c:pt>
                <c:pt idx="139">
                  <c:v>8</c:v>
                </c:pt>
                <c:pt idx="140">
                  <c:v>8</c:v>
                </c:pt>
                <c:pt idx="141">
                  <c:v>8</c:v>
                </c:pt>
                <c:pt idx="142">
                  <c:v>8</c:v>
                </c:pt>
                <c:pt idx="143">
                  <c:v>8</c:v>
                </c:pt>
                <c:pt idx="144">
                  <c:v>8</c:v>
                </c:pt>
                <c:pt idx="145">
                  <c:v>9</c:v>
                </c:pt>
                <c:pt idx="146">
                  <c:v>8</c:v>
                </c:pt>
                <c:pt idx="147">
                  <c:v>10</c:v>
                </c:pt>
                <c:pt idx="148">
                  <c:v>9</c:v>
                </c:pt>
                <c:pt idx="149">
                  <c:v>9</c:v>
                </c:pt>
                <c:pt idx="150">
                  <c:v>8</c:v>
                </c:pt>
                <c:pt idx="151">
                  <c:v>8</c:v>
                </c:pt>
                <c:pt idx="152">
                  <c:v>8</c:v>
                </c:pt>
                <c:pt idx="153">
                  <c:v>9</c:v>
                </c:pt>
                <c:pt idx="154">
                  <c:v>9</c:v>
                </c:pt>
                <c:pt idx="155">
                  <c:v>9</c:v>
                </c:pt>
                <c:pt idx="156">
                  <c:v>9</c:v>
                </c:pt>
                <c:pt idx="157">
                  <c:v>9</c:v>
                </c:pt>
                <c:pt idx="158">
                  <c:v>9</c:v>
                </c:pt>
                <c:pt idx="159">
                  <c:v>9</c:v>
                </c:pt>
                <c:pt idx="160">
                  <c:v>9</c:v>
                </c:pt>
                <c:pt idx="161">
                  <c:v>9</c:v>
                </c:pt>
                <c:pt idx="162">
                  <c:v>9</c:v>
                </c:pt>
                <c:pt idx="163">
                  <c:v>9</c:v>
                </c:pt>
                <c:pt idx="164">
                  <c:v>8</c:v>
                </c:pt>
                <c:pt idx="165">
                  <c:v>8</c:v>
                </c:pt>
              </c:numCache>
            </c:numRef>
          </c:val>
          <c:smooth val="0"/>
          <c:extLst>
            <c:ext xmlns:c16="http://schemas.microsoft.com/office/drawing/2014/chart" uri="{C3380CC4-5D6E-409C-BE32-E72D297353CC}">
              <c16:uniqueId val="{00000004-A555-42D4-B326-133CC6D4E7C3}"/>
            </c:ext>
          </c:extLst>
        </c:ser>
        <c:dLbls>
          <c:showLegendKey val="0"/>
          <c:showVal val="0"/>
          <c:showCatName val="0"/>
          <c:showSerName val="0"/>
          <c:showPercent val="0"/>
          <c:showBubbleSize val="0"/>
        </c:dLbls>
        <c:smooth val="0"/>
        <c:axId val="409142656"/>
        <c:axId val="409141672"/>
      </c:lineChart>
      <c:catAx>
        <c:axId val="4091426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Average" panose="020B0604020202020204" charset="0"/>
                <a:ea typeface="+mn-ea"/>
                <a:cs typeface="+mn-cs"/>
              </a:defRPr>
            </a:pPr>
            <a:endParaRPr lang="en-US"/>
          </a:p>
        </c:txPr>
        <c:crossAx val="409141672"/>
        <c:crosses val="autoZero"/>
        <c:auto val="1"/>
        <c:lblAlgn val="ctr"/>
        <c:lblOffset val="100"/>
        <c:tickLblSkip val="12"/>
        <c:noMultiLvlLbl val="0"/>
      </c:catAx>
      <c:valAx>
        <c:axId val="40914167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Average" panose="020B0604020202020204" charset="0"/>
                    <a:ea typeface="+mn-ea"/>
                    <a:cs typeface="+mn-cs"/>
                  </a:defRPr>
                </a:pPr>
                <a:r>
                  <a:rPr lang="en-US"/>
                  <a:t>Relative Popularity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Average" panose="020B0604020202020204" charset="0"/>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Average" panose="020B0604020202020204" charset="0"/>
                <a:ea typeface="+mn-ea"/>
                <a:cs typeface="+mn-cs"/>
              </a:defRPr>
            </a:pPr>
            <a:endParaRPr lang="en-US"/>
          </a:p>
        </c:txPr>
        <c:crossAx val="40914265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Average" panose="020B0604020202020204" charset="0"/>
              <a:ea typeface="+mn-ea"/>
              <a:cs typeface="+mn-cs"/>
            </a:defRPr>
          </a:pPr>
          <a:endParaRPr lang="en-US"/>
        </a:p>
      </c:txPr>
    </c:legend>
    <c:plotVisOnly val="1"/>
    <c:dispBlanksAs val="gap"/>
    <c:showDLblsOverMax val="0"/>
  </c:chart>
  <c:spPr>
    <a:noFill/>
    <a:ln w="9525" cap="flat" cmpd="sng" algn="ctr">
      <a:noFill/>
      <a:round/>
    </a:ln>
    <a:effectLst/>
  </c:spPr>
  <c:txPr>
    <a:bodyPr/>
    <a:lstStyle/>
    <a:p>
      <a:pPr>
        <a:defRPr>
          <a:latin typeface="Average" panose="020B0604020202020204"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228600" indent="-228600">
              <a:buFont typeface="+mj-lt"/>
              <a:buAutoNum type="arabicPeriod"/>
            </a:pPr>
            <a:r>
              <a:rPr lang="en-US" dirty="0"/>
              <a:t>Introduce self (name, major,</a:t>
            </a:r>
            <a:r>
              <a:rPr lang="en-US" baseline="0" dirty="0"/>
              <a:t> year)</a:t>
            </a:r>
          </a:p>
        </p:txBody>
      </p:sp>
    </p:spTree>
    <p:extLst>
      <p:ext uri="{BB962C8B-B14F-4D97-AF65-F5344CB8AC3E}">
        <p14:creationId xmlns:p14="http://schemas.microsoft.com/office/powerpoint/2010/main" val="118130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489821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228600" indent="-228600">
              <a:buAutoNum type="arabicPeriod"/>
            </a:pPr>
            <a:r>
              <a:rPr lang="en-US" baseline="0" dirty="0"/>
              <a:t>Have everybody clone the repository</a:t>
            </a:r>
          </a:p>
          <a:p>
            <a:pPr marL="228600" indent="-228600">
              <a:buAutoNum type="arabicPeriod"/>
            </a:pPr>
            <a:r>
              <a:rPr lang="en-US" baseline="0" dirty="0"/>
              <a:t>Make a change to the README.md, and commit it.</a:t>
            </a:r>
            <a:endParaRPr lang="en-US" dirty="0"/>
          </a:p>
        </p:txBody>
      </p:sp>
    </p:spTree>
    <p:extLst>
      <p:ext uri="{BB962C8B-B14F-4D97-AF65-F5344CB8AC3E}">
        <p14:creationId xmlns:p14="http://schemas.microsoft.com/office/powerpoint/2010/main" val="16798709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en-US" dirty="0"/>
              <a:t>1. This is just</a:t>
            </a:r>
            <a:r>
              <a:rPr lang="en-US" baseline="0" dirty="0"/>
              <a:t> a visualization of cloning, where you take a repository stored on a remote host, and then put it on your computer, creating a symbolic link to the repository on the remote host for further modification.</a:t>
            </a:r>
            <a:endParaRPr lang="en-US" dirty="0"/>
          </a:p>
        </p:txBody>
      </p:sp>
    </p:spTree>
    <p:extLst>
      <p:ext uri="{BB962C8B-B14F-4D97-AF65-F5344CB8AC3E}">
        <p14:creationId xmlns:p14="http://schemas.microsoft.com/office/powerpoint/2010/main" val="18181263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228600" indent="-228600">
              <a:buAutoNum type="arabicPeriod"/>
            </a:pPr>
            <a:r>
              <a:rPr lang="en-US" baseline="0" dirty="0"/>
              <a:t>You cannot push unless you’ve made a commit.</a:t>
            </a:r>
          </a:p>
          <a:p>
            <a:pPr marL="228600" indent="-228600">
              <a:buAutoNum type="arabicPeriod"/>
            </a:pPr>
            <a:r>
              <a:rPr lang="en-US" baseline="0" dirty="0"/>
              <a:t>(Make modifications on local and commit/push)</a:t>
            </a:r>
            <a:endParaRPr lang="en-US" dirty="0"/>
          </a:p>
        </p:txBody>
      </p:sp>
    </p:spTree>
    <p:extLst>
      <p:ext uri="{BB962C8B-B14F-4D97-AF65-F5344CB8AC3E}">
        <p14:creationId xmlns:p14="http://schemas.microsoft.com/office/powerpoint/2010/main" val="26190083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228600" indent="-228600">
              <a:buAutoNum type="arabicPeriod"/>
            </a:pPr>
            <a:r>
              <a:rPr lang="en-US" dirty="0"/>
              <a:t>This is just</a:t>
            </a:r>
            <a:r>
              <a:rPr lang="en-US" baseline="0" dirty="0"/>
              <a:t> a visualization of pushing.</a:t>
            </a:r>
          </a:p>
          <a:p>
            <a:pPr marL="228600" indent="-228600">
              <a:buAutoNum type="arabicPeriod"/>
            </a:pPr>
            <a:r>
              <a:rPr lang="en-US" baseline="0" dirty="0"/>
              <a:t>After making modifications to a cloned repository, committing the code and pushing it will then bring the repository on the remote host up to date.</a:t>
            </a:r>
            <a:endParaRPr lang="en-US" dirty="0"/>
          </a:p>
        </p:txBody>
      </p:sp>
    </p:spTree>
    <p:extLst>
      <p:ext uri="{BB962C8B-B14F-4D97-AF65-F5344CB8AC3E}">
        <p14:creationId xmlns:p14="http://schemas.microsoft.com/office/powerpoint/2010/main" val="21814832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228600" indent="-228600">
              <a:buAutoNum type="arabicPeriod"/>
            </a:pPr>
            <a:r>
              <a:rPr lang="en-US" dirty="0"/>
              <a:t>Pulling is</a:t>
            </a:r>
            <a:r>
              <a:rPr lang="en-US" baseline="0" dirty="0"/>
              <a:t> how you synchronize code locally to code stored on a remote repository. </a:t>
            </a:r>
          </a:p>
          <a:p>
            <a:pPr marL="228600" indent="-228600">
              <a:buAutoNum type="arabicPeriod"/>
            </a:pPr>
            <a:r>
              <a:rPr lang="en-US" baseline="0" dirty="0"/>
              <a:t>Before you start working on any code, always make sure to pull first, otherwise you’ll be working with outdated code which could have changed significantly.</a:t>
            </a:r>
          </a:p>
        </p:txBody>
      </p:sp>
    </p:spTree>
    <p:extLst>
      <p:ext uri="{BB962C8B-B14F-4D97-AF65-F5344CB8AC3E}">
        <p14:creationId xmlns:p14="http://schemas.microsoft.com/office/powerpoint/2010/main" val="24460126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Pct val="100000"/>
              <a:buFontTx/>
              <a:buNone/>
              <a:tabLst/>
              <a:defRPr/>
            </a:pPr>
            <a:r>
              <a:rPr lang="en-US" dirty="0"/>
              <a:t>1. This</a:t>
            </a:r>
            <a:r>
              <a:rPr lang="en-US" baseline="0" dirty="0"/>
              <a:t> is just a visualization of pulling a repository, where outdated code on your computer is updated with code located on a remote host.</a:t>
            </a:r>
            <a:endParaRPr lang="en-US" dirty="0"/>
          </a:p>
        </p:txBody>
      </p:sp>
    </p:spTree>
    <p:extLst>
      <p:ext uri="{BB962C8B-B14F-4D97-AF65-F5344CB8AC3E}">
        <p14:creationId xmlns:p14="http://schemas.microsoft.com/office/powerpoint/2010/main" val="29786758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228600" indent="-228600">
              <a:buAutoNum type="arabicPeriod"/>
            </a:pPr>
            <a:r>
              <a:rPr lang="en-US" dirty="0"/>
              <a:t>Branching is an excellent</a:t>
            </a:r>
            <a:r>
              <a:rPr lang="en-US" baseline="0" dirty="0"/>
              <a:t> way of keeping your code from impacting the code that other people work with until you’re sure that it’s ready to.</a:t>
            </a:r>
          </a:p>
          <a:p>
            <a:pPr marL="228600" indent="-228600">
              <a:buAutoNum type="arabicPeriod"/>
            </a:pPr>
            <a:r>
              <a:rPr lang="en-US" baseline="0" dirty="0"/>
              <a:t>The “branch” command creates the requested branch</a:t>
            </a:r>
          </a:p>
          <a:p>
            <a:pPr marL="228600" indent="-228600">
              <a:buAutoNum type="arabicPeriod"/>
            </a:pPr>
            <a:r>
              <a:rPr lang="en-US" baseline="0" dirty="0"/>
              <a:t>The “checkout” command allows you to switch to the specified branch to modify code on it.  To switch back to the original branch, just “checkout” that branch.</a:t>
            </a:r>
          </a:p>
        </p:txBody>
      </p:sp>
    </p:spTree>
    <p:extLst>
      <p:ext uri="{BB962C8B-B14F-4D97-AF65-F5344CB8AC3E}">
        <p14:creationId xmlns:p14="http://schemas.microsoft.com/office/powerpoint/2010/main" val="32954230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228600" indent="-228600">
              <a:buAutoNum type="arabicPeriod"/>
            </a:pPr>
            <a:r>
              <a:rPr lang="en-US" dirty="0"/>
              <a:t>This is just a visualization of branching.</a:t>
            </a:r>
          </a:p>
          <a:p>
            <a:pPr marL="228600" indent="-228600">
              <a:buAutoNum type="arabicPeriod"/>
            </a:pPr>
            <a:r>
              <a:rPr lang="en-US" dirty="0"/>
              <a:t>The</a:t>
            </a:r>
            <a:r>
              <a:rPr lang="en-US" baseline="0" dirty="0"/>
              <a:t> master branch (the root branch of the repository) is an extremely important branch that should only have </a:t>
            </a:r>
            <a:r>
              <a:rPr lang="en-US" b="1" i="1" u="sng" baseline="0" dirty="0"/>
              <a:t>working</a:t>
            </a:r>
            <a:r>
              <a:rPr lang="en-US" b="0" i="0" u="none" baseline="0" dirty="0"/>
              <a:t> code on it.</a:t>
            </a:r>
          </a:p>
          <a:p>
            <a:pPr marL="228600" indent="-228600">
              <a:buAutoNum type="arabicPeriod"/>
            </a:pPr>
            <a:r>
              <a:rPr lang="en-US" b="0" i="0" u="none" baseline="0" dirty="0"/>
              <a:t>Thus, you want to make any experimental code on its own branch, so that way if it breaks, it doesn’t break on master, and then later on bring that code (once you’re sure that it works) in.</a:t>
            </a:r>
          </a:p>
          <a:p>
            <a:pPr marL="228600" indent="-228600">
              <a:buAutoNum type="arabicPeriod"/>
            </a:pPr>
            <a:r>
              <a:rPr lang="en-US" b="0" i="0" u="none" baseline="0" dirty="0"/>
              <a:t>But how do you bring it in?</a:t>
            </a:r>
            <a:endParaRPr lang="en-US" dirty="0"/>
          </a:p>
        </p:txBody>
      </p:sp>
    </p:spTree>
    <p:extLst>
      <p:ext uri="{BB962C8B-B14F-4D97-AF65-F5344CB8AC3E}">
        <p14:creationId xmlns:p14="http://schemas.microsoft.com/office/powerpoint/2010/main" val="15660251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228600" indent="-228600">
              <a:buAutoNum type="arabicPeriod"/>
            </a:pPr>
            <a:r>
              <a:rPr lang="en-US" dirty="0"/>
              <a:t>Merging is how you bring branched code into another branch.  </a:t>
            </a:r>
          </a:p>
          <a:p>
            <a:pPr marL="228600" indent="-228600">
              <a:buAutoNum type="arabicPeriod"/>
            </a:pPr>
            <a:r>
              <a:rPr lang="en-US" dirty="0"/>
              <a:t>Say for example, that I’m on the master branch, and I want to merge </a:t>
            </a:r>
            <a:r>
              <a:rPr lang="en-US" dirty="0">
                <a:latin typeface="Courier New" panose="02070309020205020404" pitchFamily="49" charset="0"/>
                <a:cs typeface="Courier New" panose="02070309020205020404" pitchFamily="49" charset="0"/>
              </a:rPr>
              <a:t>my-branch’s changes into master.</a:t>
            </a:r>
          </a:p>
          <a:p>
            <a:pPr marL="228600" indent="-228600">
              <a:buAutoNum type="arabicPeriod"/>
            </a:pPr>
            <a:r>
              <a:rPr lang="en-US" dirty="0">
                <a:latin typeface="Courier New" panose="02070309020205020404" pitchFamily="49" charset="0"/>
                <a:cs typeface="Courier New" panose="02070309020205020404" pitchFamily="49" charset="0"/>
              </a:rPr>
              <a:t>You checkout master, and </a:t>
            </a:r>
            <a:r>
              <a:rPr lang="en-US" b="1" u="sng" dirty="0">
                <a:latin typeface="Courier New" panose="02070309020205020404" pitchFamily="49" charset="0"/>
                <a:cs typeface="Courier New" panose="02070309020205020404" pitchFamily="49" charset="0"/>
              </a:rPr>
              <a:t>git merge my-branch</a:t>
            </a:r>
          </a:p>
          <a:p>
            <a:pPr marL="228600" indent="-228600">
              <a:buAutoNum type="arabicPeriod"/>
            </a:pPr>
            <a:r>
              <a:rPr lang="en-US" b="0" u="none" dirty="0">
                <a:latin typeface="Courier New" panose="02070309020205020404" pitchFamily="49" charset="0"/>
                <a:cs typeface="Courier New" panose="02070309020205020404" pitchFamily="49" charset="0"/>
              </a:rPr>
              <a:t>It’ll merge!</a:t>
            </a:r>
          </a:p>
        </p:txBody>
      </p:sp>
    </p:spTree>
    <p:extLst>
      <p:ext uri="{BB962C8B-B14F-4D97-AF65-F5344CB8AC3E}">
        <p14:creationId xmlns:p14="http://schemas.microsoft.com/office/powerpoint/2010/main" val="4650555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228600" lvl="0" indent="-228600">
              <a:spcBef>
                <a:spcPts val="0"/>
              </a:spcBef>
              <a:buAutoNum type="arabicPeriod"/>
            </a:pPr>
            <a:r>
              <a:rPr lang="en-US" dirty="0"/>
              <a:t>Read</a:t>
            </a:r>
            <a:r>
              <a:rPr lang="en-US" baseline="0" dirty="0"/>
              <a:t> title</a:t>
            </a:r>
            <a:endParaRPr lang="en-US" dirty="0"/>
          </a:p>
          <a:p>
            <a:pPr marL="228600" lvl="0" indent="-228600">
              <a:spcBef>
                <a:spcPts val="0"/>
              </a:spcBef>
              <a:buAutoNum type="arabicPeriod"/>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228600" indent="-228600">
              <a:buAutoNum type="arabicPeriod"/>
            </a:pPr>
            <a:r>
              <a:rPr lang="en-US" dirty="0"/>
              <a:t>So here’s how merging looks once it’s completed!</a:t>
            </a:r>
          </a:p>
          <a:p>
            <a:pPr marL="228600" indent="-228600">
              <a:buAutoNum type="arabicPeriod"/>
            </a:pPr>
            <a:r>
              <a:rPr lang="en-US" dirty="0"/>
              <a:t>Many people will </a:t>
            </a:r>
            <a:r>
              <a:rPr lang="en-US" b="1" u="sng" dirty="0"/>
              <a:t>protect</a:t>
            </a:r>
            <a:r>
              <a:rPr lang="en-US" b="1" dirty="0"/>
              <a:t> </a:t>
            </a:r>
            <a:r>
              <a:rPr lang="en-US" dirty="0"/>
              <a:t>their </a:t>
            </a:r>
            <a:r>
              <a:rPr lang="en-US" b="1" u="sng" dirty="0"/>
              <a:t>master</a:t>
            </a:r>
            <a:r>
              <a:rPr lang="en-US" b="0" u="none" dirty="0"/>
              <a:t> branch</a:t>
            </a:r>
          </a:p>
          <a:p>
            <a:pPr marL="228600" indent="-228600">
              <a:buAutoNum type="arabicPeriod"/>
            </a:pPr>
            <a:r>
              <a:rPr lang="en-US" b="0" u="none" dirty="0"/>
              <a:t>Many times you’ll have to make a </a:t>
            </a:r>
            <a:r>
              <a:rPr lang="en-US" b="1" u="sng" dirty="0"/>
              <a:t>pull request</a:t>
            </a:r>
            <a:r>
              <a:rPr lang="en-US" b="0" u="none" dirty="0"/>
              <a:t>, where you have to have your changes approved by other members of your project.</a:t>
            </a:r>
          </a:p>
          <a:p>
            <a:pPr marL="228600" indent="-228600">
              <a:buAutoNum type="arabicPeriod"/>
            </a:pPr>
            <a:r>
              <a:rPr lang="en-US" b="0" u="none" dirty="0"/>
              <a:t>And that looks like this! -&gt;</a:t>
            </a:r>
            <a:endParaRPr lang="en-US" b="1" u="sng" dirty="0"/>
          </a:p>
        </p:txBody>
      </p:sp>
    </p:spTree>
    <p:extLst>
      <p:ext uri="{BB962C8B-B14F-4D97-AF65-F5344CB8AC3E}">
        <p14:creationId xmlns:p14="http://schemas.microsoft.com/office/powerpoint/2010/main" val="19934110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228600" indent="-228600">
              <a:buAutoNum type="arabicPeriod"/>
            </a:pPr>
            <a:r>
              <a:rPr lang="en-US" dirty="0"/>
              <a:t>Base and compare (branch to merge into &amp; merging branch)</a:t>
            </a:r>
          </a:p>
          <a:p>
            <a:pPr marL="228600" indent="-228600">
              <a:buAutoNum type="arabicPeriod"/>
            </a:pPr>
            <a:r>
              <a:rPr lang="en-US" dirty="0"/>
              <a:t>Reviewers</a:t>
            </a:r>
          </a:p>
          <a:p>
            <a:pPr marL="228600" indent="-228600">
              <a:buAutoNum type="arabicPeriod"/>
            </a:pPr>
            <a:r>
              <a:rPr lang="en-US" dirty="0"/>
              <a:t>Assignees</a:t>
            </a:r>
          </a:p>
          <a:p>
            <a:pPr marL="228600" indent="-228600">
              <a:buAutoNum type="arabicPeriod"/>
            </a:pPr>
            <a:r>
              <a:rPr lang="en-US" dirty="0"/>
              <a:t>Labels</a:t>
            </a:r>
          </a:p>
          <a:p>
            <a:pPr marL="228600" indent="-228600">
              <a:buAutoNum type="arabicPeriod"/>
            </a:pPr>
            <a:r>
              <a:rPr lang="en-US" dirty="0"/>
              <a:t>Milestones</a:t>
            </a:r>
          </a:p>
        </p:txBody>
      </p:sp>
    </p:spTree>
    <p:extLst>
      <p:ext uri="{BB962C8B-B14F-4D97-AF65-F5344CB8AC3E}">
        <p14:creationId xmlns:p14="http://schemas.microsoft.com/office/powerpoint/2010/main" val="7204765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228600" indent="-228600">
              <a:buAutoNum type="arabicPeriod"/>
            </a:pPr>
            <a:r>
              <a:rPr lang="en-US" dirty="0"/>
              <a:t>Merge conflicts are a pain, but they’re survivable and they’re a great way for you to reevaluate your code.</a:t>
            </a:r>
          </a:p>
          <a:p>
            <a:pPr marL="228600" indent="-228600">
              <a:buAutoNum type="arabicPeriod"/>
            </a:pPr>
            <a:r>
              <a:rPr lang="en-US" dirty="0"/>
              <a:t>They look really scary, but they’re actually quite simple.</a:t>
            </a:r>
          </a:p>
          <a:p>
            <a:pPr marL="228600" indent="-228600">
              <a:buAutoNum type="arabicPeriod"/>
            </a:pPr>
            <a:r>
              <a:rPr lang="en-US" dirty="0"/>
              <a:t>Let’s break it down.</a:t>
            </a:r>
          </a:p>
        </p:txBody>
      </p:sp>
    </p:spTree>
    <p:extLst>
      <p:ext uri="{BB962C8B-B14F-4D97-AF65-F5344CB8AC3E}">
        <p14:creationId xmlns:p14="http://schemas.microsoft.com/office/powerpoint/2010/main" val="6101466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228600" indent="-228600">
              <a:buAutoNum type="arabicPeriod"/>
            </a:pPr>
            <a:r>
              <a:rPr lang="en-US" dirty="0"/>
              <a:t>Merge conflicts occur when you have two different users who modify the same sections of code.</a:t>
            </a:r>
          </a:p>
          <a:p>
            <a:pPr marL="228600" indent="-228600">
              <a:buAutoNum type="arabicPeriod"/>
            </a:pPr>
            <a:r>
              <a:rPr lang="en-US" dirty="0"/>
              <a:t>Take for example these two lines of code: Both users modified line one.</a:t>
            </a:r>
          </a:p>
          <a:p>
            <a:pPr marL="228600" indent="-228600">
              <a:buAutoNum type="arabicPeriod"/>
            </a:pPr>
            <a:r>
              <a:rPr lang="en-US" dirty="0"/>
              <a:t>How is Git supposed to know which version to use?</a:t>
            </a:r>
          </a:p>
        </p:txBody>
      </p:sp>
    </p:spTree>
    <p:extLst>
      <p:ext uri="{BB962C8B-B14F-4D97-AF65-F5344CB8AC3E}">
        <p14:creationId xmlns:p14="http://schemas.microsoft.com/office/powerpoint/2010/main" val="30663060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228600" indent="-228600">
              <a:buAutoNum type="arabicPeriod"/>
            </a:pPr>
            <a:r>
              <a:rPr lang="en-US" dirty="0"/>
              <a:t>Merge conflicts look like this:</a:t>
            </a:r>
          </a:p>
          <a:p>
            <a:pPr marL="685800" lvl="1" indent="-228600">
              <a:buAutoNum type="arabicPeriod"/>
            </a:pPr>
            <a:r>
              <a:rPr lang="en-US" dirty="0"/>
              <a:t>Left brackets followed by HEAD (which indicates their code)</a:t>
            </a:r>
          </a:p>
          <a:p>
            <a:pPr marL="685800" lvl="1" indent="-228600">
              <a:buAutoNum type="arabicPeriod"/>
            </a:pPr>
            <a:r>
              <a:rPr lang="en-US" dirty="0"/>
              <a:t>A series of equals signs, indicating the change from their code to your code</a:t>
            </a:r>
          </a:p>
          <a:p>
            <a:pPr marL="685800" lvl="1" indent="-228600">
              <a:buAutoNum type="arabicPeriod"/>
            </a:pPr>
            <a:r>
              <a:rPr lang="en-US" dirty="0"/>
              <a:t>Right brackets, which indicates the end of the merge conflict.</a:t>
            </a:r>
          </a:p>
        </p:txBody>
      </p:sp>
    </p:spTree>
    <p:extLst>
      <p:ext uri="{BB962C8B-B14F-4D97-AF65-F5344CB8AC3E}">
        <p14:creationId xmlns:p14="http://schemas.microsoft.com/office/powerpoint/2010/main" val="1133871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997950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dirty="0"/>
              <a:t>Read</a:t>
            </a:r>
            <a:r>
              <a:rPr lang="en-US" baseline="0" dirty="0"/>
              <a:t> the columns left-down snake</a:t>
            </a:r>
            <a:endParaRPr lang="en-US" dirty="0"/>
          </a:p>
          <a:p>
            <a:pPr marL="228600" indent="-228600">
              <a:buAutoNum type="arabicPeriod"/>
            </a:pPr>
            <a:r>
              <a:rPr lang="en-US" dirty="0"/>
              <a:t>Going</a:t>
            </a:r>
            <a:r>
              <a:rPr lang="en-US" baseline="0" dirty="0"/>
              <a:t> to cover Git first, then cover GitHub.</a:t>
            </a:r>
          </a:p>
          <a:p>
            <a:pPr marL="685800" lvl="1" indent="-228600">
              <a:buAutoNum type="arabicPeriod"/>
            </a:pPr>
            <a:r>
              <a:rPr lang="en-US" baseline="0" dirty="0"/>
              <a:t>Need to know how to use Git before using GitHub</a:t>
            </a:r>
          </a:p>
          <a:p>
            <a:pPr marL="457200" lvl="1" indent="0">
              <a:buNone/>
            </a:pPr>
            <a:r>
              <a:rPr lang="en-US" baseline="0" dirty="0"/>
              <a:t>“So let’s start with…”</a:t>
            </a:r>
          </a:p>
        </p:txBody>
      </p:sp>
    </p:spTree>
    <p:extLst>
      <p:ext uri="{BB962C8B-B14F-4D97-AF65-F5344CB8AC3E}">
        <p14:creationId xmlns:p14="http://schemas.microsoft.com/office/powerpoint/2010/main" val="15304510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044408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228600" indent="-228600">
              <a:buAutoNum type="arabicPeriod"/>
            </a:pPr>
            <a:r>
              <a:rPr lang="en-US" dirty="0"/>
              <a:t>Version</a:t>
            </a:r>
            <a:r>
              <a:rPr lang="en-US" baseline="0" dirty="0"/>
              <a:t> control is important to creating a smooth workflow and for preventing disaster.</a:t>
            </a:r>
          </a:p>
          <a:p>
            <a:pPr marL="228600" indent="-228600">
              <a:buAutoNum type="arabicPeriod"/>
            </a:pPr>
            <a:r>
              <a:rPr lang="en-US" baseline="0" dirty="0"/>
              <a:t>I’ve tried other version control, specifically Apache Subversion (SVN), and found Git to be more intuitive.</a:t>
            </a:r>
          </a:p>
        </p:txBody>
      </p:sp>
    </p:spTree>
    <p:extLst>
      <p:ext uri="{BB962C8B-B14F-4D97-AF65-F5344CB8AC3E}">
        <p14:creationId xmlns:p14="http://schemas.microsoft.com/office/powerpoint/2010/main" val="12329856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228600" indent="-228600">
              <a:buAutoNum type="arabicPeriod"/>
            </a:pPr>
            <a:r>
              <a:rPr lang="en-US" dirty="0"/>
              <a:t>Making</a:t>
            </a:r>
            <a:r>
              <a:rPr lang="en-US" baseline="0" dirty="0"/>
              <a:t> a Git repo is as easy as writing two commands: </a:t>
            </a:r>
            <a:r>
              <a:rPr lang="en-US" baseline="0" dirty="0" err="1"/>
              <a:t>mkdir</a:t>
            </a:r>
            <a:r>
              <a:rPr lang="en-US" baseline="0" dirty="0"/>
              <a:t> and git </a:t>
            </a:r>
            <a:r>
              <a:rPr lang="en-US" baseline="0" dirty="0" err="1"/>
              <a:t>init</a:t>
            </a:r>
            <a:endParaRPr lang="en-US" baseline="0" dirty="0"/>
          </a:p>
          <a:p>
            <a:pPr marL="228600" indent="-228600">
              <a:buAutoNum type="arabicPeriod"/>
            </a:pPr>
            <a:r>
              <a:rPr lang="en-US" baseline="0" dirty="0" err="1"/>
              <a:t>Mkdir</a:t>
            </a:r>
            <a:r>
              <a:rPr lang="en-US" baseline="0" dirty="0"/>
              <a:t> = make directory</a:t>
            </a:r>
          </a:p>
          <a:p>
            <a:pPr marL="228600" indent="-228600">
              <a:buAutoNum type="arabicPeriod"/>
            </a:pPr>
            <a:r>
              <a:rPr lang="en-US" baseline="0" dirty="0"/>
              <a:t>cd = change directory</a:t>
            </a:r>
          </a:p>
        </p:txBody>
      </p:sp>
    </p:spTree>
    <p:extLst>
      <p:ext uri="{BB962C8B-B14F-4D97-AF65-F5344CB8AC3E}">
        <p14:creationId xmlns:p14="http://schemas.microsoft.com/office/powerpoint/2010/main" val="22590817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228600" indent="-228600">
              <a:buAutoNum type="arabicPeriod"/>
            </a:pPr>
            <a:r>
              <a:rPr lang="en-US" baseline="0" dirty="0"/>
              <a:t>Committing is a way of marking one’s progress in a Git repository.  </a:t>
            </a:r>
          </a:p>
          <a:p>
            <a:pPr marL="228600" indent="-228600">
              <a:buAutoNum type="arabicPeriod"/>
            </a:pPr>
            <a:r>
              <a:rPr lang="en-US" baseline="0" dirty="0"/>
              <a:t>It indicates that there has been a significant change in the code, significant enough to be worth recording.</a:t>
            </a:r>
          </a:p>
          <a:p>
            <a:pPr marL="228600" indent="-228600">
              <a:buAutoNum type="arabicPeriod"/>
            </a:pPr>
            <a:r>
              <a:rPr lang="en-US" baseline="0" dirty="0"/>
              <a:t>When you’ve completed a certain task or churned out a significant amount of code, or you’re just wrapping up for the day, make a commit. </a:t>
            </a:r>
          </a:p>
          <a:p>
            <a:pPr marL="228600" indent="-228600">
              <a:buAutoNum type="arabicPeriod"/>
            </a:pPr>
            <a:r>
              <a:rPr lang="en-US" baseline="0" dirty="0"/>
              <a:t>Making commits allows you to go back to a previous version of your code in case disaster strikes and your code somehow disappears.</a:t>
            </a:r>
          </a:p>
        </p:txBody>
      </p:sp>
    </p:spTree>
    <p:extLst>
      <p:ext uri="{BB962C8B-B14F-4D97-AF65-F5344CB8AC3E}">
        <p14:creationId xmlns:p14="http://schemas.microsoft.com/office/powerpoint/2010/main" val="24470133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228600" indent="-228600">
              <a:buAutoNum type="arabicPeriod"/>
            </a:pPr>
            <a:r>
              <a:rPr lang="en-US" baseline="0" dirty="0"/>
              <a:t>In order to track a file using Git, you have to indicate to Git that you want to track it. </a:t>
            </a:r>
          </a:p>
          <a:p>
            <a:pPr marL="228600" indent="-228600">
              <a:buAutoNum type="arabicPeriod"/>
            </a:pPr>
            <a:r>
              <a:rPr lang="en-US" baseline="0" dirty="0"/>
              <a:t>You accomplish this by </a:t>
            </a:r>
            <a:r>
              <a:rPr lang="en-US" b="1" u="sng" baseline="0" dirty="0"/>
              <a:t>adding</a:t>
            </a:r>
            <a:r>
              <a:rPr lang="en-US" b="0" u="none" baseline="0" dirty="0"/>
              <a:t>.</a:t>
            </a:r>
          </a:p>
          <a:p>
            <a:pPr marL="228600" indent="-228600">
              <a:buAutoNum type="arabicPeriod"/>
            </a:pPr>
            <a:r>
              <a:rPr lang="en-US" b="0" u="none" baseline="0" dirty="0"/>
              <a:t>You can add everything at once using the “.”</a:t>
            </a:r>
          </a:p>
          <a:p>
            <a:pPr marL="228600" indent="-228600">
              <a:buAutoNum type="arabicPeriod"/>
            </a:pPr>
            <a:r>
              <a:rPr lang="en-US" b="0" u="none" baseline="0" dirty="0"/>
              <a:t>You could also add a specific file (though this can get clunky if you’ve added or created a significant number of files)</a:t>
            </a:r>
          </a:p>
          <a:p>
            <a:pPr marL="228600" indent="-228600">
              <a:buAutoNum type="arabicPeriod"/>
            </a:pPr>
            <a:r>
              <a:rPr lang="en-US" b="0" u="none" baseline="0" dirty="0"/>
              <a:t>You could add every file that ends in a given file extension (more helpful than the middle one)</a:t>
            </a:r>
          </a:p>
        </p:txBody>
      </p:sp>
    </p:spTree>
    <p:extLst>
      <p:ext uri="{BB962C8B-B14F-4D97-AF65-F5344CB8AC3E}">
        <p14:creationId xmlns:p14="http://schemas.microsoft.com/office/powerpoint/2010/main" val="41648770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848957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grpSp>
        <p:nvGrpSpPr>
          <p:cNvPr id="10" name="Shape 10"/>
          <p:cNvGrpSpPr/>
          <p:nvPr/>
        </p:nvGrpSpPr>
        <p:grpSpPr>
          <a:xfrm>
            <a:off x="4350279" y="2855377"/>
            <a:ext cx="443589" cy="105632"/>
            <a:chOff x="4137525" y="2915950"/>
            <a:chExt cx="869100" cy="207000"/>
          </a:xfrm>
        </p:grpSpPr>
        <p:sp>
          <p:nvSpPr>
            <p:cNvPr id="11" name="Shape 11"/>
            <p:cNvSpPr/>
            <p:nvPr/>
          </p:nvSpPr>
          <p:spPr>
            <a:xfrm>
              <a:off x="4468575" y="2915950"/>
              <a:ext cx="207000" cy="207000"/>
            </a:xfrm>
            <a:prstGeom prst="ellipse">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sp>
          <p:nvSpPr>
            <p:cNvPr id="12" name="Shape 12"/>
            <p:cNvSpPr/>
            <p:nvPr/>
          </p:nvSpPr>
          <p:spPr>
            <a:xfrm>
              <a:off x="4799625" y="2915950"/>
              <a:ext cx="207000" cy="207000"/>
            </a:xfrm>
            <a:prstGeom prst="ellipse">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sp>
          <p:nvSpPr>
            <p:cNvPr id="13" name="Shape 13"/>
            <p:cNvSpPr/>
            <p:nvPr/>
          </p:nvSpPr>
          <p:spPr>
            <a:xfrm>
              <a:off x="4137525" y="2915950"/>
              <a:ext cx="207000" cy="207000"/>
            </a:xfrm>
            <a:prstGeom prst="ellipse">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grpSp>
      <p:sp>
        <p:nvSpPr>
          <p:cNvPr id="14" name="Shape 14"/>
          <p:cNvSpPr txBox="1">
            <a:spLocks noGrp="1"/>
          </p:cNvSpPr>
          <p:nvPr>
            <p:ph type="ctrTitle"/>
          </p:nvPr>
        </p:nvSpPr>
        <p:spPr>
          <a:xfrm>
            <a:off x="671258" y="990800"/>
            <a:ext cx="7801500" cy="1730100"/>
          </a:xfrm>
          <a:prstGeom prst="rect">
            <a:avLst/>
          </a:prstGeom>
        </p:spPr>
        <p:txBody>
          <a:bodyPr wrap="square" lIns="91425" tIns="91425" rIns="91425" bIns="91425" anchor="b" anchorCtr="0"/>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a:endParaRPr/>
          </a:p>
        </p:txBody>
      </p:sp>
      <p:sp>
        <p:nvSpPr>
          <p:cNvPr id="15" name="Shape 15"/>
          <p:cNvSpPr txBox="1">
            <a:spLocks noGrp="1"/>
          </p:cNvSpPr>
          <p:nvPr>
            <p:ph type="subTitle" idx="1"/>
          </p:nvPr>
        </p:nvSpPr>
        <p:spPr>
          <a:xfrm>
            <a:off x="671250" y="3174876"/>
            <a:ext cx="7801500" cy="792600"/>
          </a:xfrm>
          <a:prstGeom prst="rect">
            <a:avLst/>
          </a:prstGeom>
        </p:spPr>
        <p:txBody>
          <a:bodyPr wrap="square"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16" name="Shape 16"/>
          <p:cNvSpPr txBox="1">
            <a:spLocks noGrp="1"/>
          </p:cNvSpPr>
          <p:nvPr>
            <p:ph type="sldNum" idx="12"/>
          </p:nvPr>
        </p:nvSpPr>
        <p:spPr>
          <a:xfrm>
            <a:off x="8490250" y="4681009"/>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311700" y="1255275"/>
            <a:ext cx="8520600" cy="1890600"/>
          </a:xfrm>
          <a:prstGeom prst="rect">
            <a:avLst/>
          </a:prstGeom>
        </p:spPr>
        <p:txBody>
          <a:bodyPr wrap="square" lIns="91425" tIns="91425" rIns="91425" bIns="91425" anchor="b" anchorCtr="0"/>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a:endParaRPr/>
          </a:p>
        </p:txBody>
      </p:sp>
      <p:sp>
        <p:nvSpPr>
          <p:cNvPr id="51" name="Shape 51"/>
          <p:cNvSpPr txBox="1">
            <a:spLocks noGrp="1"/>
          </p:cNvSpPr>
          <p:nvPr>
            <p:ph type="body" idx="1"/>
          </p:nvPr>
        </p:nvSpPr>
        <p:spPr>
          <a:xfrm>
            <a:off x="311700" y="3228425"/>
            <a:ext cx="8520600" cy="1300800"/>
          </a:xfrm>
          <a:prstGeom prst="rect">
            <a:avLst/>
          </a:prstGeom>
        </p:spPr>
        <p:txBody>
          <a:bodyPr wrap="square"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52" name="Shape 52"/>
          <p:cNvSpPr txBox="1">
            <a:spLocks noGrp="1"/>
          </p:cNvSpPr>
          <p:nvPr>
            <p:ph type="sldNum" idx="12"/>
          </p:nvPr>
        </p:nvSpPr>
        <p:spPr>
          <a:xfrm>
            <a:off x="8490250" y="4681009"/>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3"/>
        <p:cNvGrpSpPr/>
        <p:nvPr/>
      </p:nvGrpSpPr>
      <p:grpSpPr>
        <a:xfrm>
          <a:off x="0" y="0"/>
          <a:ext cx="0" cy="0"/>
          <a:chOff x="0" y="0"/>
          <a:chExt cx="0" cy="0"/>
        </a:xfrm>
      </p:grpSpPr>
      <p:sp>
        <p:nvSpPr>
          <p:cNvPr id="54" name="Shape 54"/>
          <p:cNvSpPr txBox="1">
            <a:spLocks noGrp="1"/>
          </p:cNvSpPr>
          <p:nvPr>
            <p:ph type="sldNum" idx="12"/>
          </p:nvPr>
        </p:nvSpPr>
        <p:spPr>
          <a:xfrm>
            <a:off x="8490250" y="4681009"/>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671250" y="2141250"/>
            <a:ext cx="7852200" cy="861000"/>
          </a:xfrm>
          <a:prstGeom prst="rect">
            <a:avLst/>
          </a:prstGeom>
        </p:spPr>
        <p:txBody>
          <a:bodyPr wrap="square" lIns="91425" tIns="91425" rIns="91425" bIns="91425" anchor="ctr" anchorCtr="0"/>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a:endParaRPr/>
          </a:p>
        </p:txBody>
      </p:sp>
      <p:sp>
        <p:nvSpPr>
          <p:cNvPr id="19" name="Shape 19"/>
          <p:cNvSpPr txBox="1">
            <a:spLocks noGrp="1"/>
          </p:cNvSpPr>
          <p:nvPr>
            <p:ph type="sldNum" idx="12"/>
          </p:nvPr>
        </p:nvSpPr>
        <p:spPr>
          <a:xfrm>
            <a:off x="8490250" y="4681009"/>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311700" y="1152475"/>
            <a:ext cx="8520600" cy="34164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3" name="Shape 23"/>
          <p:cNvSpPr txBox="1">
            <a:spLocks noGrp="1"/>
          </p:cNvSpPr>
          <p:nvPr>
            <p:ph type="sldNum" idx="12"/>
          </p:nvPr>
        </p:nvSpPr>
        <p:spPr>
          <a:xfrm>
            <a:off x="8490250" y="4681009"/>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6" name="Shape 26"/>
          <p:cNvSpPr txBox="1">
            <a:spLocks noGrp="1"/>
          </p:cNvSpPr>
          <p:nvPr>
            <p:ph type="body" idx="1"/>
          </p:nvPr>
        </p:nvSpPr>
        <p:spPr>
          <a:xfrm>
            <a:off x="311700" y="1152475"/>
            <a:ext cx="3999900" cy="3416400"/>
          </a:xfrm>
          <a:prstGeom prst="rect">
            <a:avLst/>
          </a:prstGeom>
        </p:spPr>
        <p:txBody>
          <a:bodyPr wrap="square"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7" name="Shape 27"/>
          <p:cNvSpPr txBox="1">
            <a:spLocks noGrp="1"/>
          </p:cNvSpPr>
          <p:nvPr>
            <p:ph type="body" idx="2"/>
          </p:nvPr>
        </p:nvSpPr>
        <p:spPr>
          <a:xfrm>
            <a:off x="4832400" y="1152475"/>
            <a:ext cx="3999900" cy="3416400"/>
          </a:xfrm>
          <a:prstGeom prst="rect">
            <a:avLst/>
          </a:prstGeom>
        </p:spPr>
        <p:txBody>
          <a:bodyPr wrap="square"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8" name="Shape 28"/>
          <p:cNvSpPr txBox="1">
            <a:spLocks noGrp="1"/>
          </p:cNvSpPr>
          <p:nvPr>
            <p:ph type="sldNum" idx="12"/>
          </p:nvPr>
        </p:nvSpPr>
        <p:spPr>
          <a:xfrm>
            <a:off x="8490250" y="4681009"/>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1" name="Shape 31"/>
          <p:cNvSpPr txBox="1">
            <a:spLocks noGrp="1"/>
          </p:cNvSpPr>
          <p:nvPr>
            <p:ph type="sldNum" idx="12"/>
          </p:nvPr>
        </p:nvSpPr>
        <p:spPr>
          <a:xfrm>
            <a:off x="8490250" y="4681009"/>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311700" y="555600"/>
            <a:ext cx="2808000" cy="755700"/>
          </a:xfrm>
          <a:prstGeom prst="rect">
            <a:avLst/>
          </a:prstGeom>
        </p:spPr>
        <p:txBody>
          <a:bodyPr wrap="square"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4" name="Shape 34"/>
          <p:cNvSpPr txBox="1">
            <a:spLocks noGrp="1"/>
          </p:cNvSpPr>
          <p:nvPr>
            <p:ph type="body" idx="1"/>
          </p:nvPr>
        </p:nvSpPr>
        <p:spPr>
          <a:xfrm>
            <a:off x="311700" y="1389600"/>
            <a:ext cx="2808000" cy="3179400"/>
          </a:xfrm>
          <a:prstGeom prst="rect">
            <a:avLst/>
          </a:prstGeom>
        </p:spPr>
        <p:txBody>
          <a:bodyPr wrap="square"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5" name="Shape 35"/>
          <p:cNvSpPr txBox="1">
            <a:spLocks noGrp="1"/>
          </p:cNvSpPr>
          <p:nvPr>
            <p:ph type="sldNum" idx="12"/>
          </p:nvPr>
        </p:nvSpPr>
        <p:spPr>
          <a:xfrm>
            <a:off x="8490250" y="4681009"/>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490250" y="526350"/>
            <a:ext cx="6227100" cy="4090800"/>
          </a:xfrm>
          <a:prstGeom prst="rect">
            <a:avLst/>
          </a:prstGeom>
        </p:spPr>
        <p:txBody>
          <a:bodyPr wrap="square" lIns="91425" tIns="91425" rIns="91425" bIns="91425" anchor="ctr" anchorCtr="0"/>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a:endParaRPr/>
          </a:p>
        </p:txBody>
      </p:sp>
      <p:sp>
        <p:nvSpPr>
          <p:cNvPr id="38" name="Shape 38"/>
          <p:cNvSpPr txBox="1">
            <a:spLocks noGrp="1"/>
          </p:cNvSpPr>
          <p:nvPr>
            <p:ph type="sldNum" idx="12"/>
          </p:nvPr>
        </p:nvSpPr>
        <p:spPr>
          <a:xfrm>
            <a:off x="8490250" y="4681009"/>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9"/>
        <p:cNvGrpSpPr/>
        <p:nvPr/>
      </p:nvGrpSpPr>
      <p:grpSpPr>
        <a:xfrm>
          <a:off x="0" y="0"/>
          <a:ext cx="0" cy="0"/>
          <a:chOff x="0" y="0"/>
          <a:chExt cx="0" cy="0"/>
        </a:xfrm>
      </p:grpSpPr>
      <p:sp>
        <p:nvSpPr>
          <p:cNvPr id="40" name="Shape 40"/>
          <p:cNvSpPr/>
          <p:nvPr/>
        </p:nvSpPr>
        <p:spPr>
          <a:xfrm>
            <a:off x="4572000" y="0"/>
            <a:ext cx="4572000" cy="5143500"/>
          </a:xfrm>
          <a:prstGeom prst="rect">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cxnSp>
        <p:nvCxnSpPr>
          <p:cNvPr id="41" name="Shape 41"/>
          <p:cNvCxnSpPr/>
          <p:nvPr/>
        </p:nvCxnSpPr>
        <p:spPr>
          <a:xfrm>
            <a:off x="5029675" y="4495500"/>
            <a:ext cx="468300" cy="0"/>
          </a:xfrm>
          <a:prstGeom prst="straightConnector1">
            <a:avLst/>
          </a:prstGeom>
          <a:noFill/>
          <a:ln w="19050" cap="flat" cmpd="sng">
            <a:solidFill>
              <a:schemeClr val="lt1"/>
            </a:solidFill>
            <a:prstDash val="solid"/>
            <a:round/>
            <a:headEnd type="none" w="med" len="med"/>
            <a:tailEnd type="none" w="med" len="med"/>
          </a:ln>
        </p:spPr>
      </p:cxnSp>
      <p:sp>
        <p:nvSpPr>
          <p:cNvPr id="42" name="Shape 42"/>
          <p:cNvSpPr txBox="1">
            <a:spLocks noGrp="1"/>
          </p:cNvSpPr>
          <p:nvPr>
            <p:ph type="title"/>
          </p:nvPr>
        </p:nvSpPr>
        <p:spPr>
          <a:xfrm>
            <a:off x="265500" y="1081400"/>
            <a:ext cx="4045200" cy="1710300"/>
          </a:xfrm>
          <a:prstGeom prst="rect">
            <a:avLst/>
          </a:prstGeom>
        </p:spPr>
        <p:txBody>
          <a:bodyPr wrap="square"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43" name="Shape 43"/>
          <p:cNvSpPr txBox="1">
            <a:spLocks noGrp="1"/>
          </p:cNvSpPr>
          <p:nvPr>
            <p:ph type="subTitle" idx="1"/>
          </p:nvPr>
        </p:nvSpPr>
        <p:spPr>
          <a:xfrm>
            <a:off x="265500" y="2845201"/>
            <a:ext cx="4045200" cy="1345500"/>
          </a:xfrm>
          <a:prstGeom prst="rect">
            <a:avLst/>
          </a:prstGeom>
        </p:spPr>
        <p:txBody>
          <a:bodyPr wrap="square" lIns="91425" tIns="91425" rIns="91425" bIns="91425" anchor="t" anchorCtr="0"/>
          <a:lstStyle>
            <a:lvl1pPr lvl="0" algn="ctr">
              <a:lnSpc>
                <a:spcPct val="100000"/>
              </a:lnSpc>
              <a:spcBef>
                <a:spcPts val="0"/>
              </a:spcBef>
              <a:spcAft>
                <a:spcPts val="0"/>
              </a:spcAft>
              <a:buClr>
                <a:schemeClr val="dk1"/>
              </a:buClr>
              <a:buSzPct val="100000"/>
              <a:buNone/>
              <a:defRPr sz="2100">
                <a:solidFill>
                  <a:schemeClr val="dk1"/>
                </a:solidFill>
              </a:defRPr>
            </a:lvl1pPr>
            <a:lvl2pPr lvl="1" algn="ctr">
              <a:lnSpc>
                <a:spcPct val="100000"/>
              </a:lnSpc>
              <a:spcBef>
                <a:spcPts val="0"/>
              </a:spcBef>
              <a:spcAft>
                <a:spcPts val="0"/>
              </a:spcAft>
              <a:buClr>
                <a:schemeClr val="dk1"/>
              </a:buClr>
              <a:buSzPct val="100000"/>
              <a:buNone/>
              <a:defRPr sz="2100">
                <a:solidFill>
                  <a:schemeClr val="dk1"/>
                </a:solidFill>
              </a:defRPr>
            </a:lvl2pPr>
            <a:lvl3pPr lvl="2" algn="ctr">
              <a:lnSpc>
                <a:spcPct val="100000"/>
              </a:lnSpc>
              <a:spcBef>
                <a:spcPts val="0"/>
              </a:spcBef>
              <a:spcAft>
                <a:spcPts val="0"/>
              </a:spcAft>
              <a:buClr>
                <a:schemeClr val="dk1"/>
              </a:buClr>
              <a:buSzPct val="100000"/>
              <a:buNone/>
              <a:defRPr sz="2100">
                <a:solidFill>
                  <a:schemeClr val="dk1"/>
                </a:solidFill>
              </a:defRPr>
            </a:lvl3pPr>
            <a:lvl4pPr lvl="3" algn="ctr">
              <a:lnSpc>
                <a:spcPct val="100000"/>
              </a:lnSpc>
              <a:spcBef>
                <a:spcPts val="0"/>
              </a:spcBef>
              <a:spcAft>
                <a:spcPts val="0"/>
              </a:spcAft>
              <a:buClr>
                <a:schemeClr val="dk1"/>
              </a:buClr>
              <a:buSzPct val="100000"/>
              <a:buNone/>
              <a:defRPr sz="2100">
                <a:solidFill>
                  <a:schemeClr val="dk1"/>
                </a:solidFill>
              </a:defRPr>
            </a:lvl4pPr>
            <a:lvl5pPr lvl="4" algn="ctr">
              <a:lnSpc>
                <a:spcPct val="100000"/>
              </a:lnSpc>
              <a:spcBef>
                <a:spcPts val="0"/>
              </a:spcBef>
              <a:spcAft>
                <a:spcPts val="0"/>
              </a:spcAft>
              <a:buClr>
                <a:schemeClr val="dk1"/>
              </a:buClr>
              <a:buSzPct val="100000"/>
              <a:buNone/>
              <a:defRPr sz="2100">
                <a:solidFill>
                  <a:schemeClr val="dk1"/>
                </a:solidFill>
              </a:defRPr>
            </a:lvl5pPr>
            <a:lvl6pPr lvl="5" algn="ctr">
              <a:lnSpc>
                <a:spcPct val="100000"/>
              </a:lnSpc>
              <a:spcBef>
                <a:spcPts val="0"/>
              </a:spcBef>
              <a:spcAft>
                <a:spcPts val="0"/>
              </a:spcAft>
              <a:buClr>
                <a:schemeClr val="dk1"/>
              </a:buClr>
              <a:buSzPct val="100000"/>
              <a:buNone/>
              <a:defRPr sz="2100">
                <a:solidFill>
                  <a:schemeClr val="dk1"/>
                </a:solidFill>
              </a:defRPr>
            </a:lvl6pPr>
            <a:lvl7pPr lvl="6" algn="ctr">
              <a:lnSpc>
                <a:spcPct val="100000"/>
              </a:lnSpc>
              <a:spcBef>
                <a:spcPts val="0"/>
              </a:spcBef>
              <a:spcAft>
                <a:spcPts val="0"/>
              </a:spcAft>
              <a:buClr>
                <a:schemeClr val="dk1"/>
              </a:buClr>
              <a:buSzPct val="100000"/>
              <a:buNone/>
              <a:defRPr sz="2100">
                <a:solidFill>
                  <a:schemeClr val="dk1"/>
                </a:solidFill>
              </a:defRPr>
            </a:lvl7pPr>
            <a:lvl8pPr lvl="7" algn="ctr">
              <a:lnSpc>
                <a:spcPct val="100000"/>
              </a:lnSpc>
              <a:spcBef>
                <a:spcPts val="0"/>
              </a:spcBef>
              <a:spcAft>
                <a:spcPts val="0"/>
              </a:spcAft>
              <a:buClr>
                <a:schemeClr val="dk1"/>
              </a:buClr>
              <a:buSzPct val="100000"/>
              <a:buNone/>
              <a:defRPr sz="2100">
                <a:solidFill>
                  <a:schemeClr val="dk1"/>
                </a:solidFill>
              </a:defRPr>
            </a:lvl8pPr>
            <a:lvl9pPr lvl="8" algn="ctr">
              <a:lnSpc>
                <a:spcPct val="100000"/>
              </a:lnSpc>
              <a:spcBef>
                <a:spcPts val="0"/>
              </a:spcBef>
              <a:spcAft>
                <a:spcPts val="0"/>
              </a:spcAft>
              <a:buClr>
                <a:schemeClr val="dk1"/>
              </a:buClr>
              <a:buSzPct val="100000"/>
              <a:buNone/>
              <a:defRPr sz="2100">
                <a:solidFill>
                  <a:schemeClr val="dk1"/>
                </a:solidFill>
              </a:defRPr>
            </a:lvl9pPr>
          </a:lstStyle>
          <a:p>
            <a:endParaRPr/>
          </a:p>
        </p:txBody>
      </p:sp>
      <p:sp>
        <p:nvSpPr>
          <p:cNvPr id="44" name="Shape 44"/>
          <p:cNvSpPr txBox="1">
            <a:spLocks noGrp="1"/>
          </p:cNvSpPr>
          <p:nvPr>
            <p:ph type="body" idx="2"/>
          </p:nvPr>
        </p:nvSpPr>
        <p:spPr>
          <a:xfrm>
            <a:off x="4939500" y="724200"/>
            <a:ext cx="3837000" cy="3695100"/>
          </a:xfrm>
          <a:prstGeom prst="rect">
            <a:avLst/>
          </a:prstGeom>
        </p:spPr>
        <p:txBody>
          <a:bodyPr wrap="square" lIns="91425" tIns="91425" rIns="91425" bIns="91425" anchor="ctr" anchorCtr="0"/>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a:endParaRPr/>
          </a:p>
        </p:txBody>
      </p:sp>
      <p:sp>
        <p:nvSpPr>
          <p:cNvPr id="45" name="Shape 45"/>
          <p:cNvSpPr txBox="1">
            <a:spLocks noGrp="1"/>
          </p:cNvSpPr>
          <p:nvPr>
            <p:ph type="sldNum" idx="12"/>
          </p:nvPr>
        </p:nvSpPr>
        <p:spPr>
          <a:xfrm>
            <a:off x="8490250" y="4681009"/>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6"/>
        <p:cNvGrpSpPr/>
        <p:nvPr/>
      </p:nvGrpSpPr>
      <p:grpSpPr>
        <a:xfrm>
          <a:off x="0" y="0"/>
          <a:ext cx="0" cy="0"/>
          <a:chOff x="0" y="0"/>
          <a:chExt cx="0" cy="0"/>
        </a:xfrm>
      </p:grpSpPr>
      <p:sp>
        <p:nvSpPr>
          <p:cNvPr id="47" name="Shape 47"/>
          <p:cNvSpPr txBox="1">
            <a:spLocks noGrp="1"/>
          </p:cNvSpPr>
          <p:nvPr>
            <p:ph type="body" idx="1"/>
          </p:nvPr>
        </p:nvSpPr>
        <p:spPr>
          <a:xfrm>
            <a:off x="311700" y="4230575"/>
            <a:ext cx="5998800" cy="605100"/>
          </a:xfrm>
          <a:prstGeom prst="rect">
            <a:avLst/>
          </a:prstGeom>
        </p:spPr>
        <p:txBody>
          <a:bodyPr wrap="square" lIns="91425" tIns="91425" rIns="91425" bIns="91425" anchor="ctr" anchorCtr="0"/>
          <a:lstStyle>
            <a:lvl1pPr lvl="0">
              <a:lnSpc>
                <a:spcPct val="100000"/>
              </a:lnSpc>
              <a:spcBef>
                <a:spcPts val="0"/>
              </a:spcBef>
              <a:spcAft>
                <a:spcPts val="0"/>
              </a:spcAft>
              <a:buClr>
                <a:schemeClr val="dk1"/>
              </a:buClr>
              <a:buSzPct val="100000"/>
              <a:buFont typeface="Oswald"/>
              <a:buNone/>
              <a:defRPr sz="2100">
                <a:solidFill>
                  <a:schemeClr val="dk1"/>
                </a:solidFill>
                <a:latin typeface="Oswald"/>
                <a:ea typeface="Oswald"/>
                <a:cs typeface="Oswald"/>
                <a:sym typeface="Oswald"/>
              </a:defRPr>
            </a:lvl1pPr>
          </a:lstStyle>
          <a:p>
            <a:endParaRPr/>
          </a:p>
        </p:txBody>
      </p:sp>
      <p:sp>
        <p:nvSpPr>
          <p:cNvPr id="48" name="Shape 48"/>
          <p:cNvSpPr txBox="1">
            <a:spLocks noGrp="1"/>
          </p:cNvSpPr>
          <p:nvPr>
            <p:ph type="sldNum" idx="12"/>
          </p:nvPr>
        </p:nvSpPr>
        <p:spPr>
          <a:xfrm>
            <a:off x="8490250" y="4681009"/>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ate">
    <p:bg>
      <p:bgPr>
        <a:solidFill>
          <a:schemeClr val="bg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wrap="square" lIns="91425" tIns="91425" rIns="91425" bIns="91425" anchor="t" anchorCtr="0"/>
          <a:lstStyle>
            <a:lvl1pPr lvl="0">
              <a:spcBef>
                <a:spcPts val="0"/>
              </a:spcBef>
              <a:buClr>
                <a:schemeClr val="dk1"/>
              </a:buClr>
              <a:buSzPct val="100000"/>
              <a:buFont typeface="Oswald"/>
              <a:buNone/>
              <a:defRPr sz="3000">
                <a:solidFill>
                  <a:schemeClr val="dk1"/>
                </a:solidFill>
                <a:latin typeface="Oswald"/>
                <a:ea typeface="Oswald"/>
                <a:cs typeface="Oswald"/>
                <a:sym typeface="Oswald"/>
              </a:defRPr>
            </a:lvl1pPr>
            <a:lvl2pPr lvl="1">
              <a:spcBef>
                <a:spcPts val="0"/>
              </a:spcBef>
              <a:buClr>
                <a:schemeClr val="dk1"/>
              </a:buClr>
              <a:buSzPct val="100000"/>
              <a:buFont typeface="Oswald"/>
              <a:buNone/>
              <a:defRPr sz="3000">
                <a:solidFill>
                  <a:schemeClr val="dk1"/>
                </a:solidFill>
                <a:latin typeface="Oswald"/>
                <a:ea typeface="Oswald"/>
                <a:cs typeface="Oswald"/>
                <a:sym typeface="Oswald"/>
              </a:defRPr>
            </a:lvl2pPr>
            <a:lvl3pPr lvl="2">
              <a:spcBef>
                <a:spcPts val="0"/>
              </a:spcBef>
              <a:buClr>
                <a:schemeClr val="dk1"/>
              </a:buClr>
              <a:buSzPct val="100000"/>
              <a:buFont typeface="Oswald"/>
              <a:buNone/>
              <a:defRPr sz="3000">
                <a:solidFill>
                  <a:schemeClr val="dk1"/>
                </a:solidFill>
                <a:latin typeface="Oswald"/>
                <a:ea typeface="Oswald"/>
                <a:cs typeface="Oswald"/>
                <a:sym typeface="Oswald"/>
              </a:defRPr>
            </a:lvl3pPr>
            <a:lvl4pPr lvl="3">
              <a:spcBef>
                <a:spcPts val="0"/>
              </a:spcBef>
              <a:buClr>
                <a:schemeClr val="dk1"/>
              </a:buClr>
              <a:buSzPct val="100000"/>
              <a:buFont typeface="Oswald"/>
              <a:buNone/>
              <a:defRPr sz="3000">
                <a:solidFill>
                  <a:schemeClr val="dk1"/>
                </a:solidFill>
                <a:latin typeface="Oswald"/>
                <a:ea typeface="Oswald"/>
                <a:cs typeface="Oswald"/>
                <a:sym typeface="Oswald"/>
              </a:defRPr>
            </a:lvl4pPr>
            <a:lvl5pPr lvl="4">
              <a:spcBef>
                <a:spcPts val="0"/>
              </a:spcBef>
              <a:buClr>
                <a:schemeClr val="dk1"/>
              </a:buClr>
              <a:buSzPct val="100000"/>
              <a:buFont typeface="Oswald"/>
              <a:buNone/>
              <a:defRPr sz="3000">
                <a:solidFill>
                  <a:schemeClr val="dk1"/>
                </a:solidFill>
                <a:latin typeface="Oswald"/>
                <a:ea typeface="Oswald"/>
                <a:cs typeface="Oswald"/>
                <a:sym typeface="Oswald"/>
              </a:defRPr>
            </a:lvl5pPr>
            <a:lvl6pPr lvl="5">
              <a:spcBef>
                <a:spcPts val="0"/>
              </a:spcBef>
              <a:buClr>
                <a:schemeClr val="dk1"/>
              </a:buClr>
              <a:buSzPct val="100000"/>
              <a:buFont typeface="Oswald"/>
              <a:buNone/>
              <a:defRPr sz="3000">
                <a:solidFill>
                  <a:schemeClr val="dk1"/>
                </a:solidFill>
                <a:latin typeface="Oswald"/>
                <a:ea typeface="Oswald"/>
                <a:cs typeface="Oswald"/>
                <a:sym typeface="Oswald"/>
              </a:defRPr>
            </a:lvl6pPr>
            <a:lvl7pPr lvl="6">
              <a:spcBef>
                <a:spcPts val="0"/>
              </a:spcBef>
              <a:buClr>
                <a:schemeClr val="dk1"/>
              </a:buClr>
              <a:buSzPct val="100000"/>
              <a:buFont typeface="Oswald"/>
              <a:buNone/>
              <a:defRPr sz="3000">
                <a:solidFill>
                  <a:schemeClr val="dk1"/>
                </a:solidFill>
                <a:latin typeface="Oswald"/>
                <a:ea typeface="Oswald"/>
                <a:cs typeface="Oswald"/>
                <a:sym typeface="Oswald"/>
              </a:defRPr>
            </a:lvl7pPr>
            <a:lvl8pPr lvl="7">
              <a:spcBef>
                <a:spcPts val="0"/>
              </a:spcBef>
              <a:buClr>
                <a:schemeClr val="dk1"/>
              </a:buClr>
              <a:buSzPct val="100000"/>
              <a:buFont typeface="Oswald"/>
              <a:buNone/>
              <a:defRPr sz="3000">
                <a:solidFill>
                  <a:schemeClr val="dk1"/>
                </a:solidFill>
                <a:latin typeface="Oswald"/>
                <a:ea typeface="Oswald"/>
                <a:cs typeface="Oswald"/>
                <a:sym typeface="Oswald"/>
              </a:defRPr>
            </a:lvl8pPr>
            <a:lvl9pPr lvl="8">
              <a:spcBef>
                <a:spcPts val="0"/>
              </a:spcBef>
              <a:buClr>
                <a:schemeClr val="dk1"/>
              </a:buClr>
              <a:buSzPct val="100000"/>
              <a:buFont typeface="Oswald"/>
              <a:buNone/>
              <a:defRPr sz="3000">
                <a:solidFill>
                  <a:schemeClr val="dk1"/>
                </a:solidFill>
                <a:latin typeface="Oswald"/>
                <a:ea typeface="Oswald"/>
                <a:cs typeface="Oswald"/>
                <a:sym typeface="Oswald"/>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wrap="square" lIns="91425" tIns="91425" rIns="91425" bIns="91425" anchor="t" anchorCtr="0"/>
          <a:lstStyle>
            <a:lvl1pPr lvl="0">
              <a:lnSpc>
                <a:spcPct val="115000"/>
              </a:lnSpc>
              <a:spcBef>
                <a:spcPts val="0"/>
              </a:spcBef>
              <a:spcAft>
                <a:spcPts val="1600"/>
              </a:spcAft>
              <a:buClr>
                <a:schemeClr val="accent3"/>
              </a:buClr>
              <a:buSzPct val="100000"/>
              <a:buFont typeface="Average"/>
              <a:buChar char="●"/>
              <a:defRPr sz="1800">
                <a:solidFill>
                  <a:schemeClr val="accent3"/>
                </a:solidFill>
                <a:latin typeface="Average"/>
                <a:ea typeface="Average"/>
                <a:cs typeface="Average"/>
                <a:sym typeface="Average"/>
              </a:defRPr>
            </a:lvl1pPr>
            <a:lvl2pPr lvl="1">
              <a:lnSpc>
                <a:spcPct val="115000"/>
              </a:lnSpc>
              <a:spcBef>
                <a:spcPts val="0"/>
              </a:spcBef>
              <a:spcAft>
                <a:spcPts val="1600"/>
              </a:spcAft>
              <a:buClr>
                <a:schemeClr val="accent3"/>
              </a:buClr>
              <a:buFont typeface="Average"/>
              <a:buChar char="○"/>
              <a:defRPr>
                <a:solidFill>
                  <a:schemeClr val="accent3"/>
                </a:solidFill>
                <a:latin typeface="Average"/>
                <a:ea typeface="Average"/>
                <a:cs typeface="Average"/>
                <a:sym typeface="Average"/>
              </a:defRPr>
            </a:lvl2pPr>
            <a:lvl3pPr lvl="2">
              <a:lnSpc>
                <a:spcPct val="115000"/>
              </a:lnSpc>
              <a:spcBef>
                <a:spcPts val="0"/>
              </a:spcBef>
              <a:spcAft>
                <a:spcPts val="1600"/>
              </a:spcAft>
              <a:buClr>
                <a:schemeClr val="accent3"/>
              </a:buClr>
              <a:buFont typeface="Average"/>
              <a:buChar char="■"/>
              <a:defRPr>
                <a:solidFill>
                  <a:schemeClr val="accent3"/>
                </a:solidFill>
                <a:latin typeface="Average"/>
                <a:ea typeface="Average"/>
                <a:cs typeface="Average"/>
                <a:sym typeface="Average"/>
              </a:defRPr>
            </a:lvl3pPr>
            <a:lvl4pPr lvl="3">
              <a:lnSpc>
                <a:spcPct val="115000"/>
              </a:lnSpc>
              <a:spcBef>
                <a:spcPts val="0"/>
              </a:spcBef>
              <a:spcAft>
                <a:spcPts val="1600"/>
              </a:spcAft>
              <a:buClr>
                <a:schemeClr val="accent3"/>
              </a:buClr>
              <a:buFont typeface="Average"/>
              <a:buChar char="●"/>
              <a:defRPr>
                <a:solidFill>
                  <a:schemeClr val="accent3"/>
                </a:solidFill>
                <a:latin typeface="Average"/>
                <a:ea typeface="Average"/>
                <a:cs typeface="Average"/>
                <a:sym typeface="Average"/>
              </a:defRPr>
            </a:lvl4pPr>
            <a:lvl5pPr lvl="4">
              <a:lnSpc>
                <a:spcPct val="115000"/>
              </a:lnSpc>
              <a:spcBef>
                <a:spcPts val="0"/>
              </a:spcBef>
              <a:spcAft>
                <a:spcPts val="1600"/>
              </a:spcAft>
              <a:buClr>
                <a:schemeClr val="accent3"/>
              </a:buClr>
              <a:buFont typeface="Average"/>
              <a:buChar char="○"/>
              <a:defRPr>
                <a:solidFill>
                  <a:schemeClr val="accent3"/>
                </a:solidFill>
                <a:latin typeface="Average"/>
                <a:ea typeface="Average"/>
                <a:cs typeface="Average"/>
                <a:sym typeface="Average"/>
              </a:defRPr>
            </a:lvl5pPr>
            <a:lvl6pPr lvl="5">
              <a:lnSpc>
                <a:spcPct val="115000"/>
              </a:lnSpc>
              <a:spcBef>
                <a:spcPts val="0"/>
              </a:spcBef>
              <a:spcAft>
                <a:spcPts val="1600"/>
              </a:spcAft>
              <a:buClr>
                <a:schemeClr val="accent3"/>
              </a:buClr>
              <a:buFont typeface="Average"/>
              <a:buChar char="■"/>
              <a:defRPr>
                <a:solidFill>
                  <a:schemeClr val="accent3"/>
                </a:solidFill>
                <a:latin typeface="Average"/>
                <a:ea typeface="Average"/>
                <a:cs typeface="Average"/>
                <a:sym typeface="Average"/>
              </a:defRPr>
            </a:lvl6pPr>
            <a:lvl7pPr lvl="6">
              <a:lnSpc>
                <a:spcPct val="115000"/>
              </a:lnSpc>
              <a:spcBef>
                <a:spcPts val="0"/>
              </a:spcBef>
              <a:spcAft>
                <a:spcPts val="1600"/>
              </a:spcAft>
              <a:buClr>
                <a:schemeClr val="accent3"/>
              </a:buClr>
              <a:buFont typeface="Average"/>
              <a:buChar char="●"/>
              <a:defRPr>
                <a:solidFill>
                  <a:schemeClr val="accent3"/>
                </a:solidFill>
                <a:latin typeface="Average"/>
                <a:ea typeface="Average"/>
                <a:cs typeface="Average"/>
                <a:sym typeface="Average"/>
              </a:defRPr>
            </a:lvl7pPr>
            <a:lvl8pPr lvl="7">
              <a:lnSpc>
                <a:spcPct val="115000"/>
              </a:lnSpc>
              <a:spcBef>
                <a:spcPts val="0"/>
              </a:spcBef>
              <a:spcAft>
                <a:spcPts val="1600"/>
              </a:spcAft>
              <a:buClr>
                <a:schemeClr val="accent3"/>
              </a:buClr>
              <a:buFont typeface="Average"/>
              <a:buChar char="○"/>
              <a:defRPr>
                <a:solidFill>
                  <a:schemeClr val="accent3"/>
                </a:solidFill>
                <a:latin typeface="Average"/>
                <a:ea typeface="Average"/>
                <a:cs typeface="Average"/>
                <a:sym typeface="Average"/>
              </a:defRPr>
            </a:lvl8pPr>
            <a:lvl9pPr lvl="8">
              <a:lnSpc>
                <a:spcPct val="115000"/>
              </a:lnSpc>
              <a:spcBef>
                <a:spcPts val="0"/>
              </a:spcBef>
              <a:spcAft>
                <a:spcPts val="1600"/>
              </a:spcAft>
              <a:buClr>
                <a:schemeClr val="accent3"/>
              </a:buClr>
              <a:buFont typeface="Average"/>
              <a:buChar char="■"/>
              <a:defRPr>
                <a:solidFill>
                  <a:schemeClr val="accent3"/>
                </a:solidFill>
                <a:latin typeface="Average"/>
                <a:ea typeface="Average"/>
                <a:cs typeface="Average"/>
                <a:sym typeface="Average"/>
              </a:defRPr>
            </a:lvl9pPr>
          </a:lstStyle>
          <a:p>
            <a:endParaRPr/>
          </a:p>
        </p:txBody>
      </p:sp>
      <p:sp>
        <p:nvSpPr>
          <p:cNvPr id="8" name="Shape 8"/>
          <p:cNvSpPr txBox="1">
            <a:spLocks noGrp="1"/>
          </p:cNvSpPr>
          <p:nvPr>
            <p:ph type="sldNum" idx="12"/>
          </p:nvPr>
        </p:nvSpPr>
        <p:spPr>
          <a:xfrm>
            <a:off x="8490250" y="4681009"/>
            <a:ext cx="548700" cy="393600"/>
          </a:xfrm>
          <a:prstGeom prst="rect">
            <a:avLst/>
          </a:prstGeom>
          <a:noFill/>
          <a:ln>
            <a:noFill/>
          </a:ln>
        </p:spPr>
        <p:txBody>
          <a:bodyPr wrap="square" lIns="91425" tIns="91425" rIns="91425" bIns="91425" anchor="ctr" anchorCtr="0">
            <a:noAutofit/>
          </a:bodyPr>
          <a:lstStyle/>
          <a:p>
            <a:pPr lvl="0" algn="r">
              <a:spcBef>
                <a:spcPts val="0"/>
              </a:spcBef>
              <a:buNone/>
            </a:pPr>
            <a:fld id="{00000000-1234-1234-1234-123412341234}" type="slidenum">
              <a:rPr lang="en" sz="1000">
                <a:solidFill>
                  <a:schemeClr val="accent3"/>
                </a:solidFill>
                <a:latin typeface="Average"/>
                <a:ea typeface="Average"/>
                <a:cs typeface="Average"/>
                <a:sym typeface="Average"/>
              </a:rPr>
              <a:t>‹#›</a:t>
            </a:fld>
            <a:endParaRPr lang="en" sz="1000">
              <a:solidFill>
                <a:schemeClr val="accent3"/>
              </a:solidFill>
              <a:latin typeface="Average"/>
              <a:ea typeface="Average"/>
              <a:cs typeface="Average"/>
              <a:sym typeface="Average"/>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trends.google.com/trends/explore?date=all&amp;q=GitHub,Bitbucket,GitLab,SourceForge,Kiln"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chart" Target="../charts/char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1.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7.png"/><Relationship Id="rId7"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11.xml"/><Relationship Id="rId6" Type="http://schemas.openxmlformats.org/officeDocument/2006/relationships/image" Target="../media/image10.svg"/><Relationship Id="rId5" Type="http://schemas.openxmlformats.org/officeDocument/2006/relationships/image" Target="../media/image9.png"/><Relationship Id="rId10" Type="http://schemas.openxmlformats.org/officeDocument/2006/relationships/image" Target="../media/image16.svg"/><Relationship Id="rId4" Type="http://schemas.openxmlformats.org/officeDocument/2006/relationships/image" Target="../media/image8.svg"/><Relationship Id="rId9" Type="http://schemas.openxmlformats.org/officeDocument/2006/relationships/image" Target="../media/image15.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7.png"/><Relationship Id="rId7"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11.xml"/><Relationship Id="rId6" Type="http://schemas.openxmlformats.org/officeDocument/2006/relationships/image" Target="../media/image10.sv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11.xml"/><Relationship Id="rId4" Type="http://schemas.openxmlformats.org/officeDocument/2006/relationships/image" Target="../media/image19.svg"/></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11.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hyperlink" Target="https://trends.google.com/trends/explore?date=2004-01-01%202017-10-16&amp;q=/m/05vqwg,/m/012ct9,/m/08441_,/m/08w6d6,/m/09d6g&amp;hl=en-US"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6">
            <a:lumMod val="10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793997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482A6D4-E5EE-41B1-9C7A-01B77D1A62A5}"/>
              </a:ext>
            </a:extLst>
          </p:cNvPr>
          <p:cNvSpPr>
            <a:spLocks noGrp="1"/>
          </p:cNvSpPr>
          <p:nvPr>
            <p:ph type="title"/>
          </p:nvPr>
        </p:nvSpPr>
        <p:spPr>
          <a:xfrm>
            <a:off x="311700" y="445025"/>
            <a:ext cx="2984050" cy="572700"/>
          </a:xfrm>
        </p:spPr>
        <p:txBody>
          <a:bodyPr/>
          <a:lstStyle/>
          <a:p>
            <a:r>
              <a:rPr lang="en-US" dirty="0">
                <a:latin typeface="Oswald Regular" panose="00000500000000000000" pitchFamily="2" charset="0"/>
              </a:rPr>
              <a:t>WHY GITHUB?</a:t>
            </a:r>
          </a:p>
        </p:txBody>
      </p:sp>
      <p:sp>
        <p:nvSpPr>
          <p:cNvPr id="5" name="Text Placeholder 4">
            <a:extLst>
              <a:ext uri="{FF2B5EF4-FFF2-40B4-BE49-F238E27FC236}">
                <a16:creationId xmlns:a16="http://schemas.microsoft.com/office/drawing/2014/main" id="{418970C3-4500-4780-8F65-E12B9B9E64DD}"/>
              </a:ext>
            </a:extLst>
          </p:cNvPr>
          <p:cNvSpPr>
            <a:spLocks noGrp="1"/>
          </p:cNvSpPr>
          <p:nvPr>
            <p:ph type="body" idx="1"/>
          </p:nvPr>
        </p:nvSpPr>
        <p:spPr>
          <a:xfrm>
            <a:off x="311700" y="1308432"/>
            <a:ext cx="2920484" cy="2526636"/>
          </a:xfrm>
        </p:spPr>
        <p:txBody>
          <a:bodyPr/>
          <a:lstStyle/>
          <a:p>
            <a:pPr marL="342900" indent="-342900">
              <a:buFont typeface="+mj-lt"/>
              <a:buAutoNum type="arabicPeriod"/>
            </a:pPr>
            <a:r>
              <a:rPr lang="en-US" b="1" i="1" u="sng" dirty="0"/>
              <a:t>Collaboration!</a:t>
            </a:r>
          </a:p>
          <a:p>
            <a:pPr marL="342900" indent="-342900">
              <a:buFont typeface="+mj-lt"/>
              <a:buAutoNum type="arabicPeriod"/>
            </a:pPr>
            <a:r>
              <a:rPr lang="en-US" dirty="0"/>
              <a:t>Most popular version control site</a:t>
            </a:r>
          </a:p>
          <a:p>
            <a:pPr marL="342900" indent="-342900">
              <a:buFont typeface="+mj-lt"/>
              <a:buAutoNum type="arabicPeriod"/>
            </a:pPr>
            <a:r>
              <a:rPr lang="en-US" dirty="0"/>
              <a:t>Employers can see your code</a:t>
            </a:r>
          </a:p>
          <a:p>
            <a:pPr marL="342900" indent="-342900">
              <a:buFont typeface="+mj-lt"/>
              <a:buAutoNum type="arabicPeriod"/>
            </a:pPr>
            <a:endParaRPr lang="en-US" dirty="0"/>
          </a:p>
          <a:p>
            <a:pPr marL="342900" indent="-342900">
              <a:buFont typeface="+mj-lt"/>
              <a:buAutoNum type="arabicPeriod"/>
            </a:pPr>
            <a:endParaRPr lang="en-US" dirty="0"/>
          </a:p>
        </p:txBody>
      </p:sp>
      <p:sp>
        <p:nvSpPr>
          <p:cNvPr id="6" name="Rectangle 5">
            <a:extLst>
              <a:ext uri="{FF2B5EF4-FFF2-40B4-BE49-F238E27FC236}">
                <a16:creationId xmlns:a16="http://schemas.microsoft.com/office/drawing/2014/main" id="{737140D0-5A50-4CB2-8D7D-E554C7C39A12}"/>
              </a:ext>
            </a:extLst>
          </p:cNvPr>
          <p:cNvSpPr/>
          <p:nvPr/>
        </p:nvSpPr>
        <p:spPr>
          <a:xfrm>
            <a:off x="7691717" y="4897280"/>
            <a:ext cx="1452283" cy="246221"/>
          </a:xfrm>
          <a:prstGeom prst="rect">
            <a:avLst/>
          </a:prstGeom>
        </p:spPr>
        <p:txBody>
          <a:bodyPr wrap="square">
            <a:spAutoFit/>
          </a:bodyPr>
          <a:lstStyle/>
          <a:p>
            <a:r>
              <a:rPr lang="en-US" sz="1000" dirty="0">
                <a:latin typeface="Average" panose="020B0604020202020204" charset="0"/>
                <a:hlinkClick r:id="rId3"/>
              </a:rPr>
              <a:t>Source: Google Trends</a:t>
            </a:r>
            <a:endParaRPr lang="en-US" sz="1000" dirty="0">
              <a:latin typeface="Average" panose="020B0604020202020204" charset="0"/>
            </a:endParaRPr>
          </a:p>
        </p:txBody>
      </p:sp>
      <p:graphicFrame>
        <p:nvGraphicFramePr>
          <p:cNvPr id="7" name="Chart 6">
            <a:extLst>
              <a:ext uri="{FF2B5EF4-FFF2-40B4-BE49-F238E27FC236}">
                <a16:creationId xmlns:a16="http://schemas.microsoft.com/office/drawing/2014/main" id="{87E7FB03-57AE-48F8-B9C2-E94517ED2111}"/>
              </a:ext>
            </a:extLst>
          </p:cNvPr>
          <p:cNvGraphicFramePr>
            <a:graphicFrameLocks/>
          </p:cNvGraphicFramePr>
          <p:nvPr>
            <p:extLst>
              <p:ext uri="{D42A27DB-BD31-4B8C-83A1-F6EECF244321}">
                <p14:modId xmlns:p14="http://schemas.microsoft.com/office/powerpoint/2010/main" val="2964879132"/>
              </p:ext>
            </p:extLst>
          </p:nvPr>
        </p:nvGraphicFramePr>
        <p:xfrm>
          <a:off x="3355848" y="834390"/>
          <a:ext cx="5788152" cy="347472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1997955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2246850-1C89-4F91-B2F6-1AD2A440A4B8}"/>
              </a:ext>
            </a:extLst>
          </p:cNvPr>
          <p:cNvSpPr>
            <a:spLocks noGrp="1"/>
          </p:cNvSpPr>
          <p:nvPr>
            <p:ph type="title"/>
          </p:nvPr>
        </p:nvSpPr>
        <p:spPr/>
        <p:txBody>
          <a:bodyPr/>
          <a:lstStyle/>
          <a:p>
            <a:r>
              <a:rPr lang="en-US" dirty="0"/>
              <a:t>MAKING A REPOSITORY</a:t>
            </a:r>
          </a:p>
        </p:txBody>
      </p:sp>
      <p:pic>
        <p:nvPicPr>
          <p:cNvPr id="7" name="Picture 6">
            <a:extLst>
              <a:ext uri="{FF2B5EF4-FFF2-40B4-BE49-F238E27FC236}">
                <a16:creationId xmlns:a16="http://schemas.microsoft.com/office/drawing/2014/main" id="{7CE92B58-1D8F-4939-8E84-DFFF1CE03C21}"/>
              </a:ext>
            </a:extLst>
          </p:cNvPr>
          <p:cNvPicPr>
            <a:picLocks noChangeAspect="1"/>
          </p:cNvPicPr>
          <p:nvPr/>
        </p:nvPicPr>
        <p:blipFill>
          <a:blip r:embed="rId3"/>
          <a:stretch>
            <a:fillRect/>
          </a:stretch>
        </p:blipFill>
        <p:spPr>
          <a:xfrm>
            <a:off x="4811601" y="1100821"/>
            <a:ext cx="4048787" cy="2941858"/>
          </a:xfrm>
          <a:prstGeom prst="rect">
            <a:avLst/>
          </a:prstGeom>
        </p:spPr>
      </p:pic>
    </p:spTree>
    <p:extLst>
      <p:ext uri="{BB962C8B-B14F-4D97-AF65-F5344CB8AC3E}">
        <p14:creationId xmlns:p14="http://schemas.microsoft.com/office/powerpoint/2010/main" val="12739638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4A622-8349-4F57-8659-2345FCD5CED5}"/>
              </a:ext>
            </a:extLst>
          </p:cNvPr>
          <p:cNvSpPr>
            <a:spLocks noGrp="1"/>
          </p:cNvSpPr>
          <p:nvPr>
            <p:ph type="title"/>
          </p:nvPr>
        </p:nvSpPr>
        <p:spPr/>
        <p:txBody>
          <a:bodyPr/>
          <a:lstStyle/>
          <a:p>
            <a:r>
              <a:rPr lang="en-US" dirty="0"/>
              <a:t>CLONING</a:t>
            </a:r>
          </a:p>
        </p:txBody>
      </p:sp>
      <p:sp>
        <p:nvSpPr>
          <p:cNvPr id="4" name="Text Placeholder 3">
            <a:extLst>
              <a:ext uri="{FF2B5EF4-FFF2-40B4-BE49-F238E27FC236}">
                <a16:creationId xmlns:a16="http://schemas.microsoft.com/office/drawing/2014/main" id="{77841A75-3D7E-4AED-A3F6-3D9DBFF66402}"/>
              </a:ext>
            </a:extLst>
          </p:cNvPr>
          <p:cNvSpPr>
            <a:spLocks noGrp="1"/>
          </p:cNvSpPr>
          <p:nvPr>
            <p:ph type="body" idx="2"/>
          </p:nvPr>
        </p:nvSpPr>
        <p:spPr/>
        <p:txBody>
          <a:bodyPr/>
          <a:lstStyle/>
          <a:p>
            <a:pPr algn="ctr">
              <a:buNone/>
            </a:pPr>
            <a:r>
              <a:rPr lang="en-US" dirty="0">
                <a:latin typeface="Courier New" panose="02070309020205020404" pitchFamily="49" charset="0"/>
                <a:cs typeface="Courier New" panose="02070309020205020404" pitchFamily="49" charset="0"/>
              </a:rPr>
              <a:t>cd </a:t>
            </a:r>
            <a:r>
              <a:rPr lang="en-US" b="1" dirty="0">
                <a:latin typeface="Courier New" panose="02070309020205020404" pitchFamily="49" charset="0"/>
                <a:cs typeface="Courier New" panose="02070309020205020404" pitchFamily="49" charset="0"/>
              </a:rPr>
              <a:t>/to/desired/directory/</a:t>
            </a:r>
            <a:endParaRPr lang="en-US" dirty="0">
              <a:latin typeface="Courier New" panose="02070309020205020404" pitchFamily="49" charset="0"/>
              <a:cs typeface="Courier New" panose="02070309020205020404" pitchFamily="49" charset="0"/>
            </a:endParaRPr>
          </a:p>
          <a:p>
            <a:pPr algn="ctr">
              <a:buNone/>
            </a:pPr>
            <a:r>
              <a:rPr lang="en-US" dirty="0">
                <a:latin typeface="Courier New" panose="02070309020205020404" pitchFamily="49" charset="0"/>
                <a:cs typeface="Courier New" panose="02070309020205020404" pitchFamily="49" charset="0"/>
              </a:rPr>
              <a:t>git clone &lt;</a:t>
            </a:r>
            <a:r>
              <a:rPr lang="en-US" b="1" dirty="0" err="1">
                <a:latin typeface="Courier New" panose="02070309020205020404" pitchFamily="49" charset="0"/>
                <a:cs typeface="Courier New" panose="02070309020205020404" pitchFamily="49" charset="0"/>
              </a:rPr>
              <a:t>https</a:t>
            </a:r>
            <a:r>
              <a:rPr lang="en-US" dirty="0" err="1">
                <a:latin typeface="Courier New" panose="02070309020205020404" pitchFamily="49" charset="0"/>
                <a:cs typeface="Courier New" panose="02070309020205020404" pitchFamily="49" charset="0"/>
              </a:rPr>
              <a:t>|ssh</a:t>
            </a:r>
            <a:r>
              <a:rPr lang="en-US" dirty="0">
                <a:latin typeface="Courier New" panose="02070309020205020404" pitchFamily="49" charset="0"/>
                <a:cs typeface="Courier New" panose="02070309020205020404" pitchFamily="49" charset="0"/>
              </a:rPr>
              <a:t>&gt;</a:t>
            </a:r>
          </a:p>
        </p:txBody>
      </p:sp>
      <p:pic>
        <p:nvPicPr>
          <p:cNvPr id="7" name="Picture 6">
            <a:extLst>
              <a:ext uri="{FF2B5EF4-FFF2-40B4-BE49-F238E27FC236}">
                <a16:creationId xmlns:a16="http://schemas.microsoft.com/office/drawing/2014/main" id="{89E958EB-95F9-4DB1-81D2-413BDC0888AC}"/>
              </a:ext>
            </a:extLst>
          </p:cNvPr>
          <p:cNvPicPr>
            <a:picLocks noChangeAspect="1"/>
          </p:cNvPicPr>
          <p:nvPr/>
        </p:nvPicPr>
        <p:blipFill>
          <a:blip r:embed="rId3"/>
          <a:stretch>
            <a:fillRect/>
          </a:stretch>
        </p:blipFill>
        <p:spPr>
          <a:xfrm>
            <a:off x="376350" y="2845201"/>
            <a:ext cx="3823499" cy="2236386"/>
          </a:xfrm>
          <a:prstGeom prst="rect">
            <a:avLst/>
          </a:prstGeom>
        </p:spPr>
      </p:pic>
      <p:cxnSp>
        <p:nvCxnSpPr>
          <p:cNvPr id="9" name="Straight Arrow Connector 8">
            <a:extLst>
              <a:ext uri="{FF2B5EF4-FFF2-40B4-BE49-F238E27FC236}">
                <a16:creationId xmlns:a16="http://schemas.microsoft.com/office/drawing/2014/main" id="{03ABE8F1-F1A4-4F72-A3F7-0029640CF3B0}"/>
              </a:ext>
            </a:extLst>
          </p:cNvPr>
          <p:cNvCxnSpPr/>
          <p:nvPr/>
        </p:nvCxnSpPr>
        <p:spPr>
          <a:xfrm flipH="1" flipV="1">
            <a:off x="4009668" y="4268830"/>
            <a:ext cx="1149113" cy="474314"/>
          </a:xfrm>
          <a:prstGeom prst="straightConnector1">
            <a:avLst/>
          </a:prstGeom>
          <a:ln w="95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081CAFFF-5085-4441-A31C-ED7E724F2878}"/>
              </a:ext>
            </a:extLst>
          </p:cNvPr>
          <p:cNvSpPr txBox="1"/>
          <p:nvPr/>
        </p:nvSpPr>
        <p:spPr>
          <a:xfrm>
            <a:off x="5153891" y="4743144"/>
            <a:ext cx="2679276" cy="307777"/>
          </a:xfrm>
          <a:prstGeom prst="rect">
            <a:avLst/>
          </a:prstGeom>
          <a:noFill/>
          <a:ln>
            <a:solidFill>
              <a:srgbClr val="FF0000"/>
            </a:solidFill>
          </a:ln>
        </p:spPr>
        <p:txBody>
          <a:bodyPr wrap="square" rtlCol="0">
            <a:spAutoFit/>
          </a:bodyPr>
          <a:lstStyle/>
          <a:p>
            <a:r>
              <a:rPr lang="en-US" dirty="0">
                <a:latin typeface="Average" panose="020B0604020202020204" charset="0"/>
              </a:rPr>
              <a:t>Copy the URL to your clipboard!</a:t>
            </a:r>
          </a:p>
        </p:txBody>
      </p:sp>
    </p:spTree>
    <p:extLst>
      <p:ext uri="{BB962C8B-B14F-4D97-AF65-F5344CB8AC3E}">
        <p14:creationId xmlns:p14="http://schemas.microsoft.com/office/powerpoint/2010/main" val="3674413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10AB298E-9134-4B8B-9062-439B4269550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38400" y="2114550"/>
            <a:ext cx="914400" cy="914400"/>
          </a:xfrm>
          <a:prstGeom prst="rect">
            <a:avLst/>
          </a:prstGeom>
        </p:spPr>
      </p:pic>
      <p:pic>
        <p:nvPicPr>
          <p:cNvPr id="7" name="Graphic 6">
            <a:extLst>
              <a:ext uri="{FF2B5EF4-FFF2-40B4-BE49-F238E27FC236}">
                <a16:creationId xmlns:a16="http://schemas.microsoft.com/office/drawing/2014/main" id="{71E0CE9B-8423-4B64-BDE8-1040C5CC56B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791200" y="2114550"/>
            <a:ext cx="914400" cy="914400"/>
          </a:xfrm>
          <a:prstGeom prst="rect">
            <a:avLst/>
          </a:prstGeom>
        </p:spPr>
      </p:pic>
      <p:cxnSp>
        <p:nvCxnSpPr>
          <p:cNvPr id="9" name="Straight Arrow Connector 8">
            <a:extLst>
              <a:ext uri="{FF2B5EF4-FFF2-40B4-BE49-F238E27FC236}">
                <a16:creationId xmlns:a16="http://schemas.microsoft.com/office/drawing/2014/main" id="{E932C948-D68D-45D1-AB11-C2E921567107}"/>
              </a:ext>
            </a:extLst>
          </p:cNvPr>
          <p:cNvCxnSpPr>
            <a:stCxn id="5" idx="3"/>
            <a:endCxn id="7" idx="1"/>
          </p:cNvCxnSpPr>
          <p:nvPr/>
        </p:nvCxnSpPr>
        <p:spPr>
          <a:xfrm>
            <a:off x="3352800" y="2571750"/>
            <a:ext cx="2438400" cy="0"/>
          </a:xfrm>
          <a:prstGeom prst="straightConnector1">
            <a:avLst/>
          </a:prstGeom>
          <a:ln w="76200">
            <a:solidFill>
              <a:schemeClr val="accent6"/>
            </a:solidFill>
            <a:prstDash val="sysDash"/>
            <a:tailEnd type="triangle"/>
          </a:ln>
        </p:spPr>
        <p:style>
          <a:lnRef idx="1">
            <a:schemeClr val="accent1"/>
          </a:lnRef>
          <a:fillRef idx="0">
            <a:schemeClr val="accent1"/>
          </a:fillRef>
          <a:effectRef idx="0">
            <a:schemeClr val="accent1"/>
          </a:effectRef>
          <a:fontRef idx="minor">
            <a:schemeClr val="tx1"/>
          </a:fontRef>
        </p:style>
      </p:cxnSp>
      <p:pic>
        <p:nvPicPr>
          <p:cNvPr id="10" name="Graphic 9">
            <a:extLst>
              <a:ext uri="{FF2B5EF4-FFF2-40B4-BE49-F238E27FC236}">
                <a16:creationId xmlns:a16="http://schemas.microsoft.com/office/drawing/2014/main" id="{BBEC141F-6953-40D0-8224-6E72A46E787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667000" y="1642680"/>
            <a:ext cx="457200" cy="457200"/>
          </a:xfrm>
          <a:prstGeom prst="rect">
            <a:avLst/>
          </a:prstGeom>
        </p:spPr>
      </p:pic>
      <p:pic>
        <p:nvPicPr>
          <p:cNvPr id="11" name="Graphic 10">
            <a:extLst>
              <a:ext uri="{FF2B5EF4-FFF2-40B4-BE49-F238E27FC236}">
                <a16:creationId xmlns:a16="http://schemas.microsoft.com/office/drawing/2014/main" id="{A5320950-4B58-4385-98CE-14961026B18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667000" y="1642680"/>
            <a:ext cx="457200" cy="457200"/>
          </a:xfrm>
          <a:prstGeom prst="rect">
            <a:avLst/>
          </a:prstGeom>
        </p:spPr>
      </p:pic>
      <p:cxnSp>
        <p:nvCxnSpPr>
          <p:cNvPr id="12" name="Straight Arrow Connector 11">
            <a:extLst>
              <a:ext uri="{FF2B5EF4-FFF2-40B4-BE49-F238E27FC236}">
                <a16:creationId xmlns:a16="http://schemas.microsoft.com/office/drawing/2014/main" id="{DDA93274-07B1-46E1-9C6D-38C30446A7D9}"/>
              </a:ext>
            </a:extLst>
          </p:cNvPr>
          <p:cNvCxnSpPr>
            <a:cxnSpLocks/>
          </p:cNvCxnSpPr>
          <p:nvPr/>
        </p:nvCxnSpPr>
        <p:spPr>
          <a:xfrm flipH="1">
            <a:off x="3352800" y="1871280"/>
            <a:ext cx="2438401" cy="0"/>
          </a:xfrm>
          <a:prstGeom prst="straightConnector1">
            <a:avLst/>
          </a:prstGeom>
          <a:ln w="76200">
            <a:solidFill>
              <a:schemeClr val="accent6"/>
            </a:solidFill>
            <a:prstDash val="sys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1F5EBEB9-D761-4DF5-A8B4-18D844B457EA}"/>
              </a:ext>
            </a:extLst>
          </p:cNvPr>
          <p:cNvSpPr/>
          <p:nvPr/>
        </p:nvSpPr>
        <p:spPr>
          <a:xfrm>
            <a:off x="3467371" y="583084"/>
            <a:ext cx="2209259" cy="830997"/>
          </a:xfrm>
          <a:prstGeom prst="rect">
            <a:avLst/>
          </a:prstGeom>
        </p:spPr>
        <p:txBody>
          <a:bodyPr wrap="none">
            <a:spAutoFit/>
          </a:bodyPr>
          <a:lstStyle/>
          <a:p>
            <a:r>
              <a:rPr lang="en-US" sz="4800" dirty="0">
                <a:solidFill>
                  <a:schemeClr val="accent6"/>
                </a:solidFill>
                <a:latin typeface="Oswald Regular" panose="00000500000000000000" pitchFamily="2" charset="0"/>
              </a:rPr>
              <a:t>CLONING</a:t>
            </a:r>
          </a:p>
        </p:txBody>
      </p:sp>
    </p:spTree>
    <p:extLst>
      <p:ext uri="{BB962C8B-B14F-4D97-AF65-F5344CB8AC3E}">
        <p14:creationId xmlns:p14="http://schemas.microsoft.com/office/powerpoint/2010/main" val="3904565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fill="hold" nodeType="clickEffect">
                                  <p:stCondLst>
                                    <p:cond delay="0"/>
                                  </p:stCondLst>
                                  <p:childTnLst>
                                    <p:animMotion origin="layout" path="M 3.33333E-6 1.11111E-6 L 0.36666 1.11111E-6 " pathEditMode="relative" rAng="0" ptsTypes="AA">
                                      <p:cBhvr>
                                        <p:cTn id="6" dur="2000" fill="hold"/>
                                        <p:tgtEl>
                                          <p:spTgt spid="10"/>
                                        </p:tgtEl>
                                        <p:attrNameLst>
                                          <p:attrName>ppt_x</p:attrName>
                                          <p:attrName>ppt_y</p:attrName>
                                        </p:attrNameLst>
                                      </p:cBhvr>
                                      <p:rCtr x="18333" y="0"/>
                                    </p:animMotion>
                                  </p:childTnLst>
                                </p:cTn>
                              </p:par>
                            </p:childTnLst>
                          </p:cTn>
                        </p:par>
                        <p:par>
                          <p:cTn id="7" fill="hold">
                            <p:stCondLst>
                              <p:cond delay="2000"/>
                            </p:stCondLst>
                            <p:childTnLst>
                              <p:par>
                                <p:cTn id="8" presetID="22" presetClass="entr" presetSubtype="2" fill="hold" nodeType="after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right)">
                                      <p:cBhvr>
                                        <p:cTn id="1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F9E91-617E-4BE9-8190-542CE55F033D}"/>
              </a:ext>
            </a:extLst>
          </p:cNvPr>
          <p:cNvSpPr>
            <a:spLocks noGrp="1"/>
          </p:cNvSpPr>
          <p:nvPr>
            <p:ph type="title"/>
          </p:nvPr>
        </p:nvSpPr>
        <p:spPr/>
        <p:txBody>
          <a:bodyPr/>
          <a:lstStyle/>
          <a:p>
            <a:r>
              <a:rPr lang="en-US" dirty="0"/>
              <a:t>PUSHING</a:t>
            </a:r>
          </a:p>
        </p:txBody>
      </p:sp>
      <p:sp>
        <p:nvSpPr>
          <p:cNvPr id="3" name="Subtitle 2">
            <a:extLst>
              <a:ext uri="{FF2B5EF4-FFF2-40B4-BE49-F238E27FC236}">
                <a16:creationId xmlns:a16="http://schemas.microsoft.com/office/drawing/2014/main" id="{9AD2AEF4-67DD-4B01-B246-39B5925DB111}"/>
              </a:ext>
            </a:extLst>
          </p:cNvPr>
          <p:cNvSpPr>
            <a:spLocks noGrp="1"/>
          </p:cNvSpPr>
          <p:nvPr>
            <p:ph type="subTitle" idx="1"/>
          </p:nvPr>
        </p:nvSpPr>
        <p:spPr/>
        <p:txBody>
          <a:bodyPr/>
          <a:lstStyle/>
          <a:p>
            <a:r>
              <a:rPr lang="en-US" dirty="0"/>
              <a:t>(Requires commit)</a:t>
            </a:r>
          </a:p>
        </p:txBody>
      </p:sp>
      <p:sp>
        <p:nvSpPr>
          <p:cNvPr id="4" name="Text Placeholder 3">
            <a:extLst>
              <a:ext uri="{FF2B5EF4-FFF2-40B4-BE49-F238E27FC236}">
                <a16:creationId xmlns:a16="http://schemas.microsoft.com/office/drawing/2014/main" id="{C6EBE150-A9F4-470A-AE8E-F4E44C8BD04F}"/>
              </a:ext>
            </a:extLst>
          </p:cNvPr>
          <p:cNvSpPr>
            <a:spLocks noGrp="1"/>
          </p:cNvSpPr>
          <p:nvPr>
            <p:ph type="body" idx="2"/>
          </p:nvPr>
        </p:nvSpPr>
        <p:spPr/>
        <p:txBody>
          <a:bodyPr/>
          <a:lstStyle/>
          <a:p>
            <a:pPr algn="ctr">
              <a:buNone/>
            </a:pPr>
            <a:r>
              <a:rPr lang="en-US" dirty="0">
                <a:latin typeface="Courier New" panose="02070309020205020404" pitchFamily="49" charset="0"/>
                <a:cs typeface="Courier New" panose="02070309020205020404" pitchFamily="49" charset="0"/>
              </a:rPr>
              <a:t>git push</a:t>
            </a:r>
          </a:p>
        </p:txBody>
      </p:sp>
    </p:spTree>
    <p:extLst>
      <p:ext uri="{BB962C8B-B14F-4D97-AF65-F5344CB8AC3E}">
        <p14:creationId xmlns:p14="http://schemas.microsoft.com/office/powerpoint/2010/main" val="15221881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10AB298E-9134-4B8B-9062-439B4269550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38400" y="2114550"/>
            <a:ext cx="914400" cy="914400"/>
          </a:xfrm>
          <a:prstGeom prst="rect">
            <a:avLst/>
          </a:prstGeom>
        </p:spPr>
      </p:pic>
      <p:pic>
        <p:nvPicPr>
          <p:cNvPr id="7" name="Graphic 6">
            <a:extLst>
              <a:ext uri="{FF2B5EF4-FFF2-40B4-BE49-F238E27FC236}">
                <a16:creationId xmlns:a16="http://schemas.microsoft.com/office/drawing/2014/main" id="{71E0CE9B-8423-4B64-BDE8-1040C5CC56B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791200" y="2114550"/>
            <a:ext cx="914400" cy="914400"/>
          </a:xfrm>
          <a:prstGeom prst="rect">
            <a:avLst/>
          </a:prstGeom>
        </p:spPr>
      </p:pic>
      <p:cxnSp>
        <p:nvCxnSpPr>
          <p:cNvPr id="9" name="Straight Arrow Connector 8">
            <a:extLst>
              <a:ext uri="{FF2B5EF4-FFF2-40B4-BE49-F238E27FC236}">
                <a16:creationId xmlns:a16="http://schemas.microsoft.com/office/drawing/2014/main" id="{E932C948-D68D-45D1-AB11-C2E921567107}"/>
              </a:ext>
            </a:extLst>
          </p:cNvPr>
          <p:cNvCxnSpPr>
            <a:stCxn id="5" idx="3"/>
            <a:endCxn id="7" idx="1"/>
          </p:cNvCxnSpPr>
          <p:nvPr/>
        </p:nvCxnSpPr>
        <p:spPr>
          <a:xfrm>
            <a:off x="3352800" y="2571750"/>
            <a:ext cx="2438400" cy="0"/>
          </a:xfrm>
          <a:prstGeom prst="straightConnector1">
            <a:avLst/>
          </a:prstGeom>
          <a:ln w="76200">
            <a:solidFill>
              <a:schemeClr val="accent6"/>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pic>
        <p:nvPicPr>
          <p:cNvPr id="10" name="Graphic 9">
            <a:extLst>
              <a:ext uri="{FF2B5EF4-FFF2-40B4-BE49-F238E27FC236}">
                <a16:creationId xmlns:a16="http://schemas.microsoft.com/office/drawing/2014/main" id="{BBEC141F-6953-40D0-8224-6E72A46E787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667000" y="1642680"/>
            <a:ext cx="457200" cy="457200"/>
          </a:xfrm>
          <a:prstGeom prst="rect">
            <a:avLst/>
          </a:prstGeom>
        </p:spPr>
      </p:pic>
      <p:pic>
        <p:nvPicPr>
          <p:cNvPr id="11" name="Graphic 10">
            <a:extLst>
              <a:ext uri="{FF2B5EF4-FFF2-40B4-BE49-F238E27FC236}">
                <a16:creationId xmlns:a16="http://schemas.microsoft.com/office/drawing/2014/main" id="{A5320950-4B58-4385-98CE-14961026B18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019801" y="1642680"/>
            <a:ext cx="457200" cy="457200"/>
          </a:xfrm>
          <a:prstGeom prst="rect">
            <a:avLst/>
          </a:prstGeom>
        </p:spPr>
      </p:pic>
      <p:sp>
        <p:nvSpPr>
          <p:cNvPr id="16" name="Rectangle 15">
            <a:extLst>
              <a:ext uri="{FF2B5EF4-FFF2-40B4-BE49-F238E27FC236}">
                <a16:creationId xmlns:a16="http://schemas.microsoft.com/office/drawing/2014/main" id="{1F5EBEB9-D761-4DF5-A8B4-18D844B457EA}"/>
              </a:ext>
            </a:extLst>
          </p:cNvPr>
          <p:cNvSpPr/>
          <p:nvPr/>
        </p:nvSpPr>
        <p:spPr>
          <a:xfrm>
            <a:off x="3467371" y="583084"/>
            <a:ext cx="2257349" cy="830997"/>
          </a:xfrm>
          <a:prstGeom prst="rect">
            <a:avLst/>
          </a:prstGeom>
        </p:spPr>
        <p:txBody>
          <a:bodyPr wrap="none">
            <a:spAutoFit/>
          </a:bodyPr>
          <a:lstStyle/>
          <a:p>
            <a:r>
              <a:rPr lang="en-US" sz="4800" dirty="0">
                <a:solidFill>
                  <a:schemeClr val="accent6"/>
                </a:solidFill>
                <a:latin typeface="Oswald Regular" panose="00000500000000000000" pitchFamily="2" charset="0"/>
              </a:rPr>
              <a:t>PUSHING</a:t>
            </a:r>
          </a:p>
        </p:txBody>
      </p:sp>
      <p:pic>
        <p:nvPicPr>
          <p:cNvPr id="13" name="Graphic 12">
            <a:extLst>
              <a:ext uri="{FF2B5EF4-FFF2-40B4-BE49-F238E27FC236}">
                <a16:creationId xmlns:a16="http://schemas.microsoft.com/office/drawing/2014/main" id="{F6753C99-7E6F-4C7F-BF0F-D42F5D1D1AC0}"/>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019801" y="1650015"/>
            <a:ext cx="457200" cy="457200"/>
          </a:xfrm>
          <a:prstGeom prst="rect">
            <a:avLst/>
          </a:prstGeom>
        </p:spPr>
      </p:pic>
    </p:spTree>
    <p:extLst>
      <p:ext uri="{BB962C8B-B14F-4D97-AF65-F5344CB8AC3E}">
        <p14:creationId xmlns:p14="http://schemas.microsoft.com/office/powerpoint/2010/main" val="2478096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fill="hold" nodeType="clickEffect">
                                  <p:stCondLst>
                                    <p:cond delay="0"/>
                                  </p:stCondLst>
                                  <p:childTnLst>
                                    <p:animMotion origin="layout" path="M -3.33333E-6 1.11111E-6 L -0.36684 1.11111E-6 " pathEditMode="relative" rAng="0" ptsTypes="AA">
                                      <p:cBhvr>
                                        <p:cTn id="6" dur="2000" fill="hold"/>
                                        <p:tgtEl>
                                          <p:spTgt spid="11"/>
                                        </p:tgtEl>
                                        <p:attrNameLst>
                                          <p:attrName>ppt_x</p:attrName>
                                          <p:attrName>ppt_y</p:attrName>
                                        </p:attrNameLst>
                                      </p:cBhvr>
                                      <p:rCtr x="-18351"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F9E91-617E-4BE9-8190-542CE55F033D}"/>
              </a:ext>
            </a:extLst>
          </p:cNvPr>
          <p:cNvSpPr>
            <a:spLocks noGrp="1"/>
          </p:cNvSpPr>
          <p:nvPr>
            <p:ph type="title"/>
          </p:nvPr>
        </p:nvSpPr>
        <p:spPr/>
        <p:txBody>
          <a:bodyPr/>
          <a:lstStyle/>
          <a:p>
            <a:r>
              <a:rPr lang="en-US" dirty="0"/>
              <a:t>PULLING</a:t>
            </a:r>
          </a:p>
        </p:txBody>
      </p:sp>
      <p:sp>
        <p:nvSpPr>
          <p:cNvPr id="3" name="Subtitle 2">
            <a:extLst>
              <a:ext uri="{FF2B5EF4-FFF2-40B4-BE49-F238E27FC236}">
                <a16:creationId xmlns:a16="http://schemas.microsoft.com/office/drawing/2014/main" id="{9AD2AEF4-67DD-4B01-B246-39B5925DB111}"/>
              </a:ext>
            </a:extLst>
          </p:cNvPr>
          <p:cNvSpPr>
            <a:spLocks noGrp="1"/>
          </p:cNvSpPr>
          <p:nvPr>
            <p:ph type="subTitle" idx="1"/>
          </p:nvPr>
        </p:nvSpPr>
        <p:spPr/>
        <p:txBody>
          <a:bodyPr/>
          <a:lstStyle/>
          <a:p>
            <a:r>
              <a:rPr lang="en-US" dirty="0"/>
              <a:t>(Requires change on remote)</a:t>
            </a:r>
          </a:p>
        </p:txBody>
      </p:sp>
      <p:sp>
        <p:nvSpPr>
          <p:cNvPr id="4" name="Text Placeholder 3">
            <a:extLst>
              <a:ext uri="{FF2B5EF4-FFF2-40B4-BE49-F238E27FC236}">
                <a16:creationId xmlns:a16="http://schemas.microsoft.com/office/drawing/2014/main" id="{C6EBE150-A9F4-470A-AE8E-F4E44C8BD04F}"/>
              </a:ext>
            </a:extLst>
          </p:cNvPr>
          <p:cNvSpPr>
            <a:spLocks noGrp="1"/>
          </p:cNvSpPr>
          <p:nvPr>
            <p:ph type="body" idx="2"/>
          </p:nvPr>
        </p:nvSpPr>
        <p:spPr/>
        <p:txBody>
          <a:bodyPr/>
          <a:lstStyle/>
          <a:p>
            <a:pPr algn="ctr">
              <a:buNone/>
            </a:pPr>
            <a:r>
              <a:rPr lang="en-US" dirty="0">
                <a:latin typeface="Courier New" panose="02070309020205020404" pitchFamily="49" charset="0"/>
                <a:cs typeface="Courier New" panose="02070309020205020404" pitchFamily="49" charset="0"/>
              </a:rPr>
              <a:t>git pull</a:t>
            </a:r>
          </a:p>
        </p:txBody>
      </p:sp>
    </p:spTree>
    <p:extLst>
      <p:ext uri="{BB962C8B-B14F-4D97-AF65-F5344CB8AC3E}">
        <p14:creationId xmlns:p14="http://schemas.microsoft.com/office/powerpoint/2010/main" val="34744579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10AB298E-9134-4B8B-9062-439B4269550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38400" y="2114550"/>
            <a:ext cx="914400" cy="914400"/>
          </a:xfrm>
          <a:prstGeom prst="rect">
            <a:avLst/>
          </a:prstGeom>
        </p:spPr>
      </p:pic>
      <p:pic>
        <p:nvPicPr>
          <p:cNvPr id="7" name="Graphic 6">
            <a:extLst>
              <a:ext uri="{FF2B5EF4-FFF2-40B4-BE49-F238E27FC236}">
                <a16:creationId xmlns:a16="http://schemas.microsoft.com/office/drawing/2014/main" id="{71E0CE9B-8423-4B64-BDE8-1040C5CC56B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791200" y="2114550"/>
            <a:ext cx="914400" cy="914400"/>
          </a:xfrm>
          <a:prstGeom prst="rect">
            <a:avLst/>
          </a:prstGeom>
        </p:spPr>
      </p:pic>
      <p:cxnSp>
        <p:nvCxnSpPr>
          <p:cNvPr id="9" name="Straight Arrow Connector 8">
            <a:extLst>
              <a:ext uri="{FF2B5EF4-FFF2-40B4-BE49-F238E27FC236}">
                <a16:creationId xmlns:a16="http://schemas.microsoft.com/office/drawing/2014/main" id="{E932C948-D68D-45D1-AB11-C2E921567107}"/>
              </a:ext>
            </a:extLst>
          </p:cNvPr>
          <p:cNvCxnSpPr>
            <a:stCxn id="5" idx="3"/>
            <a:endCxn id="7" idx="1"/>
          </p:cNvCxnSpPr>
          <p:nvPr/>
        </p:nvCxnSpPr>
        <p:spPr>
          <a:xfrm>
            <a:off x="3352800" y="2571750"/>
            <a:ext cx="2438400" cy="0"/>
          </a:xfrm>
          <a:prstGeom prst="straightConnector1">
            <a:avLst/>
          </a:prstGeom>
          <a:ln w="76200">
            <a:solidFill>
              <a:schemeClr val="accent6"/>
            </a:solidFill>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10" name="Graphic 9">
            <a:extLst>
              <a:ext uri="{FF2B5EF4-FFF2-40B4-BE49-F238E27FC236}">
                <a16:creationId xmlns:a16="http://schemas.microsoft.com/office/drawing/2014/main" id="{BBEC141F-6953-40D0-8224-6E72A46E787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667000" y="1642680"/>
            <a:ext cx="457200" cy="457200"/>
          </a:xfrm>
          <a:prstGeom prst="rect">
            <a:avLst/>
          </a:prstGeom>
        </p:spPr>
      </p:pic>
      <p:sp>
        <p:nvSpPr>
          <p:cNvPr id="16" name="Rectangle 15">
            <a:extLst>
              <a:ext uri="{FF2B5EF4-FFF2-40B4-BE49-F238E27FC236}">
                <a16:creationId xmlns:a16="http://schemas.microsoft.com/office/drawing/2014/main" id="{1F5EBEB9-D761-4DF5-A8B4-18D844B457EA}"/>
              </a:ext>
            </a:extLst>
          </p:cNvPr>
          <p:cNvSpPr/>
          <p:nvPr/>
        </p:nvSpPr>
        <p:spPr>
          <a:xfrm>
            <a:off x="3467371" y="583084"/>
            <a:ext cx="2108269" cy="830997"/>
          </a:xfrm>
          <a:prstGeom prst="rect">
            <a:avLst/>
          </a:prstGeom>
        </p:spPr>
        <p:txBody>
          <a:bodyPr wrap="none">
            <a:spAutoFit/>
          </a:bodyPr>
          <a:lstStyle/>
          <a:p>
            <a:r>
              <a:rPr lang="en-US" sz="4800" dirty="0">
                <a:solidFill>
                  <a:schemeClr val="accent6"/>
                </a:solidFill>
                <a:latin typeface="Oswald Regular" panose="00000500000000000000" pitchFamily="2" charset="0"/>
              </a:rPr>
              <a:t>PULLING</a:t>
            </a:r>
          </a:p>
        </p:txBody>
      </p:sp>
      <p:pic>
        <p:nvPicPr>
          <p:cNvPr id="13" name="Graphic 12">
            <a:extLst>
              <a:ext uri="{FF2B5EF4-FFF2-40B4-BE49-F238E27FC236}">
                <a16:creationId xmlns:a16="http://schemas.microsoft.com/office/drawing/2014/main" id="{F6753C99-7E6F-4C7F-BF0F-D42F5D1D1AC0}"/>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019800" y="1650015"/>
            <a:ext cx="457200" cy="457200"/>
          </a:xfrm>
          <a:prstGeom prst="rect">
            <a:avLst/>
          </a:prstGeom>
        </p:spPr>
      </p:pic>
      <p:pic>
        <p:nvPicPr>
          <p:cNvPr id="12" name="Graphic 11">
            <a:extLst>
              <a:ext uri="{FF2B5EF4-FFF2-40B4-BE49-F238E27FC236}">
                <a16:creationId xmlns:a16="http://schemas.microsoft.com/office/drawing/2014/main" id="{BF5CD5B0-6484-4AFF-87D6-F92C1CADD9A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667000" y="1642680"/>
            <a:ext cx="457200" cy="457200"/>
          </a:xfrm>
          <a:prstGeom prst="rect">
            <a:avLst/>
          </a:prstGeom>
        </p:spPr>
      </p:pic>
    </p:spTree>
    <p:extLst>
      <p:ext uri="{BB962C8B-B14F-4D97-AF65-F5344CB8AC3E}">
        <p14:creationId xmlns:p14="http://schemas.microsoft.com/office/powerpoint/2010/main" val="3788030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fill="hold" nodeType="clickEffect">
                                  <p:stCondLst>
                                    <p:cond delay="0"/>
                                  </p:stCondLst>
                                  <p:childTnLst>
                                    <p:animMotion origin="layout" path="M 3.33333E-6 1.11111E-6 L 0.36684 1.11111E-6 " pathEditMode="relative" rAng="0" ptsTypes="AA">
                                      <p:cBhvr>
                                        <p:cTn id="6" dur="2000" fill="hold"/>
                                        <p:tgtEl>
                                          <p:spTgt spid="12"/>
                                        </p:tgtEl>
                                        <p:attrNameLst>
                                          <p:attrName>ppt_x</p:attrName>
                                          <p:attrName>ppt_y</p:attrName>
                                        </p:attrNameLst>
                                      </p:cBhvr>
                                      <p:rCtr x="18333" y="0"/>
                                    </p:animMotion>
                                  </p:childTnLst>
                                </p:cTn>
                              </p:par>
                            </p:childTnLst>
                          </p:cTn>
                        </p:par>
                        <p:par>
                          <p:cTn id="7" fill="hold">
                            <p:stCondLst>
                              <p:cond delay="2000"/>
                            </p:stCondLst>
                            <p:childTnLst>
                              <p:par>
                                <p:cTn id="8" presetID="1" presetClass="exit" presetSubtype="0" fill="hold" nodeType="afterEffect">
                                  <p:stCondLst>
                                    <p:cond delay="0"/>
                                  </p:stCondLst>
                                  <p:childTnLst>
                                    <p:set>
                                      <p:cBhvr>
                                        <p:cTn id="9" dur="1" fill="hold">
                                          <p:stCondLst>
                                            <p:cond delay="0"/>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306F1-51AE-40E3-920F-E7AC3BF1D1D9}"/>
              </a:ext>
            </a:extLst>
          </p:cNvPr>
          <p:cNvSpPr>
            <a:spLocks noGrp="1"/>
          </p:cNvSpPr>
          <p:nvPr>
            <p:ph type="title"/>
          </p:nvPr>
        </p:nvSpPr>
        <p:spPr/>
        <p:txBody>
          <a:bodyPr/>
          <a:lstStyle/>
          <a:p>
            <a:r>
              <a:rPr lang="en-US" dirty="0"/>
              <a:t>BRANCHING</a:t>
            </a:r>
          </a:p>
        </p:txBody>
      </p:sp>
      <p:sp>
        <p:nvSpPr>
          <p:cNvPr id="35" name="Text Placeholder 34"/>
          <p:cNvSpPr>
            <a:spLocks noGrp="1"/>
          </p:cNvSpPr>
          <p:nvPr>
            <p:ph type="body" idx="2"/>
          </p:nvPr>
        </p:nvSpPr>
        <p:spPr/>
        <p:txBody>
          <a:bodyPr/>
          <a:lstStyle/>
          <a:p>
            <a:pPr algn="ctr">
              <a:buNone/>
            </a:pPr>
            <a:r>
              <a:rPr lang="en-US" dirty="0">
                <a:latin typeface="Courier New" panose="02070309020205020404" pitchFamily="49" charset="0"/>
                <a:cs typeface="Courier New" panose="02070309020205020404" pitchFamily="49" charset="0"/>
              </a:rPr>
              <a:t>git branch &lt;branch-name&gt;</a:t>
            </a:r>
          </a:p>
          <a:p>
            <a:pPr algn="ctr">
              <a:buNone/>
            </a:pPr>
            <a:r>
              <a:rPr lang="en-US" dirty="0">
                <a:latin typeface="Courier New" panose="02070309020205020404" pitchFamily="49" charset="0"/>
                <a:cs typeface="Courier New" panose="02070309020205020404" pitchFamily="49" charset="0"/>
              </a:rPr>
              <a:t>git checkout &lt;branch-name&gt;</a:t>
            </a:r>
          </a:p>
        </p:txBody>
      </p:sp>
    </p:spTree>
    <p:extLst>
      <p:ext uri="{BB962C8B-B14F-4D97-AF65-F5344CB8AC3E}">
        <p14:creationId xmlns:p14="http://schemas.microsoft.com/office/powerpoint/2010/main" val="28154675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379843" y="2358887"/>
            <a:ext cx="228600" cy="278461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4379842" y="0"/>
            <a:ext cx="228600" cy="275402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3617765" y="4418493"/>
            <a:ext cx="829073" cy="307777"/>
          </a:xfrm>
          <a:prstGeom prst="rect">
            <a:avLst/>
          </a:prstGeom>
          <a:noFill/>
        </p:spPr>
        <p:txBody>
          <a:bodyPr wrap="none" rtlCol="0">
            <a:spAutoFit/>
          </a:bodyPr>
          <a:lstStyle/>
          <a:p>
            <a:r>
              <a:rPr lang="en-US" dirty="0">
                <a:solidFill>
                  <a:schemeClr val="accent6"/>
                </a:solidFill>
                <a:latin typeface="Courier New" panose="02070309020205020404" pitchFamily="49" charset="0"/>
                <a:cs typeface="Courier New" panose="02070309020205020404" pitchFamily="49" charset="0"/>
              </a:rPr>
              <a:t>master</a:t>
            </a:r>
          </a:p>
        </p:txBody>
      </p:sp>
      <p:sp>
        <p:nvSpPr>
          <p:cNvPr id="8" name="TextBox 7"/>
          <p:cNvSpPr txBox="1"/>
          <p:nvPr/>
        </p:nvSpPr>
        <p:spPr>
          <a:xfrm>
            <a:off x="5139452" y="3622467"/>
            <a:ext cx="1195088" cy="307777"/>
          </a:xfrm>
          <a:prstGeom prst="rect">
            <a:avLst/>
          </a:prstGeom>
          <a:noFill/>
        </p:spPr>
        <p:txBody>
          <a:bodyPr wrap="square" rtlCol="0">
            <a:spAutoFit/>
          </a:bodyPr>
          <a:lstStyle/>
          <a:p>
            <a:r>
              <a:rPr lang="en-US" dirty="0">
                <a:solidFill>
                  <a:schemeClr val="accent6"/>
                </a:solidFill>
                <a:latin typeface="Courier New" panose="02070309020205020404" pitchFamily="49" charset="0"/>
                <a:cs typeface="Courier New" panose="02070309020205020404" pitchFamily="49" charset="0"/>
              </a:rPr>
              <a:t>my-branch</a:t>
            </a:r>
          </a:p>
        </p:txBody>
      </p:sp>
      <p:sp>
        <p:nvSpPr>
          <p:cNvPr id="9" name="Oval 8"/>
          <p:cNvSpPr/>
          <p:nvPr/>
        </p:nvSpPr>
        <p:spPr>
          <a:xfrm>
            <a:off x="4335116" y="3079337"/>
            <a:ext cx="318052" cy="3180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10" name="Oval 9"/>
          <p:cNvSpPr/>
          <p:nvPr/>
        </p:nvSpPr>
        <p:spPr>
          <a:xfrm>
            <a:off x="4335116" y="2347580"/>
            <a:ext cx="318052" cy="3180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11" name="Oval 10"/>
          <p:cNvSpPr/>
          <p:nvPr/>
        </p:nvSpPr>
        <p:spPr>
          <a:xfrm>
            <a:off x="4335116" y="1615823"/>
            <a:ext cx="318052" cy="3180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12" name="Rectangle 11"/>
          <p:cNvSpPr/>
          <p:nvPr/>
        </p:nvSpPr>
        <p:spPr>
          <a:xfrm rot="2700000">
            <a:off x="4795624" y="3082341"/>
            <a:ext cx="228600" cy="113384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4335116" y="3837790"/>
            <a:ext cx="318052" cy="3180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20" name="Rectangle 19"/>
          <p:cNvSpPr/>
          <p:nvPr/>
        </p:nvSpPr>
        <p:spPr>
          <a:xfrm>
            <a:off x="5203173" y="2597900"/>
            <a:ext cx="228600" cy="766596"/>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5203172" y="1838688"/>
            <a:ext cx="228600" cy="766596"/>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5158447" y="1751426"/>
            <a:ext cx="318052" cy="3180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t>
            </a:r>
          </a:p>
        </p:txBody>
      </p:sp>
      <p:sp>
        <p:nvSpPr>
          <p:cNvPr id="23" name="Oval 22"/>
          <p:cNvSpPr/>
          <p:nvPr/>
        </p:nvSpPr>
        <p:spPr>
          <a:xfrm>
            <a:off x="5158447" y="2461764"/>
            <a:ext cx="318052" cy="3180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a:t>
            </a:r>
          </a:p>
        </p:txBody>
      </p:sp>
      <p:sp>
        <p:nvSpPr>
          <p:cNvPr id="24" name="Oval 23"/>
          <p:cNvSpPr/>
          <p:nvPr/>
        </p:nvSpPr>
        <p:spPr>
          <a:xfrm>
            <a:off x="5158447" y="3130605"/>
            <a:ext cx="318052" cy="3180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t>
            </a:r>
          </a:p>
        </p:txBody>
      </p:sp>
      <p:sp>
        <p:nvSpPr>
          <p:cNvPr id="25" name="TextBox 24"/>
          <p:cNvSpPr txBox="1"/>
          <p:nvPr/>
        </p:nvSpPr>
        <p:spPr>
          <a:xfrm>
            <a:off x="836081" y="3013677"/>
            <a:ext cx="2332690" cy="307777"/>
          </a:xfrm>
          <a:prstGeom prst="rect">
            <a:avLst/>
          </a:prstGeom>
          <a:noFill/>
        </p:spPr>
        <p:txBody>
          <a:bodyPr wrap="none" rtlCol="0">
            <a:spAutoFit/>
          </a:bodyPr>
          <a:lstStyle/>
          <a:p>
            <a:r>
              <a:rPr lang="en-US" dirty="0">
                <a:solidFill>
                  <a:schemeClr val="accent6"/>
                </a:solidFill>
                <a:latin typeface="Courier New" panose="02070309020205020404" pitchFamily="49" charset="0"/>
                <a:cs typeface="Courier New" panose="02070309020205020404" pitchFamily="49" charset="0"/>
              </a:rPr>
              <a:t>git branch my-branch</a:t>
            </a:r>
          </a:p>
        </p:txBody>
      </p:sp>
      <p:grpSp>
        <p:nvGrpSpPr>
          <p:cNvPr id="35" name="Group 34"/>
          <p:cNvGrpSpPr/>
          <p:nvPr/>
        </p:nvGrpSpPr>
        <p:grpSpPr>
          <a:xfrm>
            <a:off x="3593561" y="3861881"/>
            <a:ext cx="741555" cy="276999"/>
            <a:chOff x="3593561" y="3861881"/>
            <a:chExt cx="741555" cy="276999"/>
          </a:xfrm>
        </p:grpSpPr>
        <p:cxnSp>
          <p:nvCxnSpPr>
            <p:cNvPr id="29" name="Straight Arrow Connector 28"/>
            <p:cNvCxnSpPr/>
            <p:nvPr/>
          </p:nvCxnSpPr>
          <p:spPr>
            <a:xfrm>
              <a:off x="3966983" y="3998438"/>
              <a:ext cx="368133"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3593561" y="3861881"/>
              <a:ext cx="595722" cy="276999"/>
            </a:xfrm>
            <a:prstGeom prst="rect">
              <a:avLst/>
            </a:prstGeom>
            <a:noFill/>
          </p:spPr>
          <p:txBody>
            <a:bodyPr wrap="square" rtlCol="0">
              <a:spAutoFit/>
            </a:bodyPr>
            <a:lstStyle/>
            <a:p>
              <a:r>
                <a:rPr lang="en-US" sz="1200" dirty="0">
                  <a:solidFill>
                    <a:schemeClr val="accent6"/>
                  </a:solidFill>
                  <a:latin typeface="Average" panose="020B0604020202020204" charset="0"/>
                </a:rPr>
                <a:t>you</a:t>
              </a:r>
            </a:p>
          </p:txBody>
        </p:sp>
      </p:grpSp>
      <p:sp>
        <p:nvSpPr>
          <p:cNvPr id="33" name="Oval 32"/>
          <p:cNvSpPr/>
          <p:nvPr/>
        </p:nvSpPr>
        <p:spPr>
          <a:xfrm>
            <a:off x="5037603" y="3013677"/>
            <a:ext cx="559738" cy="55973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
        <p:nvSpPr>
          <p:cNvPr id="34" name="TextBox 33"/>
          <p:cNvSpPr txBox="1"/>
          <p:nvPr/>
        </p:nvSpPr>
        <p:spPr>
          <a:xfrm>
            <a:off x="6131122" y="2193691"/>
            <a:ext cx="2547492" cy="307777"/>
          </a:xfrm>
          <a:prstGeom prst="rect">
            <a:avLst/>
          </a:prstGeom>
          <a:noFill/>
        </p:spPr>
        <p:txBody>
          <a:bodyPr wrap="none" rtlCol="0">
            <a:spAutoFit/>
          </a:bodyPr>
          <a:lstStyle/>
          <a:p>
            <a:r>
              <a:rPr lang="en-US" dirty="0">
                <a:solidFill>
                  <a:schemeClr val="accent6"/>
                </a:solidFill>
                <a:latin typeface="Courier New" panose="02070309020205020404" pitchFamily="49" charset="0"/>
                <a:cs typeface="Courier New" panose="02070309020205020404" pitchFamily="49" charset="0"/>
              </a:rPr>
              <a:t>git checkout my-branch</a:t>
            </a:r>
          </a:p>
        </p:txBody>
      </p:sp>
      <p:grpSp>
        <p:nvGrpSpPr>
          <p:cNvPr id="41" name="Group 40"/>
          <p:cNvGrpSpPr/>
          <p:nvPr/>
        </p:nvGrpSpPr>
        <p:grpSpPr>
          <a:xfrm>
            <a:off x="5521225" y="3182443"/>
            <a:ext cx="858040" cy="276999"/>
            <a:chOff x="5476499" y="3182443"/>
            <a:chExt cx="858040" cy="276999"/>
          </a:xfrm>
        </p:grpSpPr>
        <p:sp>
          <p:nvSpPr>
            <p:cNvPr id="38" name="TextBox 37"/>
            <p:cNvSpPr txBox="1"/>
            <p:nvPr/>
          </p:nvSpPr>
          <p:spPr>
            <a:xfrm flipH="1">
              <a:off x="5879386" y="3182443"/>
              <a:ext cx="455153" cy="276999"/>
            </a:xfrm>
            <a:prstGeom prst="rect">
              <a:avLst/>
            </a:prstGeom>
            <a:noFill/>
          </p:spPr>
          <p:txBody>
            <a:bodyPr wrap="square" rtlCol="0" anchor="ctr">
              <a:spAutoFit/>
            </a:bodyPr>
            <a:lstStyle/>
            <a:p>
              <a:r>
                <a:rPr lang="en-US" sz="1200" dirty="0">
                  <a:solidFill>
                    <a:schemeClr val="accent6"/>
                  </a:solidFill>
                  <a:latin typeface="Average" panose="020B0604020202020204" charset="0"/>
                </a:rPr>
                <a:t>you</a:t>
              </a:r>
            </a:p>
          </p:txBody>
        </p:sp>
        <p:cxnSp>
          <p:nvCxnSpPr>
            <p:cNvPr id="39" name="Straight Arrow Connector 38"/>
            <p:cNvCxnSpPr/>
            <p:nvPr/>
          </p:nvCxnSpPr>
          <p:spPr>
            <a:xfrm flipH="1">
              <a:off x="5476499" y="3320942"/>
              <a:ext cx="447698"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920503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1"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1000"/>
                                        <p:tgtEl>
                                          <p:spTgt spid="25"/>
                                        </p:tgtEl>
                                      </p:cBhvr>
                                    </p:animEffect>
                                  </p:childTnLst>
                                </p:cTn>
                              </p:par>
                            </p:childTnLst>
                          </p:cTn>
                        </p:par>
                        <p:par>
                          <p:cTn id="8" fill="hold">
                            <p:stCondLst>
                              <p:cond delay="1000"/>
                            </p:stCondLst>
                            <p:childTnLst>
                              <p:par>
                                <p:cTn id="9" presetID="10" presetClass="exit" presetSubtype="0" fill="hold" grpId="0" nodeType="afterEffect">
                                  <p:stCondLst>
                                    <p:cond delay="0"/>
                                  </p:stCondLst>
                                  <p:childTnLst>
                                    <p:animEffect transition="out" filter="fade">
                                      <p:cBhvr>
                                        <p:cTn id="10" dur="1000"/>
                                        <p:tgtEl>
                                          <p:spTgt spid="25"/>
                                        </p:tgtEl>
                                      </p:cBhvr>
                                    </p:animEffect>
                                    <p:set>
                                      <p:cBhvr>
                                        <p:cTn id="11" dur="1" fill="hold">
                                          <p:stCondLst>
                                            <p:cond delay="999"/>
                                          </p:stCondLst>
                                        </p:cTn>
                                        <p:tgtEl>
                                          <p:spTgt spid="25"/>
                                        </p:tgtEl>
                                        <p:attrNameLst>
                                          <p:attrName>style.visibility</p:attrName>
                                        </p:attrNameLst>
                                      </p:cBhvr>
                                      <p:to>
                                        <p:strVal val="hidden"/>
                                      </p:to>
                                    </p:set>
                                  </p:childTnLst>
                                </p:cTn>
                              </p:par>
                            </p:childTnLst>
                          </p:cTn>
                        </p:par>
                        <p:par>
                          <p:cTn id="12" fill="hold">
                            <p:stCondLst>
                              <p:cond delay="2000"/>
                            </p:stCondLst>
                            <p:childTnLst>
                              <p:par>
                                <p:cTn id="13" presetID="1" presetClass="entr" presetSubtype="0"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childTnLst>
                          </p:cTn>
                        </p:par>
                        <p:par>
                          <p:cTn id="21" fill="hold">
                            <p:stCondLst>
                              <p:cond delay="0"/>
                            </p:stCondLst>
                            <p:childTnLst>
                              <p:par>
                                <p:cTn id="22" presetID="26" presetClass="emph" presetSubtype="0" fill="hold" grpId="1" nodeType="afterEffect">
                                  <p:stCondLst>
                                    <p:cond delay="0"/>
                                  </p:stCondLst>
                                  <p:childTnLst>
                                    <p:animEffect transition="out" filter="fade">
                                      <p:cBhvr>
                                        <p:cTn id="23" dur="500" tmFilter="0, 0; .2, .5; .8, .5; 1, 0"/>
                                        <p:tgtEl>
                                          <p:spTgt spid="33"/>
                                        </p:tgtEl>
                                      </p:cBhvr>
                                    </p:animEffect>
                                    <p:animScale>
                                      <p:cBhvr>
                                        <p:cTn id="24" dur="250" autoRev="1" fill="hold"/>
                                        <p:tgtEl>
                                          <p:spTgt spid="33"/>
                                        </p:tgtEl>
                                      </p:cBhvr>
                                      <p:by x="105000" y="105000"/>
                                    </p:animScale>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2" nodeType="clickEffect">
                                  <p:stCondLst>
                                    <p:cond delay="0"/>
                                  </p:stCondLst>
                                  <p:childTnLst>
                                    <p:set>
                                      <p:cBhvr>
                                        <p:cTn id="28" dur="1" fill="hold">
                                          <p:stCondLst>
                                            <p:cond delay="0"/>
                                          </p:stCondLst>
                                        </p:cTn>
                                        <p:tgtEl>
                                          <p:spTgt spid="33"/>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1" nodeType="clickEffect">
                                  <p:stCondLst>
                                    <p:cond delay="0"/>
                                  </p:stCondLst>
                                  <p:childTnLst>
                                    <p:set>
                                      <p:cBhvr>
                                        <p:cTn id="32" dur="1" fill="hold">
                                          <p:stCondLst>
                                            <p:cond delay="0"/>
                                          </p:stCondLst>
                                        </p:cTn>
                                        <p:tgtEl>
                                          <p:spTgt spid="34"/>
                                        </p:tgtEl>
                                        <p:attrNameLst>
                                          <p:attrName>style.visibility</p:attrName>
                                        </p:attrNameLst>
                                      </p:cBhvr>
                                      <p:to>
                                        <p:strVal val="visible"/>
                                      </p:to>
                                    </p:set>
                                    <p:animEffect transition="in" filter="fade">
                                      <p:cBhvr>
                                        <p:cTn id="33" dur="1000"/>
                                        <p:tgtEl>
                                          <p:spTgt spid="34"/>
                                        </p:tgtEl>
                                      </p:cBhvr>
                                    </p:animEffect>
                                  </p:childTnLst>
                                </p:cTn>
                              </p:par>
                            </p:childTnLst>
                          </p:cTn>
                        </p:par>
                        <p:par>
                          <p:cTn id="34" fill="hold">
                            <p:stCondLst>
                              <p:cond delay="1000"/>
                            </p:stCondLst>
                            <p:childTnLst>
                              <p:par>
                                <p:cTn id="35" presetID="10" presetClass="exit" presetSubtype="0" fill="hold" grpId="0" nodeType="afterEffect">
                                  <p:stCondLst>
                                    <p:cond delay="0"/>
                                  </p:stCondLst>
                                  <p:childTnLst>
                                    <p:animEffect transition="out" filter="fade">
                                      <p:cBhvr>
                                        <p:cTn id="36" dur="1000"/>
                                        <p:tgtEl>
                                          <p:spTgt spid="34"/>
                                        </p:tgtEl>
                                      </p:cBhvr>
                                    </p:animEffect>
                                    <p:set>
                                      <p:cBhvr>
                                        <p:cTn id="37" dur="1" fill="hold">
                                          <p:stCondLst>
                                            <p:cond delay="999"/>
                                          </p:stCondLst>
                                        </p:cTn>
                                        <p:tgtEl>
                                          <p:spTgt spid="34"/>
                                        </p:tgtEl>
                                        <p:attrNameLst>
                                          <p:attrName>style.visibility</p:attrName>
                                        </p:attrNameLst>
                                      </p:cBhvr>
                                      <p:to>
                                        <p:strVal val="hidden"/>
                                      </p:to>
                                    </p:set>
                                  </p:childTnLst>
                                </p:cTn>
                              </p:par>
                            </p:childTnLst>
                          </p:cTn>
                        </p:par>
                        <p:par>
                          <p:cTn id="38" fill="hold">
                            <p:stCondLst>
                              <p:cond delay="2000"/>
                            </p:stCondLst>
                            <p:childTnLst>
                              <p:par>
                                <p:cTn id="39" presetID="1" presetClass="entr" presetSubtype="0" fill="hold" nodeType="afterEffect">
                                  <p:stCondLst>
                                    <p:cond delay="0"/>
                                  </p:stCondLst>
                                  <p:childTnLst>
                                    <p:set>
                                      <p:cBhvr>
                                        <p:cTn id="40" dur="1" fill="hold">
                                          <p:stCondLst>
                                            <p:cond delay="0"/>
                                          </p:stCondLst>
                                        </p:cTn>
                                        <p:tgtEl>
                                          <p:spTgt spid="41"/>
                                        </p:tgtEl>
                                        <p:attrNameLst>
                                          <p:attrName>style.visibility</p:attrName>
                                        </p:attrNameLst>
                                      </p:cBhvr>
                                      <p:to>
                                        <p:strVal val="visible"/>
                                      </p:to>
                                    </p:set>
                                  </p:childTnLst>
                                </p:cTn>
                              </p:par>
                              <p:par>
                                <p:cTn id="41" presetID="1" presetClass="exit" presetSubtype="0" fill="hold" nodeType="withEffect">
                                  <p:stCondLst>
                                    <p:cond delay="0"/>
                                  </p:stCondLst>
                                  <p:childTnLst>
                                    <p:set>
                                      <p:cBhvr>
                                        <p:cTn id="42" dur="1" fill="hold">
                                          <p:stCondLst>
                                            <p:cond delay="0"/>
                                          </p:stCondLst>
                                        </p:cTn>
                                        <p:tgtEl>
                                          <p:spTgt spid="35"/>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4"/>
                                        </p:tgtEl>
                                        <p:attrNameLst>
                                          <p:attrName>style.visibility</p:attrName>
                                        </p:attrNameLst>
                                      </p:cBhvr>
                                      <p:to>
                                        <p:strVal val="visible"/>
                                      </p:to>
                                    </p:set>
                                  </p:childTnLst>
                                </p:cTn>
                              </p:par>
                              <p:par>
                                <p:cTn id="47" presetID="1" presetClass="exit" presetSubtype="0" fill="hold" nodeType="withEffect">
                                  <p:stCondLst>
                                    <p:cond delay="0"/>
                                  </p:stCondLst>
                                  <p:childTnLst>
                                    <p:set>
                                      <p:cBhvr>
                                        <p:cTn id="48" dur="1" fill="hold">
                                          <p:stCondLst>
                                            <p:cond delay="0"/>
                                          </p:stCondLst>
                                        </p:cTn>
                                        <p:tgtEl>
                                          <p:spTgt spid="41"/>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0"/>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1"/>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2"/>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animBg="1"/>
      <p:bldP spid="11" grpId="0" animBg="1"/>
      <p:bldP spid="12" grpId="0" animBg="1"/>
      <p:bldP spid="20" grpId="0" animBg="1"/>
      <p:bldP spid="21" grpId="0" animBg="1"/>
      <p:bldP spid="22" grpId="0" animBg="1"/>
      <p:bldP spid="23" grpId="0" animBg="1"/>
      <p:bldP spid="24" grpId="0" animBg="1"/>
      <p:bldP spid="25" grpId="0"/>
      <p:bldP spid="25" grpId="1"/>
      <p:bldP spid="33" grpId="0" animBg="1"/>
      <p:bldP spid="33" grpId="1" animBg="1"/>
      <p:bldP spid="33" grpId="2" animBg="1"/>
      <p:bldP spid="34" grpId="0"/>
      <p:bldP spid="34" grpId="1"/>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Shape 58"/>
        <p:cNvGrpSpPr/>
        <p:nvPr/>
      </p:nvGrpSpPr>
      <p:grpSpPr>
        <a:xfrm>
          <a:off x="0" y="0"/>
          <a:ext cx="0" cy="0"/>
          <a:chOff x="0" y="0"/>
          <a:chExt cx="0" cy="0"/>
        </a:xfrm>
      </p:grpSpPr>
      <p:sp>
        <p:nvSpPr>
          <p:cNvPr id="59" name="Shape 59"/>
          <p:cNvSpPr txBox="1">
            <a:spLocks noGrp="1"/>
          </p:cNvSpPr>
          <p:nvPr>
            <p:ph type="ctrTitle"/>
          </p:nvPr>
        </p:nvSpPr>
        <p:spPr>
          <a:xfrm>
            <a:off x="671258" y="990800"/>
            <a:ext cx="7801500" cy="1730100"/>
          </a:xfrm>
          <a:prstGeom prst="rect">
            <a:avLst/>
          </a:prstGeom>
        </p:spPr>
        <p:txBody>
          <a:bodyPr wrap="square" lIns="91425" tIns="91425" rIns="91425" bIns="91425" anchor="b" anchorCtr="0">
            <a:noAutofit/>
          </a:bodyPr>
          <a:lstStyle/>
          <a:p>
            <a:pPr lvl="0">
              <a:spcBef>
                <a:spcPts val="0"/>
              </a:spcBef>
              <a:buNone/>
            </a:pPr>
            <a:r>
              <a:rPr lang="en" dirty="0">
                <a:latin typeface="Oswald Regular" panose="00000500000000000000" pitchFamily="2" charset="0"/>
              </a:rPr>
              <a:t>GIT G</a:t>
            </a:r>
            <a:r>
              <a:rPr lang="en-US" dirty="0">
                <a:latin typeface="Oswald Regular" panose="00000500000000000000" pitchFamily="2" charset="0"/>
              </a:rPr>
              <a:t>OO</a:t>
            </a:r>
            <a:r>
              <a:rPr lang="en" dirty="0">
                <a:latin typeface="Oswald Regular" panose="00000500000000000000" pitchFamily="2" charset="0"/>
              </a:rPr>
              <a:t>D, </a:t>
            </a:r>
            <a:r>
              <a:rPr lang="en-US" dirty="0">
                <a:latin typeface="Oswald Regular" panose="00000500000000000000" pitchFamily="2" charset="0"/>
              </a:rPr>
              <a:t>KID</a:t>
            </a:r>
            <a:endParaRPr lang="en" dirty="0">
              <a:latin typeface="Oswald Regular" panose="00000500000000000000" pitchFamily="2" charset="0"/>
            </a:endParaRPr>
          </a:p>
        </p:txBody>
      </p:sp>
      <p:sp>
        <p:nvSpPr>
          <p:cNvPr id="60" name="Shape 60"/>
          <p:cNvSpPr txBox="1">
            <a:spLocks noGrp="1"/>
          </p:cNvSpPr>
          <p:nvPr>
            <p:ph type="subTitle" idx="1"/>
          </p:nvPr>
        </p:nvSpPr>
        <p:spPr>
          <a:xfrm>
            <a:off x="671250" y="3174876"/>
            <a:ext cx="7801500" cy="792600"/>
          </a:xfrm>
          <a:prstGeom prst="rect">
            <a:avLst/>
          </a:prstGeom>
        </p:spPr>
        <p:txBody>
          <a:bodyPr wrap="square" lIns="91425" tIns="91425" rIns="91425" bIns="91425" anchor="t" anchorCtr="0">
            <a:noAutofit/>
          </a:bodyPr>
          <a:lstStyle/>
          <a:p>
            <a:pPr lvl="0">
              <a:spcBef>
                <a:spcPts val="0"/>
              </a:spcBef>
              <a:buNone/>
            </a:pPr>
            <a:r>
              <a:rPr lang="en" dirty="0"/>
              <a:t>A Brief Introduction to Git</a:t>
            </a:r>
          </a:p>
        </p:txBody>
      </p:sp>
      <p:pic>
        <p:nvPicPr>
          <p:cNvPr id="3" name="Graphic 2">
            <a:extLst>
              <a:ext uri="{FF2B5EF4-FFF2-40B4-BE49-F238E27FC236}">
                <a16:creationId xmlns:a16="http://schemas.microsoft.com/office/drawing/2014/main" id="{E2F77370-F4BB-4993-996A-10295299D3C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238039" y="2569919"/>
            <a:ext cx="667922" cy="667922"/>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5FF58-E6AB-4428-9C4D-8850F05C4CEE}"/>
              </a:ext>
            </a:extLst>
          </p:cNvPr>
          <p:cNvSpPr>
            <a:spLocks noGrp="1"/>
          </p:cNvSpPr>
          <p:nvPr>
            <p:ph type="title"/>
          </p:nvPr>
        </p:nvSpPr>
        <p:spPr/>
        <p:txBody>
          <a:bodyPr/>
          <a:lstStyle/>
          <a:p>
            <a:r>
              <a:rPr lang="en-US" dirty="0"/>
              <a:t>MERGING</a:t>
            </a:r>
          </a:p>
        </p:txBody>
      </p:sp>
      <p:sp>
        <p:nvSpPr>
          <p:cNvPr id="5" name="Subtitle 4"/>
          <p:cNvSpPr>
            <a:spLocks noGrp="1"/>
          </p:cNvSpPr>
          <p:nvPr>
            <p:ph type="subTitle" idx="1"/>
          </p:nvPr>
        </p:nvSpPr>
        <p:spPr/>
        <p:txBody>
          <a:bodyPr/>
          <a:lstStyle/>
          <a:p>
            <a:r>
              <a:rPr lang="en-US" dirty="0"/>
              <a:t>That-to-this</a:t>
            </a:r>
          </a:p>
        </p:txBody>
      </p:sp>
      <p:sp>
        <p:nvSpPr>
          <p:cNvPr id="4" name="Text Placeholder 3">
            <a:extLst>
              <a:ext uri="{FF2B5EF4-FFF2-40B4-BE49-F238E27FC236}">
                <a16:creationId xmlns:a16="http://schemas.microsoft.com/office/drawing/2014/main" id="{E18E93CD-3A8E-47D9-90B7-82CD9D680F85}"/>
              </a:ext>
            </a:extLst>
          </p:cNvPr>
          <p:cNvSpPr>
            <a:spLocks noGrp="1"/>
          </p:cNvSpPr>
          <p:nvPr>
            <p:ph type="body" idx="2"/>
          </p:nvPr>
        </p:nvSpPr>
        <p:spPr/>
        <p:txBody>
          <a:bodyPr/>
          <a:lstStyle/>
          <a:p>
            <a:pPr algn="ctr">
              <a:buNone/>
            </a:pPr>
            <a:r>
              <a:rPr lang="en-US" sz="1200" dirty="0">
                <a:latin typeface="Courier New" panose="02070309020205020404" pitchFamily="49" charset="0"/>
                <a:cs typeface="Courier New" panose="02070309020205020404" pitchFamily="49" charset="0"/>
              </a:rPr>
              <a:t>git merge &lt;target-branch&gt;</a:t>
            </a:r>
          </a:p>
        </p:txBody>
      </p:sp>
    </p:spTree>
    <p:extLst>
      <p:ext uri="{BB962C8B-B14F-4D97-AF65-F5344CB8AC3E}">
        <p14:creationId xmlns:p14="http://schemas.microsoft.com/office/powerpoint/2010/main" val="41603763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379843" y="2358887"/>
            <a:ext cx="228600" cy="278461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4379842" y="0"/>
            <a:ext cx="228600" cy="275402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3617765" y="4418493"/>
            <a:ext cx="829073" cy="307777"/>
          </a:xfrm>
          <a:prstGeom prst="rect">
            <a:avLst/>
          </a:prstGeom>
          <a:noFill/>
        </p:spPr>
        <p:txBody>
          <a:bodyPr wrap="none" rtlCol="0">
            <a:spAutoFit/>
          </a:bodyPr>
          <a:lstStyle/>
          <a:p>
            <a:r>
              <a:rPr lang="en-US" dirty="0">
                <a:solidFill>
                  <a:schemeClr val="accent6"/>
                </a:solidFill>
                <a:latin typeface="Courier New" panose="02070309020205020404" pitchFamily="49" charset="0"/>
                <a:cs typeface="Courier New" panose="02070309020205020404" pitchFamily="49" charset="0"/>
              </a:rPr>
              <a:t>master</a:t>
            </a:r>
          </a:p>
        </p:txBody>
      </p:sp>
      <p:sp>
        <p:nvSpPr>
          <p:cNvPr id="8" name="TextBox 7"/>
          <p:cNvSpPr txBox="1"/>
          <p:nvPr/>
        </p:nvSpPr>
        <p:spPr>
          <a:xfrm>
            <a:off x="5139452" y="3622467"/>
            <a:ext cx="1195088" cy="307777"/>
          </a:xfrm>
          <a:prstGeom prst="rect">
            <a:avLst/>
          </a:prstGeom>
          <a:noFill/>
        </p:spPr>
        <p:txBody>
          <a:bodyPr wrap="square" rtlCol="0">
            <a:spAutoFit/>
          </a:bodyPr>
          <a:lstStyle/>
          <a:p>
            <a:r>
              <a:rPr lang="en-US" dirty="0">
                <a:solidFill>
                  <a:schemeClr val="accent6"/>
                </a:solidFill>
                <a:latin typeface="Courier New" panose="02070309020205020404" pitchFamily="49" charset="0"/>
                <a:cs typeface="Courier New" panose="02070309020205020404" pitchFamily="49" charset="0"/>
              </a:rPr>
              <a:t>my-branch</a:t>
            </a:r>
          </a:p>
        </p:txBody>
      </p:sp>
      <p:sp>
        <p:nvSpPr>
          <p:cNvPr id="9" name="Oval 8"/>
          <p:cNvSpPr/>
          <p:nvPr/>
        </p:nvSpPr>
        <p:spPr>
          <a:xfrm>
            <a:off x="4335116" y="3079337"/>
            <a:ext cx="318052" cy="3180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10" name="Oval 9"/>
          <p:cNvSpPr/>
          <p:nvPr/>
        </p:nvSpPr>
        <p:spPr>
          <a:xfrm>
            <a:off x="4335116" y="2347580"/>
            <a:ext cx="318052" cy="3180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11" name="Oval 10"/>
          <p:cNvSpPr/>
          <p:nvPr/>
        </p:nvSpPr>
        <p:spPr>
          <a:xfrm>
            <a:off x="4335116" y="1615823"/>
            <a:ext cx="318052" cy="3180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12" name="Rectangle 11"/>
          <p:cNvSpPr/>
          <p:nvPr/>
        </p:nvSpPr>
        <p:spPr>
          <a:xfrm rot="2700000">
            <a:off x="4795624" y="3082341"/>
            <a:ext cx="228600" cy="113384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4335116" y="3837790"/>
            <a:ext cx="318052" cy="3180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14" name="Rectangle 13"/>
          <p:cNvSpPr/>
          <p:nvPr/>
        </p:nvSpPr>
        <p:spPr>
          <a:xfrm rot="18900000">
            <a:off x="4779914" y="777305"/>
            <a:ext cx="228600" cy="1295359"/>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4335116" y="884066"/>
            <a:ext cx="318052" cy="3180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sp>
        <p:nvSpPr>
          <p:cNvPr id="16" name="Rectangle 15"/>
          <p:cNvSpPr/>
          <p:nvPr/>
        </p:nvSpPr>
        <p:spPr>
          <a:xfrm>
            <a:off x="5203173" y="2597900"/>
            <a:ext cx="228600" cy="766596"/>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5203172" y="1838688"/>
            <a:ext cx="228600" cy="766596"/>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5158447" y="1751426"/>
            <a:ext cx="318052" cy="3180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t>
            </a:r>
          </a:p>
        </p:txBody>
      </p:sp>
      <p:sp>
        <p:nvSpPr>
          <p:cNvPr id="19" name="Oval 18"/>
          <p:cNvSpPr/>
          <p:nvPr/>
        </p:nvSpPr>
        <p:spPr>
          <a:xfrm>
            <a:off x="5158447" y="2461764"/>
            <a:ext cx="318052" cy="3180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a:t>
            </a:r>
          </a:p>
        </p:txBody>
      </p:sp>
      <p:sp>
        <p:nvSpPr>
          <p:cNvPr id="20" name="Oval 19"/>
          <p:cNvSpPr/>
          <p:nvPr/>
        </p:nvSpPr>
        <p:spPr>
          <a:xfrm>
            <a:off x="5158447" y="3130605"/>
            <a:ext cx="318052" cy="3180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t>
            </a:r>
          </a:p>
        </p:txBody>
      </p:sp>
    </p:spTree>
    <p:extLst>
      <p:ext uri="{BB962C8B-B14F-4D97-AF65-F5344CB8AC3E}">
        <p14:creationId xmlns:p14="http://schemas.microsoft.com/office/powerpoint/2010/main" val="3821394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4" grpId="0" animBg="1"/>
      <p:bldP spid="15" grpId="0" animBg="1"/>
      <p:bldP spid="16" grpId="0" animBg="1"/>
      <p:bldP spid="17" grpId="0" animBg="1"/>
      <p:bldP spid="18" grpId="0" animBg="1"/>
      <p:bldP spid="19" grpId="0" animBg="1"/>
      <p:bldP spid="2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ull request review p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0279" y="506439"/>
            <a:ext cx="4323443" cy="41306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7437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FF0F9670-4029-40FA-9359-15B8EDFF361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657600" y="1657350"/>
            <a:ext cx="1828800" cy="1828800"/>
          </a:xfrm>
          <a:prstGeom prst="rect">
            <a:avLst/>
          </a:prstGeom>
        </p:spPr>
      </p:pic>
      <p:sp>
        <p:nvSpPr>
          <p:cNvPr id="5" name="Rectangle 1">
            <a:extLst>
              <a:ext uri="{FF2B5EF4-FFF2-40B4-BE49-F238E27FC236}">
                <a16:creationId xmlns:a16="http://schemas.microsoft.com/office/drawing/2014/main" id="{7A9FD09D-95ED-4312-AF2F-BD1580B75302}"/>
              </a:ext>
            </a:extLst>
          </p:cNvPr>
          <p:cNvSpPr>
            <a:spLocks noChangeArrowheads="1"/>
          </p:cNvSpPr>
          <p:nvPr/>
        </p:nvSpPr>
        <p:spPr bwMode="auto">
          <a:xfrm>
            <a:off x="1982830" y="1241852"/>
            <a:ext cx="5178339" cy="415498"/>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chemeClr val="accent6"/>
                </a:solidFill>
                <a:effectLst/>
                <a:latin typeface="Courier New" panose="02070309020205020404" pitchFamily="49" charset="0"/>
                <a:cs typeface="Courier New" panose="02070309020205020404" pitchFamily="49" charset="0"/>
              </a:rPr>
              <a:t>CONFLICT (content): Merge conflict in &lt;</a:t>
            </a:r>
            <a:r>
              <a:rPr kumimoji="0" lang="en-US" altLang="en-US" sz="1050" b="0" i="0" u="none" strike="noStrike" cap="none" normalizeH="0" baseline="0" dirty="0" err="1">
                <a:ln>
                  <a:noFill/>
                </a:ln>
                <a:solidFill>
                  <a:schemeClr val="accent6"/>
                </a:solidFill>
                <a:effectLst/>
                <a:latin typeface="Courier New" panose="02070309020205020404" pitchFamily="49" charset="0"/>
                <a:cs typeface="Courier New" panose="02070309020205020404" pitchFamily="49" charset="0"/>
              </a:rPr>
              <a:t>file_name</a:t>
            </a:r>
            <a:r>
              <a:rPr kumimoji="0" lang="en-US" altLang="en-US" sz="1050" b="0" i="0" u="none" strike="noStrike" cap="none" normalizeH="0" baseline="0" dirty="0">
                <a:ln>
                  <a:noFill/>
                </a:ln>
                <a:solidFill>
                  <a:schemeClr val="accent6"/>
                </a:solidFill>
                <a:effectLst/>
                <a:latin typeface="Courier New" panose="02070309020205020404" pitchFamily="49" charset="0"/>
                <a:cs typeface="Courier New" panose="02070309020205020404" pitchFamily="49" charset="0"/>
              </a:rPr>
              <a:t>&gt; Automatic merge failed; fix conflicts and then commit the result. </a:t>
            </a:r>
          </a:p>
        </p:txBody>
      </p:sp>
    </p:spTree>
    <p:extLst>
      <p:ext uri="{BB962C8B-B14F-4D97-AF65-F5344CB8AC3E}">
        <p14:creationId xmlns:p14="http://schemas.microsoft.com/office/powerpoint/2010/main" val="4169411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B8EB9CB-3794-4F2B-B587-75F2D88D691F}"/>
              </a:ext>
            </a:extLst>
          </p:cNvPr>
          <p:cNvSpPr/>
          <p:nvPr/>
        </p:nvSpPr>
        <p:spPr>
          <a:xfrm>
            <a:off x="3535680" y="3256280"/>
            <a:ext cx="381000" cy="188722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DD20533C-B680-459D-8880-139D2D77A8F8}"/>
              </a:ext>
            </a:extLst>
          </p:cNvPr>
          <p:cNvSpPr/>
          <p:nvPr/>
        </p:nvSpPr>
        <p:spPr>
          <a:xfrm>
            <a:off x="5227320" y="3738880"/>
            <a:ext cx="381000" cy="140462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a:extLst>
              <a:ext uri="{FF2B5EF4-FFF2-40B4-BE49-F238E27FC236}">
                <a16:creationId xmlns:a16="http://schemas.microsoft.com/office/drawing/2014/main" id="{E38B835F-5220-4DA5-BC44-0EF13AEB459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618740" y="2824480"/>
            <a:ext cx="914400" cy="914400"/>
          </a:xfrm>
          <a:prstGeom prst="rect">
            <a:avLst/>
          </a:prstGeom>
        </p:spPr>
      </p:pic>
      <p:pic>
        <p:nvPicPr>
          <p:cNvPr id="8" name="Graphic 7">
            <a:extLst>
              <a:ext uri="{FF2B5EF4-FFF2-40B4-BE49-F238E27FC236}">
                <a16:creationId xmlns:a16="http://schemas.microsoft.com/office/drawing/2014/main" id="{EF910A37-9880-4960-BE0C-7212B8A03F8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698989" y="2824480"/>
            <a:ext cx="914400" cy="914400"/>
          </a:xfrm>
          <a:prstGeom prst="rect">
            <a:avLst/>
          </a:prstGeom>
        </p:spPr>
      </p:pic>
      <p:sp>
        <p:nvSpPr>
          <p:cNvPr id="9" name="Rectangle 8">
            <a:extLst>
              <a:ext uri="{FF2B5EF4-FFF2-40B4-BE49-F238E27FC236}">
                <a16:creationId xmlns:a16="http://schemas.microsoft.com/office/drawing/2014/main" id="{8B26E5FA-CFEC-4D57-A22D-38F7C59E076C}"/>
              </a:ext>
            </a:extLst>
          </p:cNvPr>
          <p:cNvSpPr/>
          <p:nvPr/>
        </p:nvSpPr>
        <p:spPr>
          <a:xfrm rot="2700000">
            <a:off x="4325234" y="1348740"/>
            <a:ext cx="381000" cy="240538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C11A2D3-517F-4300-9FE3-A43E86093FDA}"/>
              </a:ext>
            </a:extLst>
          </p:cNvPr>
          <p:cNvSpPr/>
          <p:nvPr/>
        </p:nvSpPr>
        <p:spPr>
          <a:xfrm>
            <a:off x="5227320" y="1566295"/>
            <a:ext cx="381000" cy="357720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7837E3A-56D6-4412-8A0A-2E6A4D83784A}"/>
              </a:ext>
            </a:extLst>
          </p:cNvPr>
          <p:cNvSpPr/>
          <p:nvPr/>
        </p:nvSpPr>
        <p:spPr>
          <a:xfrm>
            <a:off x="3535680" y="3256280"/>
            <a:ext cx="381000" cy="188722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2" name="Table 11">
            <a:extLst>
              <a:ext uri="{FF2B5EF4-FFF2-40B4-BE49-F238E27FC236}">
                <a16:creationId xmlns:a16="http://schemas.microsoft.com/office/drawing/2014/main" id="{06D2E7A5-CE73-4E78-96CD-E6B933A9EFF1}"/>
              </a:ext>
            </a:extLst>
          </p:cNvPr>
          <p:cNvGraphicFramePr>
            <a:graphicFrameLocks noGrp="1"/>
          </p:cNvGraphicFramePr>
          <p:nvPr>
            <p:extLst>
              <p:ext uri="{D42A27DB-BD31-4B8C-83A1-F6EECF244321}">
                <p14:modId xmlns:p14="http://schemas.microsoft.com/office/powerpoint/2010/main" val="579248254"/>
              </p:ext>
            </p:extLst>
          </p:nvPr>
        </p:nvGraphicFramePr>
        <p:xfrm>
          <a:off x="2533294" y="1413895"/>
          <a:ext cx="2373071" cy="304800"/>
        </p:xfrm>
        <a:graphic>
          <a:graphicData uri="http://schemas.openxmlformats.org/drawingml/2006/table">
            <a:tbl>
              <a:tblPr firstRow="1" bandRow="1">
                <a:tableStyleId>{2D5ABB26-0587-4C30-8999-92F81FD0307C}</a:tableStyleId>
              </a:tblPr>
              <a:tblGrid>
                <a:gridCol w="208280">
                  <a:extLst>
                    <a:ext uri="{9D8B030D-6E8A-4147-A177-3AD203B41FA5}">
                      <a16:colId xmlns:a16="http://schemas.microsoft.com/office/drawing/2014/main" val="4221010097"/>
                    </a:ext>
                  </a:extLst>
                </a:gridCol>
                <a:gridCol w="2164791">
                  <a:extLst>
                    <a:ext uri="{9D8B030D-6E8A-4147-A177-3AD203B41FA5}">
                      <a16:colId xmlns:a16="http://schemas.microsoft.com/office/drawing/2014/main" val="4136544743"/>
                    </a:ext>
                  </a:extLst>
                </a:gridCol>
              </a:tblGrid>
              <a:tr h="300990">
                <a:tc>
                  <a:txBody>
                    <a:bodyPr/>
                    <a:lstStyle/>
                    <a:p>
                      <a:r>
                        <a:rPr lang="en-US" b="1" u="sng" dirty="0">
                          <a:latin typeface="Courier New" panose="02070309020205020404" pitchFamily="49" charset="0"/>
                          <a:cs typeface="Courier New" panose="02070309020205020404" pitchFamily="49" charset="0"/>
                        </a:rPr>
                        <a:t>1</a:t>
                      </a:r>
                      <a:endParaRPr lang="en-US" b="1" u="sng" dirty="0">
                        <a:solidFill>
                          <a:schemeClr val="accent6"/>
                        </a:solidFill>
                        <a:latin typeface="Courier New" panose="02070309020205020404" pitchFamily="49" charset="0"/>
                        <a:cs typeface="Courier New" panose="02070309020205020404" pitchFamily="49" charset="0"/>
                      </a:endParaRPr>
                    </a:p>
                  </a:txBody>
                  <a:tcPr/>
                </a:tc>
                <a:tc>
                  <a:txBody>
                    <a:bodyPr/>
                    <a:lstStyle/>
                    <a:p>
                      <a:r>
                        <a:rPr lang="en-US" dirty="0">
                          <a:latin typeface="Courier New" panose="02070309020205020404" pitchFamily="49" charset="0"/>
                          <a:cs typeface="Courier New" panose="02070309020205020404" pitchFamily="49" charset="0"/>
                        </a:rPr>
                        <a:t>This is in </a:t>
                      </a:r>
                      <a:r>
                        <a:rPr lang="en-US" b="1" dirty="0">
                          <a:solidFill>
                            <a:srgbClr val="FF0000"/>
                          </a:solidFill>
                          <a:latin typeface="Courier New" panose="02070309020205020404" pitchFamily="49" charset="0"/>
                          <a:cs typeface="Courier New" panose="02070309020205020404" pitchFamily="49" charset="0"/>
                        </a:rPr>
                        <a:t>GitHub</a:t>
                      </a:r>
                    </a:p>
                  </a:txBody>
                  <a:tcPr/>
                </a:tc>
                <a:extLst>
                  <a:ext uri="{0D108BD9-81ED-4DB2-BD59-A6C34878D82A}">
                    <a16:rowId xmlns:a16="http://schemas.microsoft.com/office/drawing/2014/main" val="1465238801"/>
                  </a:ext>
                </a:extLst>
              </a:tr>
            </a:tbl>
          </a:graphicData>
        </a:graphic>
      </p:graphicFrame>
      <p:graphicFrame>
        <p:nvGraphicFramePr>
          <p:cNvPr id="13" name="Table 12">
            <a:extLst>
              <a:ext uri="{FF2B5EF4-FFF2-40B4-BE49-F238E27FC236}">
                <a16:creationId xmlns:a16="http://schemas.microsoft.com/office/drawing/2014/main" id="{9A038E79-564B-4FE4-BFDF-C5EEC5033EAD}"/>
              </a:ext>
            </a:extLst>
          </p:cNvPr>
          <p:cNvGraphicFramePr>
            <a:graphicFrameLocks noGrp="1"/>
          </p:cNvGraphicFramePr>
          <p:nvPr>
            <p:extLst>
              <p:ext uri="{D42A27DB-BD31-4B8C-83A1-F6EECF244321}">
                <p14:modId xmlns:p14="http://schemas.microsoft.com/office/powerpoint/2010/main" val="1411586634"/>
              </p:ext>
            </p:extLst>
          </p:nvPr>
        </p:nvGraphicFramePr>
        <p:xfrm>
          <a:off x="5956798" y="1413895"/>
          <a:ext cx="3090682" cy="304800"/>
        </p:xfrm>
        <a:graphic>
          <a:graphicData uri="http://schemas.openxmlformats.org/drawingml/2006/table">
            <a:tbl>
              <a:tblPr firstRow="1" bandRow="1">
                <a:tableStyleId>{2D5ABB26-0587-4C30-8999-92F81FD0307C}</a:tableStyleId>
              </a:tblPr>
              <a:tblGrid>
                <a:gridCol w="271263">
                  <a:extLst>
                    <a:ext uri="{9D8B030D-6E8A-4147-A177-3AD203B41FA5}">
                      <a16:colId xmlns:a16="http://schemas.microsoft.com/office/drawing/2014/main" val="4221010097"/>
                    </a:ext>
                  </a:extLst>
                </a:gridCol>
                <a:gridCol w="2819419">
                  <a:extLst>
                    <a:ext uri="{9D8B030D-6E8A-4147-A177-3AD203B41FA5}">
                      <a16:colId xmlns:a16="http://schemas.microsoft.com/office/drawing/2014/main" val="4136544743"/>
                    </a:ext>
                  </a:extLst>
                </a:gridCol>
              </a:tblGrid>
              <a:tr h="300990">
                <a:tc>
                  <a:txBody>
                    <a:bodyPr/>
                    <a:lstStyle/>
                    <a:p>
                      <a:r>
                        <a:rPr lang="en-US" b="1" u="sng" dirty="0">
                          <a:latin typeface="Courier New" panose="02070309020205020404" pitchFamily="49" charset="0"/>
                          <a:cs typeface="Courier New" panose="02070309020205020404" pitchFamily="49" charset="0"/>
                        </a:rPr>
                        <a:t>1</a:t>
                      </a:r>
                      <a:endParaRPr lang="en-US" b="1" u="sng" dirty="0">
                        <a:solidFill>
                          <a:schemeClr val="accent6"/>
                        </a:solidFill>
                        <a:latin typeface="Courier New" panose="02070309020205020404" pitchFamily="49" charset="0"/>
                        <a:cs typeface="Courier New" panose="02070309020205020404" pitchFamily="49" charset="0"/>
                      </a:endParaRPr>
                    </a:p>
                  </a:txBody>
                  <a:tcPr/>
                </a:tc>
                <a:tc>
                  <a:txBody>
                    <a:bodyPr/>
                    <a:lstStyle/>
                    <a:p>
                      <a:r>
                        <a:rPr lang="en-US" dirty="0">
                          <a:latin typeface="Courier New" panose="02070309020205020404" pitchFamily="49" charset="0"/>
                          <a:cs typeface="Courier New" panose="02070309020205020404" pitchFamily="49" charset="0"/>
                        </a:rPr>
                        <a:t>This is in </a:t>
                      </a:r>
                      <a:r>
                        <a:rPr lang="en-US" b="1" dirty="0">
                          <a:solidFill>
                            <a:srgbClr val="FF0000"/>
                          </a:solidFill>
                          <a:latin typeface="Courier New" panose="02070309020205020404" pitchFamily="49" charset="0"/>
                          <a:cs typeface="Courier New" panose="02070309020205020404" pitchFamily="49" charset="0"/>
                        </a:rPr>
                        <a:t>my computer</a:t>
                      </a:r>
                    </a:p>
                  </a:txBody>
                  <a:tcPr/>
                </a:tc>
                <a:extLst>
                  <a:ext uri="{0D108BD9-81ED-4DB2-BD59-A6C34878D82A}">
                    <a16:rowId xmlns:a16="http://schemas.microsoft.com/office/drawing/2014/main" val="1465238801"/>
                  </a:ext>
                </a:extLst>
              </a:tr>
            </a:tbl>
          </a:graphicData>
        </a:graphic>
      </p:graphicFrame>
      <p:sp>
        <p:nvSpPr>
          <p:cNvPr id="15" name="TextBox 14">
            <a:extLst>
              <a:ext uri="{FF2B5EF4-FFF2-40B4-BE49-F238E27FC236}">
                <a16:creationId xmlns:a16="http://schemas.microsoft.com/office/drawing/2014/main" id="{C2A08780-74C2-4E4C-9189-5AECA6080B05}"/>
              </a:ext>
            </a:extLst>
          </p:cNvPr>
          <p:cNvSpPr txBox="1"/>
          <p:nvPr/>
        </p:nvSpPr>
        <p:spPr>
          <a:xfrm>
            <a:off x="4794893" y="903803"/>
            <a:ext cx="1245854" cy="307777"/>
          </a:xfrm>
          <a:prstGeom prst="rect">
            <a:avLst/>
          </a:prstGeom>
          <a:noFill/>
        </p:spPr>
        <p:txBody>
          <a:bodyPr wrap="none" rtlCol="0">
            <a:spAutoFit/>
          </a:bodyPr>
          <a:lstStyle/>
          <a:p>
            <a:r>
              <a:rPr lang="en-US" dirty="0">
                <a:solidFill>
                  <a:schemeClr val="accent6"/>
                </a:solidFill>
                <a:latin typeface="Average" panose="020B0604020202020204" charset="0"/>
              </a:rPr>
              <a:t>Which to use?</a:t>
            </a:r>
          </a:p>
        </p:txBody>
      </p:sp>
      <p:sp>
        <p:nvSpPr>
          <p:cNvPr id="16" name="TextBox 15">
            <a:extLst>
              <a:ext uri="{FF2B5EF4-FFF2-40B4-BE49-F238E27FC236}">
                <a16:creationId xmlns:a16="http://schemas.microsoft.com/office/drawing/2014/main" id="{970E4F41-F396-4493-8746-9E6BD1F4EF1A}"/>
              </a:ext>
            </a:extLst>
          </p:cNvPr>
          <p:cNvSpPr txBox="1"/>
          <p:nvPr/>
        </p:nvSpPr>
        <p:spPr>
          <a:xfrm>
            <a:off x="6750693" y="3127791"/>
            <a:ext cx="478016" cy="307777"/>
          </a:xfrm>
          <a:prstGeom prst="rect">
            <a:avLst/>
          </a:prstGeom>
          <a:noFill/>
        </p:spPr>
        <p:txBody>
          <a:bodyPr wrap="none" rtlCol="0">
            <a:spAutoFit/>
          </a:bodyPr>
          <a:lstStyle/>
          <a:p>
            <a:r>
              <a:rPr lang="en-US" dirty="0">
                <a:solidFill>
                  <a:schemeClr val="accent6"/>
                </a:solidFill>
                <a:latin typeface="Average" panose="020B0604020202020204" charset="0"/>
              </a:rPr>
              <a:t>pull</a:t>
            </a:r>
          </a:p>
        </p:txBody>
      </p:sp>
      <p:sp>
        <p:nvSpPr>
          <p:cNvPr id="17" name="Oval 16">
            <a:extLst>
              <a:ext uri="{FF2B5EF4-FFF2-40B4-BE49-F238E27FC236}">
                <a16:creationId xmlns:a16="http://schemas.microsoft.com/office/drawing/2014/main" id="{2465AA77-E300-4E2A-9817-49F14893EAC3}"/>
              </a:ext>
            </a:extLst>
          </p:cNvPr>
          <p:cNvSpPr/>
          <p:nvPr/>
        </p:nvSpPr>
        <p:spPr>
          <a:xfrm>
            <a:off x="5149596" y="1413895"/>
            <a:ext cx="536448" cy="53644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44421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down)">
                                      <p:cBhvr>
                                        <p:cTn id="11" dur="1000"/>
                                        <p:tgtEl>
                                          <p:spTgt spid="10"/>
                                        </p:tgtEl>
                                      </p:cBhvr>
                                    </p:animEffect>
                                  </p:childTnLst>
                                </p:cTn>
                              </p:par>
                              <p:par>
                                <p:cTn id="12" presetID="22" presetClass="entr" presetSubtype="4"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down)">
                                      <p:cBhvr>
                                        <p:cTn id="14" dur="1000"/>
                                        <p:tgtEl>
                                          <p:spTgt spid="9"/>
                                        </p:tgtEl>
                                      </p:cBhvr>
                                    </p:animEffect>
                                  </p:childTnLst>
                                </p:cTn>
                              </p:par>
                            </p:childTnLst>
                          </p:cTn>
                        </p:par>
                        <p:par>
                          <p:cTn id="15" fill="hold">
                            <p:stCondLst>
                              <p:cond delay="1500"/>
                            </p:stCondLst>
                            <p:childTnLst>
                              <p:par>
                                <p:cTn id="16" presetID="1" presetClass="entr" presetSubtype="0" fill="hold" grpId="0" nodeType="afterEffect">
                                  <p:stCondLst>
                                    <p:cond delay="0"/>
                                  </p:stCondLst>
                                  <p:childTnLst>
                                    <p:set>
                                      <p:cBhvr>
                                        <p:cTn id="17" dur="1" fill="hold">
                                          <p:stCondLst>
                                            <p:cond delay="0"/>
                                          </p:stCondLst>
                                        </p:cTn>
                                        <p:tgtEl>
                                          <p:spTgt spid="17"/>
                                        </p:tgtEl>
                                        <p:attrNameLst>
                                          <p:attrName>style.visibility</p:attrName>
                                        </p:attrNameLst>
                                      </p:cBhvr>
                                      <p:to>
                                        <p:strVal val="visible"/>
                                      </p:to>
                                    </p:set>
                                  </p:childTnLst>
                                </p:cTn>
                              </p:par>
                            </p:childTnLst>
                          </p:cTn>
                        </p:par>
                        <p:par>
                          <p:cTn id="18" fill="hold">
                            <p:stCondLst>
                              <p:cond delay="1500"/>
                            </p:stCondLst>
                            <p:childTnLst>
                              <p:par>
                                <p:cTn id="19" presetID="1" presetClass="entr" presetSubtype="0" fill="hold" nodeType="after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5" grpId="0"/>
      <p:bldP spid="16" grpId="0"/>
      <p:bldP spid="1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Oswald Regular" panose="020B0604020202020204" charset="0"/>
              </a:rPr>
              <a:t>MERGE CONFLICTS</a:t>
            </a:r>
          </a:p>
        </p:txBody>
      </p:sp>
      <p:sp>
        <p:nvSpPr>
          <p:cNvPr id="3" name="Subtitle 2"/>
          <p:cNvSpPr>
            <a:spLocks noGrp="1"/>
          </p:cNvSpPr>
          <p:nvPr>
            <p:ph type="subTitle" idx="1"/>
          </p:nvPr>
        </p:nvSpPr>
        <p:spPr/>
        <p:txBody>
          <a:bodyPr/>
          <a:lstStyle/>
          <a:p>
            <a:r>
              <a:rPr lang="en-US" dirty="0"/>
              <a:t>They’re survivable</a:t>
            </a:r>
          </a:p>
        </p:txBody>
      </p:sp>
      <p:sp>
        <p:nvSpPr>
          <p:cNvPr id="4" name="Text Placeholder 3"/>
          <p:cNvSpPr>
            <a:spLocks noGrp="1"/>
          </p:cNvSpPr>
          <p:nvPr>
            <p:ph type="body" idx="2"/>
          </p:nvPr>
        </p:nvSpPr>
        <p:spPr/>
        <p:txBody>
          <a:bodyPr/>
          <a:lstStyle/>
          <a:p>
            <a:pPr>
              <a:buNone/>
            </a:pPr>
            <a:r>
              <a:rPr lang="en-US" sz="1200" dirty="0">
                <a:latin typeface="Courier New" panose="02070309020205020404" pitchFamily="49" charset="0"/>
                <a:cs typeface="Courier New" panose="02070309020205020404" pitchFamily="49" charset="0"/>
              </a:rPr>
              <a:t>&lt;&lt;&lt;&lt;&lt;&lt;&lt;&lt;&lt;&lt;&lt;&lt;&lt;&lt;&lt;&lt;&lt;&lt;&lt; HEAD</a:t>
            </a:r>
          </a:p>
          <a:p>
            <a:pPr>
              <a:buNone/>
            </a:pPr>
            <a:r>
              <a:rPr lang="en-US" sz="1200" dirty="0">
                <a:latin typeface="Courier New" panose="02070309020205020404" pitchFamily="49" charset="0"/>
                <a:cs typeface="Courier New" panose="02070309020205020404" pitchFamily="49" charset="0"/>
              </a:rPr>
              <a:t>//Their code</a:t>
            </a:r>
          </a:p>
          <a:p>
            <a:pPr>
              <a:buNone/>
            </a:pPr>
            <a:r>
              <a:rPr lang="en-US" sz="1200" dirty="0">
                <a:latin typeface="Courier New" panose="02070309020205020404" pitchFamily="49" charset="0"/>
                <a:cs typeface="Courier New" panose="02070309020205020404" pitchFamily="49" charset="0"/>
              </a:rPr>
              <a:t>===================</a:t>
            </a:r>
          </a:p>
          <a:p>
            <a:pPr>
              <a:buNone/>
            </a:pPr>
            <a:r>
              <a:rPr lang="en-US" sz="1200" dirty="0">
                <a:latin typeface="Courier New" panose="02070309020205020404" pitchFamily="49" charset="0"/>
                <a:cs typeface="Courier New" panose="02070309020205020404" pitchFamily="49" charset="0"/>
              </a:rPr>
              <a:t>//Your code</a:t>
            </a:r>
          </a:p>
          <a:p>
            <a:pPr>
              <a:buNone/>
            </a:pPr>
            <a:r>
              <a:rPr lang="en-US" sz="1200" dirty="0">
                <a:latin typeface="Courier New" panose="02070309020205020404" pitchFamily="49" charset="0"/>
                <a:cs typeface="Courier New" panose="02070309020205020404" pitchFamily="49" charset="0"/>
              </a:rPr>
              <a:t>&gt;&gt;&gt;&gt;&gt;&gt;&gt;&gt;&gt;&gt;&gt;&gt;&gt;&gt;&gt;&gt;&gt;&gt;&gt;/some/</a:t>
            </a:r>
            <a:r>
              <a:rPr lang="en-US" sz="1200" dirty="0" err="1">
                <a:latin typeface="Courier New" panose="02070309020205020404" pitchFamily="49" charset="0"/>
                <a:cs typeface="Courier New" panose="02070309020205020404" pitchFamily="49" charset="0"/>
              </a:rPr>
              <a:t>dir</a:t>
            </a:r>
            <a:r>
              <a:rPr lang="en-US" sz="1200" dirty="0">
                <a:latin typeface="Courier New" panose="02070309020205020404" pitchFamily="49" charset="0"/>
                <a:cs typeface="Courier New" panose="02070309020205020404" pitchFamily="49" charset="0"/>
              </a:rPr>
              <a:t>/structure</a:t>
            </a:r>
          </a:p>
        </p:txBody>
      </p:sp>
    </p:spTree>
    <p:extLst>
      <p:ext uri="{BB962C8B-B14F-4D97-AF65-F5344CB8AC3E}">
        <p14:creationId xmlns:p14="http://schemas.microsoft.com/office/powerpoint/2010/main" val="3403399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Oswald Regular" panose="020B0604020202020204" charset="0"/>
              </a:rPr>
              <a:t>OTHER STUFF</a:t>
            </a:r>
          </a:p>
        </p:txBody>
      </p:sp>
      <p:sp>
        <p:nvSpPr>
          <p:cNvPr id="5" name="Subtitle 4"/>
          <p:cNvSpPr>
            <a:spLocks noGrp="1"/>
          </p:cNvSpPr>
          <p:nvPr>
            <p:ph type="subTitle" idx="1"/>
          </p:nvPr>
        </p:nvSpPr>
        <p:spPr/>
        <p:txBody>
          <a:bodyPr/>
          <a:lstStyle/>
          <a:p>
            <a:r>
              <a:rPr lang="en-US" dirty="0"/>
              <a:t>That doesn’t really fit in</a:t>
            </a:r>
          </a:p>
        </p:txBody>
      </p:sp>
      <p:sp>
        <p:nvSpPr>
          <p:cNvPr id="4" name="Text Placeholder 3"/>
          <p:cNvSpPr>
            <a:spLocks noGrp="1"/>
          </p:cNvSpPr>
          <p:nvPr>
            <p:ph type="body" idx="2"/>
          </p:nvPr>
        </p:nvSpPr>
        <p:spPr/>
        <p:txBody>
          <a:bodyPr/>
          <a:lstStyle/>
          <a:p>
            <a:pPr>
              <a:buNone/>
            </a:pPr>
            <a:r>
              <a:rPr lang="en-US" dirty="0">
                <a:latin typeface="Courier New" panose="02070309020205020404" pitchFamily="49" charset="0"/>
                <a:cs typeface="Courier New" panose="02070309020205020404" pitchFamily="49" charset="0"/>
              </a:rPr>
              <a:t>git diff</a:t>
            </a:r>
          </a:p>
          <a:p>
            <a:pPr>
              <a:buNone/>
            </a:pPr>
            <a:r>
              <a:rPr lang="en-US" dirty="0">
                <a:latin typeface="Courier New" panose="02070309020205020404" pitchFamily="49" charset="0"/>
                <a:cs typeface="Courier New" panose="02070309020205020404" pitchFamily="49" charset="0"/>
              </a:rPr>
              <a:t>git status</a:t>
            </a:r>
          </a:p>
          <a:p>
            <a:pPr>
              <a:buNone/>
            </a:pPr>
            <a:r>
              <a:rPr lang="en-US" dirty="0">
                <a:latin typeface="Courier New" panose="02070309020205020404" pitchFamily="49" charset="0"/>
                <a:cs typeface="Courier New" panose="02070309020205020404" pitchFamily="49" charset="0"/>
              </a:rPr>
              <a:t>git reset [--hard]</a:t>
            </a:r>
          </a:p>
          <a:p>
            <a:pPr>
              <a:buNone/>
            </a:pPr>
            <a:r>
              <a:rPr lang="en-US" dirty="0">
                <a:latin typeface="Courier New" panose="02070309020205020404" pitchFamily="49" charset="0"/>
                <a:cs typeface="Courier New" panose="02070309020205020404" pitchFamily="49" charset="0"/>
              </a:rPr>
              <a:t>git revert &lt;commit&gt;</a:t>
            </a:r>
          </a:p>
        </p:txBody>
      </p:sp>
    </p:spTree>
    <p:extLst>
      <p:ext uri="{BB962C8B-B14F-4D97-AF65-F5344CB8AC3E}">
        <p14:creationId xmlns:p14="http://schemas.microsoft.com/office/powerpoint/2010/main" val="12104820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p:cNvSpPr>
            <a:spLocks noGrp="1"/>
          </p:cNvSpPr>
          <p:nvPr>
            <p:ph type="ctrTitle"/>
          </p:nvPr>
        </p:nvSpPr>
        <p:spPr>
          <a:xfrm>
            <a:off x="671258" y="2132957"/>
            <a:ext cx="7801500" cy="877586"/>
          </a:xfrm>
        </p:spPr>
        <p:txBody>
          <a:bodyPr/>
          <a:lstStyle/>
          <a:p>
            <a:r>
              <a:rPr lang="en-US" dirty="0"/>
              <a:t>GIT</a:t>
            </a:r>
          </a:p>
        </p:txBody>
      </p:sp>
    </p:spTree>
    <p:extLst>
      <p:ext uri="{BB962C8B-B14F-4D97-AF65-F5344CB8AC3E}">
        <p14:creationId xmlns:p14="http://schemas.microsoft.com/office/powerpoint/2010/main" val="40571060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spTree>
    <p:extLst>
      <p:ext uri="{BB962C8B-B14F-4D97-AF65-F5344CB8AC3E}">
        <p14:creationId xmlns:p14="http://schemas.microsoft.com/office/powerpoint/2010/main" val="30412105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F3CDF4E-8887-4197-BA44-B1626D6F9FBB}"/>
              </a:ext>
            </a:extLst>
          </p:cNvPr>
          <p:cNvSpPr>
            <a:spLocks noGrp="1"/>
          </p:cNvSpPr>
          <p:nvPr>
            <p:ph type="title"/>
          </p:nvPr>
        </p:nvSpPr>
        <p:spPr/>
        <p:txBody>
          <a:bodyPr/>
          <a:lstStyle/>
          <a:p>
            <a:pPr algn="ctr"/>
            <a:r>
              <a:rPr lang="en-US" dirty="0">
                <a:latin typeface="Oswald Regular" panose="00000500000000000000" pitchFamily="2" charset="0"/>
              </a:rPr>
              <a:t>OVERVIEW</a:t>
            </a:r>
          </a:p>
        </p:txBody>
      </p:sp>
      <p:sp>
        <p:nvSpPr>
          <p:cNvPr id="4" name="Text Placeholder 3">
            <a:extLst>
              <a:ext uri="{FF2B5EF4-FFF2-40B4-BE49-F238E27FC236}">
                <a16:creationId xmlns:a16="http://schemas.microsoft.com/office/drawing/2014/main" id="{A96D3A8D-0B70-42EC-8B2B-5A0C3DC34920}"/>
              </a:ext>
            </a:extLst>
          </p:cNvPr>
          <p:cNvSpPr>
            <a:spLocks noGrp="1"/>
          </p:cNvSpPr>
          <p:nvPr>
            <p:ph type="body" idx="1"/>
          </p:nvPr>
        </p:nvSpPr>
        <p:spPr>
          <a:xfrm>
            <a:off x="381400" y="1152475"/>
            <a:ext cx="3999900" cy="3416400"/>
          </a:xfrm>
        </p:spPr>
        <p:txBody>
          <a:bodyPr anchor="t"/>
          <a:lstStyle/>
          <a:p>
            <a:pPr algn="ctr">
              <a:lnSpc>
                <a:spcPct val="100000"/>
              </a:lnSpc>
              <a:buNone/>
            </a:pPr>
            <a:r>
              <a:rPr lang="en-US" sz="2400" dirty="0">
                <a:latin typeface="Oswald Regular" panose="00000500000000000000" pitchFamily="2" charset="0"/>
              </a:rPr>
              <a:t>GIT</a:t>
            </a:r>
            <a:endParaRPr lang="en-US" sz="1800" dirty="0">
              <a:latin typeface="Oswald Regular" panose="00000500000000000000" pitchFamily="2" charset="0"/>
            </a:endParaRPr>
          </a:p>
          <a:p>
            <a:pPr algn="ctr">
              <a:lnSpc>
                <a:spcPct val="100000"/>
              </a:lnSpc>
              <a:buNone/>
            </a:pPr>
            <a:r>
              <a:rPr lang="en-US" sz="1800" dirty="0"/>
              <a:t>Why Git?</a:t>
            </a:r>
          </a:p>
          <a:p>
            <a:pPr algn="ctr">
              <a:lnSpc>
                <a:spcPct val="100000"/>
              </a:lnSpc>
              <a:buNone/>
            </a:pPr>
            <a:r>
              <a:rPr lang="en-US" sz="1800" dirty="0"/>
              <a:t>Making a Git Repository</a:t>
            </a:r>
          </a:p>
          <a:p>
            <a:pPr algn="ctr">
              <a:lnSpc>
                <a:spcPct val="100000"/>
              </a:lnSpc>
              <a:buNone/>
            </a:pPr>
            <a:r>
              <a:rPr lang="en-US" sz="1800" dirty="0"/>
              <a:t>Committing</a:t>
            </a:r>
          </a:p>
          <a:p>
            <a:pPr algn="ctr">
              <a:lnSpc>
                <a:spcPct val="100000"/>
              </a:lnSpc>
              <a:buNone/>
            </a:pPr>
            <a:r>
              <a:rPr lang="en-US" sz="1800" dirty="0"/>
              <a:t>Adding</a:t>
            </a:r>
          </a:p>
          <a:p>
            <a:pPr algn="ctr">
              <a:lnSpc>
                <a:spcPct val="100000"/>
              </a:lnSpc>
              <a:buNone/>
            </a:pPr>
            <a:endParaRPr lang="en-US" sz="1800" dirty="0"/>
          </a:p>
        </p:txBody>
      </p:sp>
      <p:sp>
        <p:nvSpPr>
          <p:cNvPr id="5" name="Text Placeholder 4">
            <a:extLst>
              <a:ext uri="{FF2B5EF4-FFF2-40B4-BE49-F238E27FC236}">
                <a16:creationId xmlns:a16="http://schemas.microsoft.com/office/drawing/2014/main" id="{22F17709-2422-4E94-95DB-64AF8061B94A}"/>
              </a:ext>
            </a:extLst>
          </p:cNvPr>
          <p:cNvSpPr>
            <a:spLocks noGrp="1"/>
          </p:cNvSpPr>
          <p:nvPr>
            <p:ph type="body" idx="2"/>
          </p:nvPr>
        </p:nvSpPr>
        <p:spPr>
          <a:xfrm>
            <a:off x="4762700" y="1152475"/>
            <a:ext cx="3999900" cy="3416400"/>
          </a:xfrm>
        </p:spPr>
        <p:txBody>
          <a:bodyPr anchor="t"/>
          <a:lstStyle/>
          <a:p>
            <a:pPr algn="ctr">
              <a:lnSpc>
                <a:spcPct val="100000"/>
              </a:lnSpc>
              <a:buNone/>
            </a:pPr>
            <a:r>
              <a:rPr lang="en-US" sz="2400" dirty="0">
                <a:latin typeface="Oswald Regular" panose="00000500000000000000" pitchFamily="2" charset="0"/>
              </a:rPr>
              <a:t>GITHUB</a:t>
            </a:r>
          </a:p>
          <a:p>
            <a:pPr algn="ctr">
              <a:lnSpc>
                <a:spcPct val="100000"/>
              </a:lnSpc>
              <a:buNone/>
            </a:pPr>
            <a:r>
              <a:rPr lang="en-US" sz="1800" dirty="0"/>
              <a:t>Why GitHub?</a:t>
            </a:r>
          </a:p>
          <a:p>
            <a:pPr algn="ctr">
              <a:lnSpc>
                <a:spcPct val="100000"/>
              </a:lnSpc>
              <a:buNone/>
            </a:pPr>
            <a:r>
              <a:rPr lang="en-US" sz="1800" dirty="0"/>
              <a:t>Making a Repository</a:t>
            </a:r>
          </a:p>
          <a:p>
            <a:pPr algn="ctr">
              <a:lnSpc>
                <a:spcPct val="100000"/>
              </a:lnSpc>
              <a:buNone/>
            </a:pPr>
            <a:r>
              <a:rPr lang="en-US" sz="1800" dirty="0"/>
              <a:t>Cloning</a:t>
            </a:r>
          </a:p>
          <a:p>
            <a:pPr algn="ctr">
              <a:lnSpc>
                <a:spcPct val="100000"/>
              </a:lnSpc>
              <a:buNone/>
            </a:pPr>
            <a:r>
              <a:rPr lang="en-US" sz="1800" dirty="0"/>
              <a:t>Pushing</a:t>
            </a:r>
          </a:p>
          <a:p>
            <a:pPr algn="ctr">
              <a:lnSpc>
                <a:spcPct val="100000"/>
              </a:lnSpc>
              <a:buNone/>
            </a:pPr>
            <a:r>
              <a:rPr lang="en-US" sz="1800" dirty="0"/>
              <a:t>Pulling</a:t>
            </a:r>
          </a:p>
          <a:p>
            <a:pPr algn="ctr">
              <a:lnSpc>
                <a:spcPct val="100000"/>
              </a:lnSpc>
              <a:buNone/>
            </a:pPr>
            <a:r>
              <a:rPr lang="en-US" sz="1800" dirty="0"/>
              <a:t>Branching</a:t>
            </a:r>
          </a:p>
          <a:p>
            <a:pPr algn="ctr">
              <a:lnSpc>
                <a:spcPct val="100000"/>
              </a:lnSpc>
              <a:buNone/>
            </a:pPr>
            <a:r>
              <a:rPr lang="en-US" sz="1800" dirty="0"/>
              <a:t>Merging</a:t>
            </a:r>
          </a:p>
        </p:txBody>
      </p:sp>
    </p:spTree>
    <p:extLst>
      <p:ext uri="{BB962C8B-B14F-4D97-AF65-F5344CB8AC3E}">
        <p14:creationId xmlns:p14="http://schemas.microsoft.com/office/powerpoint/2010/main" val="28248390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1C82E2D-F288-4A2F-A581-CC496C3E888D}"/>
              </a:ext>
            </a:extLst>
          </p:cNvPr>
          <p:cNvSpPr>
            <a:spLocks noGrp="1"/>
          </p:cNvSpPr>
          <p:nvPr>
            <p:ph type="title"/>
          </p:nvPr>
        </p:nvSpPr>
        <p:spPr/>
        <p:txBody>
          <a:bodyPr anchor="ctr"/>
          <a:lstStyle/>
          <a:p>
            <a:pPr algn="ctr"/>
            <a:r>
              <a:rPr lang="en-US" sz="5400" dirty="0">
                <a:latin typeface="Oswald Regular" panose="00000500000000000000" pitchFamily="2" charset="0"/>
              </a:rPr>
              <a:t>GIT</a:t>
            </a:r>
          </a:p>
        </p:txBody>
      </p:sp>
      <p:pic>
        <p:nvPicPr>
          <p:cNvPr id="6" name="Graphic 5">
            <a:extLst>
              <a:ext uri="{FF2B5EF4-FFF2-40B4-BE49-F238E27FC236}">
                <a16:creationId xmlns:a16="http://schemas.microsoft.com/office/drawing/2014/main" id="{39A6B4D2-ABB1-4D19-A739-4AE4C40423A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254450" y="3002250"/>
            <a:ext cx="685800" cy="685800"/>
          </a:xfrm>
          <a:prstGeom prst="rect">
            <a:avLst/>
          </a:prstGeom>
        </p:spPr>
      </p:pic>
      <p:sp>
        <p:nvSpPr>
          <p:cNvPr id="4" name="Title 4">
            <a:extLst>
              <a:ext uri="{FF2B5EF4-FFF2-40B4-BE49-F238E27FC236}">
                <a16:creationId xmlns:a16="http://schemas.microsoft.com/office/drawing/2014/main" id="{354728CA-C5A7-4EC4-A31A-8D79DAB9B93B}"/>
              </a:ext>
            </a:extLst>
          </p:cNvPr>
          <p:cNvSpPr txBox="1">
            <a:spLocks/>
          </p:cNvSpPr>
          <p:nvPr/>
        </p:nvSpPr>
        <p:spPr>
          <a:xfrm>
            <a:off x="671250" y="1280250"/>
            <a:ext cx="7852200" cy="861000"/>
          </a:xfrm>
          <a:prstGeom prst="rect">
            <a:avLst/>
          </a:prstGeom>
          <a:noFill/>
          <a:ln>
            <a:noFill/>
          </a:ln>
        </p:spPr>
        <p:txBody>
          <a:bodyPr wrap="square" lIns="91425" tIns="91425" rIns="91425" bIns="91425" anchor="ctr" anchorCtr="0"/>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ct val="100000"/>
              <a:buFont typeface="Oswald"/>
              <a:buNone/>
              <a:defRPr sz="3600" b="0" i="0" u="none" strike="noStrike" cap="none">
                <a:solidFill>
                  <a:schemeClr val="dk1"/>
                </a:solidFill>
                <a:latin typeface="Oswald"/>
                <a:ea typeface="Oswald"/>
                <a:cs typeface="Oswald"/>
                <a:sym typeface="Oswald"/>
              </a:defRPr>
            </a:lvl1pPr>
            <a:lvl2pPr lvl="1" algn="ctr">
              <a:spcBef>
                <a:spcPts val="0"/>
              </a:spcBef>
              <a:buClr>
                <a:schemeClr val="dk1"/>
              </a:buClr>
              <a:buSzPct val="100000"/>
              <a:buFont typeface="Oswald"/>
              <a:buNone/>
              <a:defRPr sz="3600">
                <a:solidFill>
                  <a:schemeClr val="dk1"/>
                </a:solidFill>
                <a:latin typeface="Oswald"/>
                <a:ea typeface="Oswald"/>
                <a:cs typeface="Oswald"/>
                <a:sym typeface="Oswald"/>
              </a:defRPr>
            </a:lvl2pPr>
            <a:lvl3pPr lvl="2" algn="ctr">
              <a:spcBef>
                <a:spcPts val="0"/>
              </a:spcBef>
              <a:buClr>
                <a:schemeClr val="dk1"/>
              </a:buClr>
              <a:buSzPct val="100000"/>
              <a:buFont typeface="Oswald"/>
              <a:buNone/>
              <a:defRPr sz="3600">
                <a:solidFill>
                  <a:schemeClr val="dk1"/>
                </a:solidFill>
                <a:latin typeface="Oswald"/>
                <a:ea typeface="Oswald"/>
                <a:cs typeface="Oswald"/>
                <a:sym typeface="Oswald"/>
              </a:defRPr>
            </a:lvl3pPr>
            <a:lvl4pPr lvl="3" algn="ctr">
              <a:spcBef>
                <a:spcPts val="0"/>
              </a:spcBef>
              <a:buClr>
                <a:schemeClr val="dk1"/>
              </a:buClr>
              <a:buSzPct val="100000"/>
              <a:buFont typeface="Oswald"/>
              <a:buNone/>
              <a:defRPr sz="3600">
                <a:solidFill>
                  <a:schemeClr val="dk1"/>
                </a:solidFill>
                <a:latin typeface="Oswald"/>
                <a:ea typeface="Oswald"/>
                <a:cs typeface="Oswald"/>
                <a:sym typeface="Oswald"/>
              </a:defRPr>
            </a:lvl4pPr>
            <a:lvl5pPr lvl="4" algn="ctr">
              <a:spcBef>
                <a:spcPts val="0"/>
              </a:spcBef>
              <a:buClr>
                <a:schemeClr val="dk1"/>
              </a:buClr>
              <a:buSzPct val="100000"/>
              <a:buFont typeface="Oswald"/>
              <a:buNone/>
              <a:defRPr sz="3600">
                <a:solidFill>
                  <a:schemeClr val="dk1"/>
                </a:solidFill>
                <a:latin typeface="Oswald"/>
                <a:ea typeface="Oswald"/>
                <a:cs typeface="Oswald"/>
                <a:sym typeface="Oswald"/>
              </a:defRPr>
            </a:lvl5pPr>
            <a:lvl6pPr lvl="5" algn="ctr">
              <a:spcBef>
                <a:spcPts val="0"/>
              </a:spcBef>
              <a:buClr>
                <a:schemeClr val="dk1"/>
              </a:buClr>
              <a:buSzPct val="100000"/>
              <a:buFont typeface="Oswald"/>
              <a:buNone/>
              <a:defRPr sz="3600">
                <a:solidFill>
                  <a:schemeClr val="dk1"/>
                </a:solidFill>
                <a:latin typeface="Oswald"/>
                <a:ea typeface="Oswald"/>
                <a:cs typeface="Oswald"/>
                <a:sym typeface="Oswald"/>
              </a:defRPr>
            </a:lvl6pPr>
            <a:lvl7pPr lvl="6" algn="ctr">
              <a:spcBef>
                <a:spcPts val="0"/>
              </a:spcBef>
              <a:buClr>
                <a:schemeClr val="dk1"/>
              </a:buClr>
              <a:buSzPct val="100000"/>
              <a:buFont typeface="Oswald"/>
              <a:buNone/>
              <a:defRPr sz="3600">
                <a:solidFill>
                  <a:schemeClr val="dk1"/>
                </a:solidFill>
                <a:latin typeface="Oswald"/>
                <a:ea typeface="Oswald"/>
                <a:cs typeface="Oswald"/>
                <a:sym typeface="Oswald"/>
              </a:defRPr>
            </a:lvl7pPr>
            <a:lvl8pPr lvl="7" algn="ctr">
              <a:spcBef>
                <a:spcPts val="0"/>
              </a:spcBef>
              <a:buClr>
                <a:schemeClr val="dk1"/>
              </a:buClr>
              <a:buSzPct val="100000"/>
              <a:buFont typeface="Oswald"/>
              <a:buNone/>
              <a:defRPr sz="3600">
                <a:solidFill>
                  <a:schemeClr val="dk1"/>
                </a:solidFill>
                <a:latin typeface="Oswald"/>
                <a:ea typeface="Oswald"/>
                <a:cs typeface="Oswald"/>
                <a:sym typeface="Oswald"/>
              </a:defRPr>
            </a:lvl8pPr>
            <a:lvl9pPr lvl="8" algn="ctr">
              <a:spcBef>
                <a:spcPts val="0"/>
              </a:spcBef>
              <a:buClr>
                <a:schemeClr val="dk1"/>
              </a:buClr>
              <a:buSzPct val="100000"/>
              <a:buFont typeface="Oswald"/>
              <a:buNone/>
              <a:defRPr sz="3600">
                <a:solidFill>
                  <a:schemeClr val="dk1"/>
                </a:solidFill>
                <a:latin typeface="Oswald"/>
                <a:ea typeface="Oswald"/>
                <a:cs typeface="Oswald"/>
                <a:sym typeface="Oswald"/>
              </a:defRPr>
            </a:lvl9pPr>
          </a:lstStyle>
          <a:p>
            <a:r>
              <a:rPr lang="en-US" sz="1400" dirty="0">
                <a:solidFill>
                  <a:schemeClr val="tx2"/>
                </a:solidFill>
                <a:latin typeface="Average" panose="020B0604020202020204" charset="0"/>
              </a:rPr>
              <a:t>Let’s start with</a:t>
            </a:r>
          </a:p>
        </p:txBody>
      </p:sp>
    </p:spTree>
    <p:extLst>
      <p:ext uri="{BB962C8B-B14F-4D97-AF65-F5344CB8AC3E}">
        <p14:creationId xmlns:p14="http://schemas.microsoft.com/office/powerpoint/2010/main" val="22530804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482A6D4-E5EE-41B1-9C7A-01B77D1A62A5}"/>
              </a:ext>
            </a:extLst>
          </p:cNvPr>
          <p:cNvSpPr>
            <a:spLocks noGrp="1"/>
          </p:cNvSpPr>
          <p:nvPr>
            <p:ph type="title"/>
          </p:nvPr>
        </p:nvSpPr>
        <p:spPr>
          <a:xfrm>
            <a:off x="311700" y="445025"/>
            <a:ext cx="2984050" cy="572700"/>
          </a:xfrm>
        </p:spPr>
        <p:txBody>
          <a:bodyPr/>
          <a:lstStyle/>
          <a:p>
            <a:r>
              <a:rPr lang="en-US" dirty="0">
                <a:latin typeface="Oswald Regular" panose="00000500000000000000" pitchFamily="2" charset="0"/>
              </a:rPr>
              <a:t>WHY GIT?</a:t>
            </a:r>
          </a:p>
        </p:txBody>
      </p:sp>
      <p:sp>
        <p:nvSpPr>
          <p:cNvPr id="5" name="Text Placeholder 4">
            <a:extLst>
              <a:ext uri="{FF2B5EF4-FFF2-40B4-BE49-F238E27FC236}">
                <a16:creationId xmlns:a16="http://schemas.microsoft.com/office/drawing/2014/main" id="{418970C3-4500-4780-8F65-E12B9B9E64DD}"/>
              </a:ext>
            </a:extLst>
          </p:cNvPr>
          <p:cNvSpPr>
            <a:spLocks noGrp="1"/>
          </p:cNvSpPr>
          <p:nvPr>
            <p:ph type="body" idx="1"/>
          </p:nvPr>
        </p:nvSpPr>
        <p:spPr>
          <a:xfrm>
            <a:off x="311700" y="1308432"/>
            <a:ext cx="2920484" cy="2526636"/>
          </a:xfrm>
        </p:spPr>
        <p:txBody>
          <a:bodyPr/>
          <a:lstStyle/>
          <a:p>
            <a:pPr marL="342900" indent="-342900">
              <a:buFont typeface="+mj-lt"/>
              <a:buAutoNum type="arabicPeriod"/>
            </a:pPr>
            <a:r>
              <a:rPr lang="en-US" dirty="0"/>
              <a:t>Version control</a:t>
            </a:r>
          </a:p>
          <a:p>
            <a:pPr marL="342900" indent="-342900">
              <a:buFont typeface="+mj-lt"/>
              <a:buAutoNum type="arabicPeriod"/>
            </a:pPr>
            <a:r>
              <a:rPr lang="en-US" dirty="0"/>
              <a:t>Better than other version control (Personal opinion)</a:t>
            </a:r>
          </a:p>
          <a:p>
            <a:pPr marL="342900" indent="-342900">
              <a:buFont typeface="+mj-lt"/>
              <a:buAutoNum type="arabicPeriod"/>
            </a:pPr>
            <a:r>
              <a:rPr lang="en-US" dirty="0"/>
              <a:t>Desirable skill in industry</a:t>
            </a:r>
          </a:p>
          <a:p>
            <a:pPr marL="342900" indent="-342900">
              <a:buFont typeface="+mj-lt"/>
              <a:buAutoNum type="arabicPeriod"/>
            </a:pPr>
            <a:endParaRPr lang="en-US" dirty="0"/>
          </a:p>
        </p:txBody>
      </p:sp>
      <p:graphicFrame>
        <p:nvGraphicFramePr>
          <p:cNvPr id="8" name="Chart 7">
            <a:extLst>
              <a:ext uri="{FF2B5EF4-FFF2-40B4-BE49-F238E27FC236}">
                <a16:creationId xmlns:a16="http://schemas.microsoft.com/office/drawing/2014/main" id="{85572444-B75A-4A34-AAC7-21052BB65794}"/>
              </a:ext>
            </a:extLst>
          </p:cNvPr>
          <p:cNvGraphicFramePr>
            <a:graphicFrameLocks/>
          </p:cNvGraphicFramePr>
          <p:nvPr>
            <p:extLst>
              <p:ext uri="{D42A27DB-BD31-4B8C-83A1-F6EECF244321}">
                <p14:modId xmlns:p14="http://schemas.microsoft.com/office/powerpoint/2010/main" val="1568302701"/>
              </p:ext>
            </p:extLst>
          </p:nvPr>
        </p:nvGraphicFramePr>
        <p:xfrm>
          <a:off x="3295750" y="1017725"/>
          <a:ext cx="5785189" cy="3471113"/>
        </p:xfrm>
        <a:graphic>
          <a:graphicData uri="http://schemas.openxmlformats.org/drawingml/2006/chart">
            <c:chart xmlns:c="http://schemas.openxmlformats.org/drawingml/2006/chart" xmlns:r="http://schemas.openxmlformats.org/officeDocument/2006/relationships" r:id="rId3"/>
          </a:graphicData>
        </a:graphic>
      </p:graphicFrame>
      <p:sp>
        <p:nvSpPr>
          <p:cNvPr id="6" name="Rectangle 5">
            <a:extLst>
              <a:ext uri="{FF2B5EF4-FFF2-40B4-BE49-F238E27FC236}">
                <a16:creationId xmlns:a16="http://schemas.microsoft.com/office/drawing/2014/main" id="{737140D0-5A50-4CB2-8D7D-E554C7C39A12}"/>
              </a:ext>
            </a:extLst>
          </p:cNvPr>
          <p:cNvSpPr/>
          <p:nvPr/>
        </p:nvSpPr>
        <p:spPr>
          <a:xfrm>
            <a:off x="7691717" y="4897280"/>
            <a:ext cx="1452283" cy="246221"/>
          </a:xfrm>
          <a:prstGeom prst="rect">
            <a:avLst/>
          </a:prstGeom>
        </p:spPr>
        <p:txBody>
          <a:bodyPr wrap="square">
            <a:spAutoFit/>
          </a:bodyPr>
          <a:lstStyle/>
          <a:p>
            <a:r>
              <a:rPr lang="en-US" sz="1000" dirty="0">
                <a:latin typeface="Average" panose="020B0604020202020204" charset="0"/>
                <a:hlinkClick r:id="rId4"/>
              </a:rPr>
              <a:t>Source: Google Trends</a:t>
            </a:r>
            <a:endParaRPr lang="en-US" sz="1000" dirty="0">
              <a:latin typeface="Average" panose="020B0604020202020204" charset="0"/>
            </a:endParaRPr>
          </a:p>
        </p:txBody>
      </p:sp>
    </p:spTree>
    <p:extLst>
      <p:ext uri="{BB962C8B-B14F-4D97-AF65-F5344CB8AC3E}">
        <p14:creationId xmlns:p14="http://schemas.microsoft.com/office/powerpoint/2010/main" val="1574667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1254C4C-86DE-4A9A-93D8-42246F1BEA43}"/>
              </a:ext>
            </a:extLst>
          </p:cNvPr>
          <p:cNvSpPr>
            <a:spLocks noGrp="1"/>
          </p:cNvSpPr>
          <p:nvPr>
            <p:ph type="body" idx="2"/>
          </p:nvPr>
        </p:nvSpPr>
        <p:spPr/>
        <p:txBody>
          <a:bodyPr/>
          <a:lstStyle/>
          <a:p>
            <a:pPr marL="342900" indent="-342900">
              <a:buFont typeface="+mj-lt"/>
              <a:buAutoNum type="arabicPeriod"/>
            </a:pPr>
            <a:r>
              <a:rPr lang="en-US" dirty="0">
                <a:latin typeface="Courier New" panose="02070309020205020404" pitchFamily="49" charset="0"/>
                <a:cs typeface="Courier New" panose="02070309020205020404" pitchFamily="49" charset="0"/>
              </a:rPr>
              <a:t>cd </a:t>
            </a:r>
            <a:r>
              <a:rPr lang="en-US" b="1" dirty="0">
                <a:latin typeface="Courier New" panose="02070309020205020404" pitchFamily="49" charset="0"/>
                <a:cs typeface="Courier New" panose="02070309020205020404" pitchFamily="49" charset="0"/>
              </a:rPr>
              <a:t>/to/desired/directory</a:t>
            </a:r>
            <a:br>
              <a:rPr lang="en-US" dirty="0">
                <a:latin typeface="Courier New" panose="02070309020205020404" pitchFamily="49" charset="0"/>
                <a:cs typeface="Courier New" panose="02070309020205020404" pitchFamily="49" charset="0"/>
              </a:rPr>
            </a:br>
            <a:r>
              <a:rPr lang="en-US" dirty="0">
                <a:latin typeface="Average" panose="020B0604020202020204" charset="0"/>
                <a:cs typeface="Courier New" panose="02070309020205020404" pitchFamily="49" charset="0"/>
              </a:rPr>
              <a:t>or</a:t>
            </a:r>
            <a:br>
              <a:rPr lang="en-US" dirty="0">
                <a:latin typeface="Average" panose="020B0604020202020204" charset="0"/>
                <a:cs typeface="Courier New" panose="02070309020205020404" pitchFamily="49" charset="0"/>
              </a:rPr>
            </a:br>
            <a:r>
              <a:rPr lang="en-US" dirty="0" err="1">
                <a:latin typeface="Courier New" panose="02070309020205020404" pitchFamily="49" charset="0"/>
                <a:cs typeface="Courier New" panose="02070309020205020404" pitchFamily="49" charset="0"/>
              </a:rPr>
              <a:t>mkdir</a:t>
            </a:r>
            <a:r>
              <a:rPr lang="en-US"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new_directory_name</a:t>
            </a:r>
            <a:endParaRPr lang="en-US" b="1" dirty="0">
              <a:latin typeface="Average" panose="020B0604020202020204" charset="0"/>
              <a:cs typeface="Courier New" panose="02070309020205020404" pitchFamily="49" charset="0"/>
            </a:endParaRPr>
          </a:p>
          <a:p>
            <a:pPr marL="342900" indent="-342900">
              <a:buFont typeface="+mj-lt"/>
              <a:buAutoNum type="arabicPeriod"/>
            </a:pPr>
            <a:r>
              <a:rPr lang="en-US" dirty="0">
                <a:latin typeface="Courier New" panose="02070309020205020404" pitchFamily="49" charset="0"/>
                <a:cs typeface="Courier New" panose="02070309020205020404" pitchFamily="49" charset="0"/>
              </a:rPr>
              <a:t>git </a:t>
            </a:r>
            <a:r>
              <a:rPr lang="en-US" dirty="0" err="1">
                <a:latin typeface="Courier New" panose="02070309020205020404" pitchFamily="49" charset="0"/>
                <a:cs typeface="Courier New" panose="02070309020205020404" pitchFamily="49" charset="0"/>
              </a:rPr>
              <a:t>init</a:t>
            </a:r>
            <a:endParaRPr lang="en-US" dirty="0">
              <a:latin typeface="Courier New" panose="02070309020205020404" pitchFamily="49" charset="0"/>
              <a:cs typeface="Courier New" panose="02070309020205020404" pitchFamily="49" charset="0"/>
            </a:endParaRPr>
          </a:p>
        </p:txBody>
      </p:sp>
      <p:sp>
        <p:nvSpPr>
          <p:cNvPr id="9" name="Title 1">
            <a:extLst>
              <a:ext uri="{FF2B5EF4-FFF2-40B4-BE49-F238E27FC236}">
                <a16:creationId xmlns:a16="http://schemas.microsoft.com/office/drawing/2014/main" id="{ADBBE05B-5C03-4B7D-9FCB-C172992F16D4}"/>
              </a:ext>
            </a:extLst>
          </p:cNvPr>
          <p:cNvSpPr>
            <a:spLocks noGrp="1"/>
          </p:cNvSpPr>
          <p:nvPr>
            <p:ph type="title"/>
          </p:nvPr>
        </p:nvSpPr>
        <p:spPr>
          <a:xfrm>
            <a:off x="265500" y="1081400"/>
            <a:ext cx="4045200" cy="1710300"/>
          </a:xfrm>
        </p:spPr>
        <p:txBody>
          <a:bodyPr/>
          <a:lstStyle/>
          <a:p>
            <a:r>
              <a:rPr lang="en-US" dirty="0">
                <a:latin typeface="Oswald Regular" panose="00000500000000000000" pitchFamily="2" charset="0"/>
              </a:rPr>
              <a:t>MAKING A GIT REPO</a:t>
            </a:r>
          </a:p>
        </p:txBody>
      </p:sp>
      <p:sp>
        <p:nvSpPr>
          <p:cNvPr id="10" name="Subtitle 2">
            <a:extLst>
              <a:ext uri="{FF2B5EF4-FFF2-40B4-BE49-F238E27FC236}">
                <a16:creationId xmlns:a16="http://schemas.microsoft.com/office/drawing/2014/main" id="{2A065324-B4BE-47DE-8D11-852029EC63C3}"/>
              </a:ext>
            </a:extLst>
          </p:cNvPr>
          <p:cNvSpPr>
            <a:spLocks noGrp="1"/>
          </p:cNvSpPr>
          <p:nvPr>
            <p:ph type="subTitle" idx="1"/>
          </p:nvPr>
        </p:nvSpPr>
        <p:spPr>
          <a:xfrm>
            <a:off x="265500" y="2845200"/>
            <a:ext cx="4045200" cy="1574099"/>
          </a:xfrm>
        </p:spPr>
        <p:txBody>
          <a:bodyPr anchor="ctr"/>
          <a:lstStyle/>
          <a:p>
            <a:pPr algn="l"/>
            <a:r>
              <a:rPr lang="en-US" dirty="0" err="1">
                <a:latin typeface="Courier New" panose="02070309020205020404" pitchFamily="49" charset="0"/>
                <a:cs typeface="Courier New" panose="02070309020205020404" pitchFamily="49" charset="0"/>
              </a:rPr>
              <a:t>mkdir</a:t>
            </a:r>
            <a:endParaRPr lang="en-US" dirty="0">
              <a:latin typeface="Average" panose="020B0604020202020204" charset="0"/>
              <a:cs typeface="Courier New" panose="02070309020205020404" pitchFamily="49" charset="0"/>
            </a:endParaRPr>
          </a:p>
          <a:p>
            <a:pPr marL="460375" indent="-460375" algn="l"/>
            <a:r>
              <a:rPr lang="en-US" b="1" dirty="0">
                <a:latin typeface="Average" panose="020B0604020202020204" charset="0"/>
                <a:cs typeface="Courier New" panose="02070309020205020404" pitchFamily="49" charset="0"/>
              </a:rPr>
              <a:t>	“</a:t>
            </a:r>
            <a:r>
              <a:rPr lang="en-US" dirty="0">
                <a:latin typeface="Average" panose="020B0604020202020204" charset="0"/>
                <a:cs typeface="Courier New" panose="02070309020205020404" pitchFamily="49" charset="0"/>
              </a:rPr>
              <a:t>Make directory”</a:t>
            </a:r>
            <a:endParaRPr lang="en-US" b="1" dirty="0">
              <a:latin typeface="Average" panose="020B0604020202020204" charset="0"/>
              <a:cs typeface="Courier New" panose="02070309020205020404" pitchFamily="49" charset="0"/>
            </a:endParaRPr>
          </a:p>
          <a:p>
            <a:pPr marL="460375" indent="-460375" algn="l"/>
            <a:r>
              <a:rPr lang="en-US" dirty="0">
                <a:latin typeface="Courier New" panose="02070309020205020404" pitchFamily="49" charset="0"/>
                <a:cs typeface="Courier New" panose="02070309020205020404" pitchFamily="49" charset="0"/>
              </a:rPr>
              <a:t>cd</a:t>
            </a:r>
          </a:p>
          <a:p>
            <a:pPr marL="460375" indent="-460375" algn="l"/>
            <a:r>
              <a:rPr lang="en-US" dirty="0">
                <a:latin typeface="Average" panose="020B0604020202020204" charset="0"/>
                <a:cs typeface="Courier New" panose="02070309020205020404" pitchFamily="49" charset="0"/>
              </a:rPr>
              <a:t>	“Change directory”</a:t>
            </a:r>
          </a:p>
        </p:txBody>
      </p:sp>
    </p:spTree>
    <p:extLst>
      <p:ext uri="{BB962C8B-B14F-4D97-AF65-F5344CB8AC3E}">
        <p14:creationId xmlns:p14="http://schemas.microsoft.com/office/powerpoint/2010/main" val="14360436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2E272-6289-4DE2-8FCC-7760D191FB64}"/>
              </a:ext>
            </a:extLst>
          </p:cNvPr>
          <p:cNvSpPr>
            <a:spLocks noGrp="1"/>
          </p:cNvSpPr>
          <p:nvPr>
            <p:ph type="title"/>
          </p:nvPr>
        </p:nvSpPr>
        <p:spPr/>
        <p:txBody>
          <a:bodyPr/>
          <a:lstStyle/>
          <a:p>
            <a:r>
              <a:rPr lang="en-US" dirty="0">
                <a:latin typeface="Oswald Regular" panose="00000500000000000000" pitchFamily="2" charset="0"/>
              </a:rPr>
              <a:t>COMMITTING</a:t>
            </a:r>
          </a:p>
        </p:txBody>
      </p:sp>
      <p:sp>
        <p:nvSpPr>
          <p:cNvPr id="3" name="Subtitle 2">
            <a:extLst>
              <a:ext uri="{FF2B5EF4-FFF2-40B4-BE49-F238E27FC236}">
                <a16:creationId xmlns:a16="http://schemas.microsoft.com/office/drawing/2014/main" id="{86A923BA-D23C-4350-98D0-68825C3523E3}"/>
              </a:ext>
            </a:extLst>
          </p:cNvPr>
          <p:cNvSpPr>
            <a:spLocks noGrp="1"/>
          </p:cNvSpPr>
          <p:nvPr>
            <p:ph type="subTitle" idx="1"/>
          </p:nvPr>
        </p:nvSpPr>
        <p:spPr>
          <a:xfrm>
            <a:off x="265500" y="2845200"/>
            <a:ext cx="4045200" cy="1574099"/>
          </a:xfrm>
        </p:spPr>
        <p:txBody>
          <a:bodyPr/>
          <a:lstStyle/>
          <a:p>
            <a:pPr algn="l"/>
            <a:r>
              <a:rPr lang="en-US" sz="1100" b="1" dirty="0">
                <a:latin typeface="Courier New" panose="02070309020205020404" pitchFamily="49" charset="0"/>
                <a:cs typeface="Courier New" panose="02070309020205020404" pitchFamily="49" charset="0"/>
              </a:rPr>
              <a:t>--all </a:t>
            </a:r>
            <a:r>
              <a:rPr lang="en-US" sz="1100" dirty="0">
                <a:latin typeface="Average" panose="020B0604020202020204" charset="0"/>
                <a:cs typeface="Courier New" panose="02070309020205020404" pitchFamily="49" charset="0"/>
              </a:rPr>
              <a:t>or </a:t>
            </a:r>
            <a:r>
              <a:rPr lang="en-US" sz="1100" b="1" dirty="0">
                <a:latin typeface="Courier New" panose="02070309020205020404" pitchFamily="49" charset="0"/>
                <a:cs typeface="Courier New" panose="02070309020205020404" pitchFamily="49" charset="0"/>
              </a:rPr>
              <a:t>-a</a:t>
            </a:r>
            <a:endParaRPr lang="en-US" sz="1100" dirty="0">
              <a:latin typeface="Average" panose="020B0604020202020204" charset="0"/>
              <a:cs typeface="Courier New" panose="02070309020205020404" pitchFamily="49" charset="0"/>
            </a:endParaRPr>
          </a:p>
          <a:p>
            <a:pPr marL="460375" indent="-460375" algn="l"/>
            <a:r>
              <a:rPr lang="en-US" sz="1100" dirty="0">
                <a:latin typeface="Average" panose="020B0604020202020204" charset="0"/>
                <a:cs typeface="Courier New" panose="02070309020205020404" pitchFamily="49" charset="0"/>
              </a:rPr>
              <a:t>	Tell command to auto-stage (beyond our scope but helpful)</a:t>
            </a:r>
          </a:p>
          <a:p>
            <a:pPr marL="460375" indent="-460375" algn="l"/>
            <a:r>
              <a:rPr lang="en-US" sz="1100" b="1" dirty="0">
                <a:latin typeface="Courier New" panose="02070309020205020404" pitchFamily="49" charset="0"/>
                <a:cs typeface="Courier New" panose="02070309020205020404" pitchFamily="49" charset="0"/>
              </a:rPr>
              <a:t>--message</a:t>
            </a:r>
            <a:r>
              <a:rPr lang="en-US" sz="1100" dirty="0">
                <a:latin typeface="Average" panose="020B0604020202020204" charset="0"/>
                <a:cs typeface="Courier New" panose="02070309020205020404" pitchFamily="49" charset="0"/>
              </a:rPr>
              <a:t> or </a:t>
            </a:r>
            <a:r>
              <a:rPr lang="en-US" sz="1100" b="1" dirty="0">
                <a:latin typeface="Courier New" panose="02070309020205020404" pitchFamily="49" charset="0"/>
                <a:cs typeface="Courier New" panose="02070309020205020404" pitchFamily="49" charset="0"/>
              </a:rPr>
              <a:t>-m</a:t>
            </a:r>
            <a:endParaRPr lang="en-US" sz="1100" dirty="0">
              <a:latin typeface="Average" panose="020B0604020202020204" charset="0"/>
              <a:cs typeface="Courier New" panose="02070309020205020404" pitchFamily="49" charset="0"/>
            </a:endParaRPr>
          </a:p>
          <a:p>
            <a:pPr marL="460375" indent="-460375" algn="l"/>
            <a:r>
              <a:rPr lang="en-US" sz="1100" dirty="0">
                <a:latin typeface="Average" panose="020B0604020202020204" charset="0"/>
                <a:cs typeface="Courier New" panose="02070309020205020404" pitchFamily="49" charset="0"/>
              </a:rPr>
              <a:t>	Instead of using vi to write a commit message, use </a:t>
            </a:r>
            <a:r>
              <a:rPr lang="en-US" sz="1100" dirty="0">
                <a:latin typeface="Courier New" panose="02070309020205020404" pitchFamily="49" charset="0"/>
                <a:cs typeface="Courier New" panose="02070309020205020404" pitchFamily="49" charset="0"/>
              </a:rPr>
              <a:t>&lt;</a:t>
            </a:r>
            <a:r>
              <a:rPr lang="en-US" sz="1100" dirty="0" err="1">
                <a:latin typeface="Courier New" panose="02070309020205020404" pitchFamily="49" charset="0"/>
                <a:cs typeface="Courier New" panose="02070309020205020404" pitchFamily="49" charset="0"/>
              </a:rPr>
              <a:t>msg</a:t>
            </a:r>
            <a:r>
              <a:rPr lang="en-US" sz="1100" dirty="0">
                <a:latin typeface="Courier New" panose="02070309020205020404" pitchFamily="49" charset="0"/>
                <a:cs typeface="Courier New" panose="02070309020205020404" pitchFamily="49" charset="0"/>
              </a:rPr>
              <a:t>&gt;</a:t>
            </a:r>
            <a:r>
              <a:rPr lang="en-US" sz="1100" dirty="0">
                <a:latin typeface="Average" panose="020B0604020202020204" charset="0"/>
                <a:cs typeface="Courier New" panose="02070309020205020404" pitchFamily="49" charset="0"/>
              </a:rPr>
              <a:t> as the message. </a:t>
            </a:r>
          </a:p>
          <a:p>
            <a:pPr marL="460375" indent="-460375" algn="l"/>
            <a:r>
              <a:rPr lang="en-US" sz="1100" b="1" dirty="0">
                <a:latin typeface="Courier New" panose="02070309020205020404" pitchFamily="49" charset="0"/>
                <a:cs typeface="Courier New" panose="02070309020205020404" pitchFamily="49" charset="0"/>
              </a:rPr>
              <a:t>-am</a:t>
            </a:r>
            <a:r>
              <a:rPr lang="en-US" sz="1100" dirty="0">
                <a:latin typeface="Average" panose="020B0604020202020204" charset="0"/>
                <a:cs typeface="Courier New" panose="02070309020205020404" pitchFamily="49" charset="0"/>
              </a:rPr>
              <a:t> </a:t>
            </a:r>
          </a:p>
          <a:p>
            <a:pPr marL="460375" indent="-460375" algn="l"/>
            <a:r>
              <a:rPr lang="en-US" sz="1100" dirty="0">
                <a:latin typeface="Average" panose="020B0604020202020204" charset="0"/>
                <a:cs typeface="Courier New" panose="02070309020205020404" pitchFamily="49" charset="0"/>
              </a:rPr>
              <a:t>	Combination of –a and –m, just exclude the extra dash.</a:t>
            </a:r>
          </a:p>
        </p:txBody>
      </p:sp>
      <p:sp>
        <p:nvSpPr>
          <p:cNvPr id="4" name="Text Placeholder 3">
            <a:extLst>
              <a:ext uri="{FF2B5EF4-FFF2-40B4-BE49-F238E27FC236}">
                <a16:creationId xmlns:a16="http://schemas.microsoft.com/office/drawing/2014/main" id="{D40E0FB5-5059-4295-8B4D-C7AFCB02297A}"/>
              </a:ext>
            </a:extLst>
          </p:cNvPr>
          <p:cNvSpPr>
            <a:spLocks noGrp="1"/>
          </p:cNvSpPr>
          <p:nvPr>
            <p:ph type="body" idx="2"/>
          </p:nvPr>
        </p:nvSpPr>
        <p:spPr/>
        <p:txBody>
          <a:bodyPr/>
          <a:lstStyle/>
          <a:p>
            <a:pPr algn="ctr">
              <a:buNone/>
            </a:pPr>
            <a:r>
              <a:rPr lang="en-US" dirty="0">
                <a:latin typeface="Courier New" panose="02070309020205020404" pitchFamily="49" charset="0"/>
                <a:cs typeface="Courier New" panose="02070309020205020404" pitchFamily="49" charset="0"/>
              </a:rPr>
              <a:t>git commit</a:t>
            </a:r>
            <a:br>
              <a:rPr lang="en-US" dirty="0"/>
            </a:br>
            <a:r>
              <a:rPr lang="en-US" dirty="0"/>
              <a:t>or</a:t>
            </a:r>
            <a:br>
              <a:rPr lang="en-US" dirty="0"/>
            </a:br>
            <a:r>
              <a:rPr lang="en-US" dirty="0">
                <a:latin typeface="Courier New" panose="02070309020205020404" pitchFamily="49" charset="0"/>
                <a:cs typeface="Courier New" panose="02070309020205020404" pitchFamily="49" charset="0"/>
              </a:rPr>
              <a:t>git commit –am &lt;</a:t>
            </a:r>
            <a:r>
              <a:rPr lang="en-US" dirty="0" err="1">
                <a:latin typeface="Courier New" panose="02070309020205020404" pitchFamily="49" charset="0"/>
                <a:cs typeface="Courier New" panose="02070309020205020404" pitchFamily="49" charset="0"/>
              </a:rPr>
              <a:t>msg</a:t>
            </a:r>
            <a:r>
              <a:rPr lang="en-US" dirty="0">
                <a:latin typeface="Courier New" panose="02070309020205020404" pitchFamily="49" charset="0"/>
                <a:cs typeface="Courier New" panose="02070309020205020404" pitchFamily="49" charset="0"/>
              </a:rPr>
              <a:t>&gt;</a:t>
            </a:r>
          </a:p>
        </p:txBody>
      </p:sp>
      <p:cxnSp>
        <p:nvCxnSpPr>
          <p:cNvPr id="9" name="Straight Arrow Connector 8">
            <a:extLst>
              <a:ext uri="{FF2B5EF4-FFF2-40B4-BE49-F238E27FC236}">
                <a16:creationId xmlns:a16="http://schemas.microsoft.com/office/drawing/2014/main" id="{918F0DE4-3DF1-486C-A9E1-632451DE33F0}"/>
              </a:ext>
            </a:extLst>
          </p:cNvPr>
          <p:cNvCxnSpPr>
            <a:cxnSpLocks/>
          </p:cNvCxnSpPr>
          <p:nvPr/>
        </p:nvCxnSpPr>
        <p:spPr>
          <a:xfrm>
            <a:off x="4029227" y="1365912"/>
            <a:ext cx="1371600" cy="13716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BDF3DC0C-90DE-4972-9E2D-B215477F8A3F}"/>
              </a:ext>
            </a:extLst>
          </p:cNvPr>
          <p:cNvSpPr txBox="1"/>
          <p:nvPr/>
        </p:nvSpPr>
        <p:spPr>
          <a:xfrm>
            <a:off x="2410691" y="1058135"/>
            <a:ext cx="2021707" cy="307777"/>
          </a:xfrm>
          <a:prstGeom prst="rect">
            <a:avLst/>
          </a:prstGeom>
          <a:noFill/>
          <a:ln>
            <a:solidFill>
              <a:srgbClr val="FF0000"/>
            </a:solidFill>
          </a:ln>
        </p:spPr>
        <p:txBody>
          <a:bodyPr wrap="none" rtlCol="0">
            <a:spAutoFit/>
          </a:bodyPr>
          <a:lstStyle/>
          <a:p>
            <a:r>
              <a:rPr lang="en-US" dirty="0">
                <a:solidFill>
                  <a:schemeClr val="accent6"/>
                </a:solidFill>
                <a:latin typeface="Average" panose="020B0604020202020204" charset="0"/>
              </a:rPr>
              <a:t>Friendlier for new users!</a:t>
            </a:r>
          </a:p>
        </p:txBody>
      </p:sp>
    </p:spTree>
    <p:extLst>
      <p:ext uri="{BB962C8B-B14F-4D97-AF65-F5344CB8AC3E}">
        <p14:creationId xmlns:p14="http://schemas.microsoft.com/office/powerpoint/2010/main" val="3743753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B51E9-0434-4E5D-9C1E-C5E879B86333}"/>
              </a:ext>
            </a:extLst>
          </p:cNvPr>
          <p:cNvSpPr>
            <a:spLocks noGrp="1"/>
          </p:cNvSpPr>
          <p:nvPr>
            <p:ph type="title"/>
          </p:nvPr>
        </p:nvSpPr>
        <p:spPr/>
        <p:txBody>
          <a:bodyPr/>
          <a:lstStyle/>
          <a:p>
            <a:r>
              <a:rPr lang="en-US" dirty="0">
                <a:latin typeface="Oswald Regular" panose="00000500000000000000" pitchFamily="2" charset="0"/>
              </a:rPr>
              <a:t>ADDING</a:t>
            </a:r>
          </a:p>
        </p:txBody>
      </p:sp>
      <p:sp>
        <p:nvSpPr>
          <p:cNvPr id="3" name="Subtitle 2">
            <a:extLst>
              <a:ext uri="{FF2B5EF4-FFF2-40B4-BE49-F238E27FC236}">
                <a16:creationId xmlns:a16="http://schemas.microsoft.com/office/drawing/2014/main" id="{F9099DC5-D375-4268-8915-4B50D31D8580}"/>
              </a:ext>
            </a:extLst>
          </p:cNvPr>
          <p:cNvSpPr>
            <a:spLocks noGrp="1"/>
          </p:cNvSpPr>
          <p:nvPr>
            <p:ph type="subTitle" idx="1"/>
          </p:nvPr>
        </p:nvSpPr>
        <p:spPr/>
        <p:txBody>
          <a:bodyPr anchor="ctr"/>
          <a:lstStyle/>
          <a:p>
            <a:pPr algn="l"/>
            <a:r>
              <a:rPr lang="en-US" dirty="0">
                <a:latin typeface="Courier New" panose="02070309020205020404" pitchFamily="49" charset="0"/>
                <a:cs typeface="Courier New" panose="02070309020205020404" pitchFamily="49" charset="0"/>
              </a:rPr>
              <a:t>.</a:t>
            </a:r>
            <a:r>
              <a:rPr lang="en-US" dirty="0">
                <a:latin typeface="Average" panose="020B0604020202020204" charset="0"/>
                <a:cs typeface="Courier New" panose="02070309020205020404" pitchFamily="49" charset="0"/>
              </a:rPr>
              <a:t> – Add everything</a:t>
            </a:r>
            <a:endParaRPr lang="en-US" dirty="0">
              <a:latin typeface="Courier New" panose="02070309020205020404" pitchFamily="49" charset="0"/>
              <a:cs typeface="Courier New" panose="02070309020205020404" pitchFamily="49" charset="0"/>
            </a:endParaRPr>
          </a:p>
        </p:txBody>
      </p:sp>
      <p:sp>
        <p:nvSpPr>
          <p:cNvPr id="4" name="Text Placeholder 3">
            <a:extLst>
              <a:ext uri="{FF2B5EF4-FFF2-40B4-BE49-F238E27FC236}">
                <a16:creationId xmlns:a16="http://schemas.microsoft.com/office/drawing/2014/main" id="{8665C5F7-F85F-4345-A4A5-16E44C74DB74}"/>
              </a:ext>
            </a:extLst>
          </p:cNvPr>
          <p:cNvSpPr>
            <a:spLocks noGrp="1"/>
          </p:cNvSpPr>
          <p:nvPr>
            <p:ph type="body" idx="2"/>
          </p:nvPr>
        </p:nvSpPr>
        <p:spPr/>
        <p:txBody>
          <a:bodyPr/>
          <a:lstStyle/>
          <a:p>
            <a:pPr algn="ctr">
              <a:buNone/>
            </a:pPr>
            <a:r>
              <a:rPr lang="en-US" dirty="0">
                <a:latin typeface="Courier New" panose="02070309020205020404" pitchFamily="49" charset="0"/>
                <a:cs typeface="Courier New" panose="02070309020205020404" pitchFamily="49" charset="0"/>
              </a:rPr>
              <a:t>git add .</a:t>
            </a:r>
          </a:p>
          <a:p>
            <a:pPr algn="ctr">
              <a:buNone/>
            </a:pPr>
            <a:r>
              <a:rPr lang="en-US" dirty="0">
                <a:latin typeface="Courier New" panose="02070309020205020404" pitchFamily="49" charset="0"/>
                <a:cs typeface="Courier New" panose="02070309020205020404" pitchFamily="49" charset="0"/>
              </a:rPr>
              <a:t>git add &lt;filename&gt;</a:t>
            </a:r>
          </a:p>
          <a:p>
            <a:pPr algn="ctr">
              <a:buNone/>
            </a:pPr>
            <a:r>
              <a:rPr lang="en-US" dirty="0">
                <a:latin typeface="Courier New" panose="02070309020205020404" pitchFamily="49" charset="0"/>
                <a:cs typeface="Courier New" panose="02070309020205020404" pitchFamily="49" charset="0"/>
              </a:rPr>
              <a:t>git add *.[</a:t>
            </a:r>
            <a:r>
              <a:rPr lang="en-US" dirty="0" err="1">
                <a:latin typeface="Courier New" panose="02070309020205020404" pitchFamily="49" charset="0"/>
                <a:cs typeface="Courier New" panose="02070309020205020404" pitchFamily="49" charset="0"/>
              </a:rPr>
              <a:t>file_extension</a:t>
            </a:r>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6082499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74A81-4340-4B31-A844-1A636B91966C}"/>
              </a:ext>
            </a:extLst>
          </p:cNvPr>
          <p:cNvSpPr>
            <a:spLocks noGrp="1"/>
          </p:cNvSpPr>
          <p:nvPr>
            <p:ph type="title"/>
          </p:nvPr>
        </p:nvSpPr>
        <p:spPr>
          <a:xfrm>
            <a:off x="651690" y="2155919"/>
            <a:ext cx="7852200" cy="861000"/>
          </a:xfrm>
        </p:spPr>
        <p:txBody>
          <a:bodyPr/>
          <a:lstStyle/>
          <a:p>
            <a:r>
              <a:rPr lang="en-US" sz="5400" dirty="0">
                <a:latin typeface="Oswald Regular" panose="00000500000000000000" pitchFamily="2" charset="0"/>
              </a:rPr>
              <a:t>GITHUB</a:t>
            </a:r>
          </a:p>
        </p:txBody>
      </p:sp>
      <p:pic>
        <p:nvPicPr>
          <p:cNvPr id="7" name="Graphic 6">
            <a:extLst>
              <a:ext uri="{FF2B5EF4-FFF2-40B4-BE49-F238E27FC236}">
                <a16:creationId xmlns:a16="http://schemas.microsoft.com/office/drawing/2014/main" id="{B1E520E5-B684-436B-BBFB-0323D3696F9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234890" y="3016919"/>
            <a:ext cx="685800" cy="685800"/>
          </a:xfrm>
          <a:prstGeom prst="rect">
            <a:avLst/>
          </a:prstGeom>
        </p:spPr>
      </p:pic>
      <p:sp>
        <p:nvSpPr>
          <p:cNvPr id="4" name="Title 4">
            <a:extLst>
              <a:ext uri="{FF2B5EF4-FFF2-40B4-BE49-F238E27FC236}">
                <a16:creationId xmlns:a16="http://schemas.microsoft.com/office/drawing/2014/main" id="{BE5F7EF2-F494-47D9-A4BF-77DBDACE1B2B}"/>
              </a:ext>
            </a:extLst>
          </p:cNvPr>
          <p:cNvSpPr txBox="1">
            <a:spLocks/>
          </p:cNvSpPr>
          <p:nvPr/>
        </p:nvSpPr>
        <p:spPr>
          <a:xfrm>
            <a:off x="671250" y="1280250"/>
            <a:ext cx="7852200" cy="861000"/>
          </a:xfrm>
          <a:prstGeom prst="rect">
            <a:avLst/>
          </a:prstGeom>
          <a:noFill/>
          <a:ln>
            <a:noFill/>
          </a:ln>
        </p:spPr>
        <p:txBody>
          <a:bodyPr wrap="square" lIns="91425" tIns="91425" rIns="91425" bIns="91425" anchor="ctr" anchorCtr="0"/>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ct val="100000"/>
              <a:buFont typeface="Oswald"/>
              <a:buNone/>
              <a:defRPr sz="3600" b="0" i="0" u="none" strike="noStrike" cap="none">
                <a:solidFill>
                  <a:schemeClr val="dk1"/>
                </a:solidFill>
                <a:latin typeface="Oswald"/>
                <a:ea typeface="Oswald"/>
                <a:cs typeface="Oswald"/>
                <a:sym typeface="Oswald"/>
              </a:defRPr>
            </a:lvl1pPr>
            <a:lvl2pPr lvl="1" algn="ctr">
              <a:spcBef>
                <a:spcPts val="0"/>
              </a:spcBef>
              <a:buClr>
                <a:schemeClr val="dk1"/>
              </a:buClr>
              <a:buSzPct val="100000"/>
              <a:buFont typeface="Oswald"/>
              <a:buNone/>
              <a:defRPr sz="3600">
                <a:solidFill>
                  <a:schemeClr val="dk1"/>
                </a:solidFill>
                <a:latin typeface="Oswald"/>
                <a:ea typeface="Oswald"/>
                <a:cs typeface="Oswald"/>
                <a:sym typeface="Oswald"/>
              </a:defRPr>
            </a:lvl2pPr>
            <a:lvl3pPr lvl="2" algn="ctr">
              <a:spcBef>
                <a:spcPts val="0"/>
              </a:spcBef>
              <a:buClr>
                <a:schemeClr val="dk1"/>
              </a:buClr>
              <a:buSzPct val="100000"/>
              <a:buFont typeface="Oswald"/>
              <a:buNone/>
              <a:defRPr sz="3600">
                <a:solidFill>
                  <a:schemeClr val="dk1"/>
                </a:solidFill>
                <a:latin typeface="Oswald"/>
                <a:ea typeface="Oswald"/>
                <a:cs typeface="Oswald"/>
                <a:sym typeface="Oswald"/>
              </a:defRPr>
            </a:lvl3pPr>
            <a:lvl4pPr lvl="3" algn="ctr">
              <a:spcBef>
                <a:spcPts val="0"/>
              </a:spcBef>
              <a:buClr>
                <a:schemeClr val="dk1"/>
              </a:buClr>
              <a:buSzPct val="100000"/>
              <a:buFont typeface="Oswald"/>
              <a:buNone/>
              <a:defRPr sz="3600">
                <a:solidFill>
                  <a:schemeClr val="dk1"/>
                </a:solidFill>
                <a:latin typeface="Oswald"/>
                <a:ea typeface="Oswald"/>
                <a:cs typeface="Oswald"/>
                <a:sym typeface="Oswald"/>
              </a:defRPr>
            </a:lvl4pPr>
            <a:lvl5pPr lvl="4" algn="ctr">
              <a:spcBef>
                <a:spcPts val="0"/>
              </a:spcBef>
              <a:buClr>
                <a:schemeClr val="dk1"/>
              </a:buClr>
              <a:buSzPct val="100000"/>
              <a:buFont typeface="Oswald"/>
              <a:buNone/>
              <a:defRPr sz="3600">
                <a:solidFill>
                  <a:schemeClr val="dk1"/>
                </a:solidFill>
                <a:latin typeface="Oswald"/>
                <a:ea typeface="Oswald"/>
                <a:cs typeface="Oswald"/>
                <a:sym typeface="Oswald"/>
              </a:defRPr>
            </a:lvl5pPr>
            <a:lvl6pPr lvl="5" algn="ctr">
              <a:spcBef>
                <a:spcPts val="0"/>
              </a:spcBef>
              <a:buClr>
                <a:schemeClr val="dk1"/>
              </a:buClr>
              <a:buSzPct val="100000"/>
              <a:buFont typeface="Oswald"/>
              <a:buNone/>
              <a:defRPr sz="3600">
                <a:solidFill>
                  <a:schemeClr val="dk1"/>
                </a:solidFill>
                <a:latin typeface="Oswald"/>
                <a:ea typeface="Oswald"/>
                <a:cs typeface="Oswald"/>
                <a:sym typeface="Oswald"/>
              </a:defRPr>
            </a:lvl6pPr>
            <a:lvl7pPr lvl="6" algn="ctr">
              <a:spcBef>
                <a:spcPts val="0"/>
              </a:spcBef>
              <a:buClr>
                <a:schemeClr val="dk1"/>
              </a:buClr>
              <a:buSzPct val="100000"/>
              <a:buFont typeface="Oswald"/>
              <a:buNone/>
              <a:defRPr sz="3600">
                <a:solidFill>
                  <a:schemeClr val="dk1"/>
                </a:solidFill>
                <a:latin typeface="Oswald"/>
                <a:ea typeface="Oswald"/>
                <a:cs typeface="Oswald"/>
                <a:sym typeface="Oswald"/>
              </a:defRPr>
            </a:lvl7pPr>
            <a:lvl8pPr lvl="7" algn="ctr">
              <a:spcBef>
                <a:spcPts val="0"/>
              </a:spcBef>
              <a:buClr>
                <a:schemeClr val="dk1"/>
              </a:buClr>
              <a:buSzPct val="100000"/>
              <a:buFont typeface="Oswald"/>
              <a:buNone/>
              <a:defRPr sz="3600">
                <a:solidFill>
                  <a:schemeClr val="dk1"/>
                </a:solidFill>
                <a:latin typeface="Oswald"/>
                <a:ea typeface="Oswald"/>
                <a:cs typeface="Oswald"/>
                <a:sym typeface="Oswald"/>
              </a:defRPr>
            </a:lvl8pPr>
            <a:lvl9pPr lvl="8" algn="ctr">
              <a:spcBef>
                <a:spcPts val="0"/>
              </a:spcBef>
              <a:buClr>
                <a:schemeClr val="dk1"/>
              </a:buClr>
              <a:buSzPct val="100000"/>
              <a:buFont typeface="Oswald"/>
              <a:buNone/>
              <a:defRPr sz="3600">
                <a:solidFill>
                  <a:schemeClr val="dk1"/>
                </a:solidFill>
                <a:latin typeface="Oswald"/>
                <a:ea typeface="Oswald"/>
                <a:cs typeface="Oswald"/>
                <a:sym typeface="Oswald"/>
              </a:defRPr>
            </a:lvl9pPr>
          </a:lstStyle>
          <a:p>
            <a:r>
              <a:rPr lang="en-US" sz="1400" dirty="0">
                <a:solidFill>
                  <a:schemeClr val="tx2"/>
                </a:solidFill>
                <a:latin typeface="Average" panose="020B0604020202020204" charset="0"/>
              </a:rPr>
              <a:t>Moving on to</a:t>
            </a:r>
          </a:p>
        </p:txBody>
      </p:sp>
    </p:spTree>
    <p:extLst>
      <p:ext uri="{BB962C8B-B14F-4D97-AF65-F5344CB8AC3E}">
        <p14:creationId xmlns:p14="http://schemas.microsoft.com/office/powerpoint/2010/main" val="1049768355"/>
      </p:ext>
    </p:extLst>
  </p:cSld>
  <p:clrMapOvr>
    <a:masterClrMapping/>
  </p:clrMapOvr>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541</TotalTime>
  <Words>1155</Words>
  <Application>Microsoft Office PowerPoint</Application>
  <PresentationFormat>On-screen Show (16:9)</PresentationFormat>
  <Paragraphs>180</Paragraphs>
  <Slides>28</Slides>
  <Notes>25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Courier New</vt:lpstr>
      <vt:lpstr>Oswald Regular</vt:lpstr>
      <vt:lpstr>Oswald</vt:lpstr>
      <vt:lpstr>Average</vt:lpstr>
      <vt:lpstr>Slate</vt:lpstr>
      <vt:lpstr>PowerPoint Presentation</vt:lpstr>
      <vt:lpstr>GIT GOOD, KID</vt:lpstr>
      <vt:lpstr>OVERVIEW</vt:lpstr>
      <vt:lpstr>GIT</vt:lpstr>
      <vt:lpstr>WHY GIT?</vt:lpstr>
      <vt:lpstr>MAKING A GIT REPO</vt:lpstr>
      <vt:lpstr>COMMITTING</vt:lpstr>
      <vt:lpstr>ADDING</vt:lpstr>
      <vt:lpstr>GITHUB</vt:lpstr>
      <vt:lpstr>WHY GITHUB?</vt:lpstr>
      <vt:lpstr>MAKING A REPOSITORY</vt:lpstr>
      <vt:lpstr>CLONING</vt:lpstr>
      <vt:lpstr>PowerPoint Presentation</vt:lpstr>
      <vt:lpstr>PUSHING</vt:lpstr>
      <vt:lpstr>PowerPoint Presentation</vt:lpstr>
      <vt:lpstr>PULLING</vt:lpstr>
      <vt:lpstr>PowerPoint Presentation</vt:lpstr>
      <vt:lpstr>BRANCHING</vt:lpstr>
      <vt:lpstr>PowerPoint Presentation</vt:lpstr>
      <vt:lpstr>MERGING</vt:lpstr>
      <vt:lpstr>PowerPoint Presentation</vt:lpstr>
      <vt:lpstr>PowerPoint Presentation</vt:lpstr>
      <vt:lpstr>PowerPoint Presentation</vt:lpstr>
      <vt:lpstr>PowerPoint Presentation</vt:lpstr>
      <vt:lpstr>MERGE CONFLICTS</vt:lpstr>
      <vt:lpstr>OTHER STUFF</vt:lpstr>
      <vt:lpstr>GIT</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Britain, Gabriel Wade</dc:creator>
  <cp:lastModifiedBy>Gabriel Britain</cp:lastModifiedBy>
  <cp:revision>36</cp:revision>
  <dcterms:modified xsi:type="dcterms:W3CDTF">2017-10-18T01:59:43Z</dcterms:modified>
</cp:coreProperties>
</file>