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12" dt="2020-05-05T11:49:23.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E8E5AA5-EED6-4AEB-B45D-CC8D85FE7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04AD0C9-AFDE-4892-A693-5627CB335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ACD3409-A4CE-4596-89AF-3F49FFFBD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6"/>
          <p:cNvPicPr/>
          <p:nvPr/>
        </p:nvPicPr>
        <p:blipFill>
          <a:blip r:embed="rId2"/>
          <a:stretch/>
        </p:blipFill>
        <p:spPr>
          <a:xfrm>
            <a:off x="360" y="2520"/>
            <a:ext cx="9142920" cy="5142240"/>
          </a:xfrm>
          <a:prstGeom prst="rect">
            <a:avLst/>
          </a:prstGeom>
          <a:ln>
            <a:noFill/>
          </a:ln>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the word on the other side can be translated in different ways the other translations are shown here</a:t>
            </a:r>
            <a:endParaRPr lang="en-GB" sz="1800" b="0" strike="noStrike" spc="-1">
              <a:latin typeface="Arial"/>
            </a:endParaRPr>
          </a:p>
        </p:txBody>
      </p:sp>
      <p:sp>
        <p:nvSpPr>
          <p:cNvPr id="262" name="Line 5"/>
          <p:cNvSpPr/>
          <p:nvPr/>
        </p:nvSpPr>
        <p:spPr>
          <a:xfrm>
            <a:off x="3744000" y="1728000"/>
            <a:ext cx="576000" cy="144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72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7ABE8C2-36AC-4B44-94D2-8A9518979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73B9394-4AEE-431A-A0A8-E37514D7B38E}"/>
              </a:ext>
            </a:extLst>
          </p:cNvPr>
          <p:cNvPicPr>
            <a:picLocks noChangeAspect="1"/>
          </p:cNvPicPr>
          <p:nvPr/>
        </p:nvPicPr>
        <p:blipFill rotWithShape="1">
          <a:blip r:embed="rId3">
            <a:extLst>
              <a:ext uri="{28A0092B-C50C-407E-A947-70E740481C1C}">
                <a14:useLocalDpi xmlns:a14="http://schemas.microsoft.com/office/drawing/2010/main" val="0"/>
              </a:ext>
            </a:extLst>
          </a:blip>
          <a:srcRect r="75000"/>
          <a:stretch/>
        </p:blipFill>
        <p:spPr>
          <a:xfrm>
            <a:off x="0" y="2381"/>
            <a:ext cx="2319618" cy="5145882"/>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8" name="Picture 287"/>
          <p:cNvPicPr/>
          <p:nvPr/>
        </p:nvPicPr>
        <p:blipFill>
          <a:blip r:embed="rId3"/>
          <a:stretch/>
        </p:blipFill>
        <p:spPr>
          <a:xfrm>
            <a:off x="4032000" y="4680000"/>
            <a:ext cx="1151280" cy="387360"/>
          </a:xfrm>
          <a:prstGeom prst="rect">
            <a:avLst/>
          </a:prstGeom>
          <a:ln>
            <a:noFill/>
          </a:ln>
        </p:spPr>
      </p:pic>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7F21D34-1102-492B-B755-B025CBFB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06AAB02-8CFD-485C-85D3-DF2DBA31C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153459A-5977-40BD-A1E6-FD9A3500B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F8205333-9C27-4A71-82D7-9BA7C66CC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5" name="Picture 4" descr="A screenshot of a cell phone&#10;&#10;Description automatically generated">
            <a:extLst>
              <a:ext uri="{FF2B5EF4-FFF2-40B4-BE49-F238E27FC236}">
                <a16:creationId xmlns:a16="http://schemas.microsoft.com/office/drawing/2014/main" id="{E14C917D-E200-438C-B253-8EE5AB3796D6}"/>
              </a:ext>
            </a:extLst>
          </p:cNvPr>
          <p:cNvPicPr>
            <a:picLocks noChangeAspect="1"/>
          </p:cNvPicPr>
          <p:nvPr/>
        </p:nvPicPr>
        <p:blipFill rotWithShape="1">
          <a:blip r:embed="rId2">
            <a:extLst>
              <a:ext uri="{28A0092B-C50C-407E-A947-70E740481C1C}">
                <a14:useLocalDpi xmlns:a14="http://schemas.microsoft.com/office/drawing/2010/main" val="0"/>
              </a:ext>
            </a:extLst>
          </a:blip>
          <a:srcRect l="17249" t="17601" r="53242"/>
          <a:stretch/>
        </p:blipFill>
        <p:spPr>
          <a:xfrm>
            <a:off x="5483677" y="907538"/>
            <a:ext cx="2698297" cy="42382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7A8CC6E-C6A3-4391-89E1-3E85D68A31F7}"/>
              </a:ext>
            </a:extLst>
          </p:cNvPr>
          <p:cNvPicPr>
            <a:picLocks noChangeAspect="1"/>
          </p:cNvPicPr>
          <p:nvPr/>
        </p:nvPicPr>
        <p:blipFill rotWithShape="1">
          <a:blip r:embed="rId2">
            <a:extLst>
              <a:ext uri="{28A0092B-C50C-407E-A947-70E740481C1C}">
                <a14:useLocalDpi xmlns:a14="http://schemas.microsoft.com/office/drawing/2010/main" val="0"/>
              </a:ext>
            </a:extLst>
          </a:blip>
          <a:srcRect l="62396" t="17601" r="16978" b="5602"/>
          <a:stretch/>
        </p:blipFill>
        <p:spPr>
          <a:xfrm>
            <a:off x="1440997" y="907538"/>
            <a:ext cx="1885951" cy="3950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DCAD74F-7ED2-4D2C-857F-442BE92BB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pic>
        <p:nvPicPr>
          <p:cNvPr id="108" name="Picture 107"/>
          <p:cNvPicPr/>
          <p:nvPr/>
        </p:nvPicPr>
        <p:blipFill>
          <a:blip r:embed="rId3"/>
          <a:stretch/>
        </p:blipFill>
        <p:spPr>
          <a:xfrm>
            <a:off x="360" y="360"/>
            <a:ext cx="513720" cy="5146920"/>
          </a:xfrm>
          <a:prstGeom prst="rect">
            <a:avLst/>
          </a:prstGeom>
          <a:ln>
            <a:noFill/>
          </a:ln>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47" name="Picture 46">
            <a:extLst>
              <a:ext uri="{FF2B5EF4-FFF2-40B4-BE49-F238E27FC236}">
                <a16:creationId xmlns:a16="http://schemas.microsoft.com/office/drawing/2014/main" id="{F22BA257-0BA2-4E47-B8EA-E65C8DAE2672}"/>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E6A5C7-A7B3-4CA7-A233-5FF199D03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pic>
        <p:nvPicPr>
          <p:cNvPr id="117" name="Picture 116"/>
          <p:cNvPicPr/>
          <p:nvPr/>
        </p:nvPicPr>
        <p:blipFill>
          <a:blip r:embed="rId3"/>
          <a:stretch/>
        </p:blipFill>
        <p:spPr>
          <a:xfrm>
            <a:off x="360" y="360"/>
            <a:ext cx="513720" cy="5146920"/>
          </a:xfrm>
          <a:prstGeom prst="rect">
            <a:avLst/>
          </a:prstGeom>
          <a:ln>
            <a:noFill/>
          </a:ln>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7" name="Picture 6">
            <a:extLst>
              <a:ext uri="{FF2B5EF4-FFF2-40B4-BE49-F238E27FC236}">
                <a16:creationId xmlns:a16="http://schemas.microsoft.com/office/drawing/2014/main" id="{9EEEAE76-A5D1-43EE-90A9-F0D7392BF82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cell phone&#10;&#10;Description automatically generated">
            <a:extLst>
              <a:ext uri="{FF2B5EF4-FFF2-40B4-BE49-F238E27FC236}">
                <a16:creationId xmlns:a16="http://schemas.microsoft.com/office/drawing/2014/main" id="{381897C1-6F14-4E63-9759-88EE0535C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D0BF29F9-CB14-4096-B2BE-4B04F436A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1" name="Picture 140"/>
          <p:cNvPicPr/>
          <p:nvPr/>
        </p:nvPicPr>
        <p:blipFill>
          <a:blip r:embed="rId3"/>
          <a:stretch/>
        </p:blipFill>
        <p:spPr>
          <a:xfrm>
            <a:off x="360" y="360"/>
            <a:ext cx="513720" cy="5146920"/>
          </a:xfrm>
          <a:prstGeom prst="rect">
            <a:avLst/>
          </a:prstGeom>
          <a:ln>
            <a:noFill/>
          </a:ln>
        </p:spPr>
      </p:pic>
      <p:pic>
        <p:nvPicPr>
          <p:cNvPr id="8" name="Picture 7">
            <a:extLst>
              <a:ext uri="{FF2B5EF4-FFF2-40B4-BE49-F238E27FC236}">
                <a16:creationId xmlns:a16="http://schemas.microsoft.com/office/drawing/2014/main" id="{EA0122BE-093B-44D5-B949-04E1CE741657}"/>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B6661EE7-C8F0-4D9B-97AD-9226176F4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6" name="Picture 145"/>
          <p:cNvPicPr/>
          <p:nvPr/>
        </p:nvPicPr>
        <p:blipFill>
          <a:blip r:embed="rId3"/>
          <a:stretch/>
        </p:blipFill>
        <p:spPr>
          <a:xfrm>
            <a:off x="360" y="360"/>
            <a:ext cx="513720" cy="5146920"/>
          </a:xfrm>
          <a:prstGeom prst="rect">
            <a:avLst/>
          </a:prstGeom>
          <a:ln>
            <a:noFill/>
          </a:ln>
        </p:spPr>
      </p:pic>
      <p:pic>
        <p:nvPicPr>
          <p:cNvPr id="7" name="Picture 6">
            <a:extLst>
              <a:ext uri="{FF2B5EF4-FFF2-40B4-BE49-F238E27FC236}">
                <a16:creationId xmlns:a16="http://schemas.microsoft.com/office/drawing/2014/main" id="{1ECB3249-E3C6-4CB8-A01D-D560B913405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73FF338-AC1F-43D1-8047-6C11E1E19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2020-05-05T11:49:32Z</dcterms:modified>
  <dc:language>en-GB</dc:language>
</cp:coreProperties>
</file>