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82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85E81-5A62-47B6-B86B-8ADE75DFF93A}" v="51" dt="2020-05-05T13:47:08.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Watts" userId="b5f9068336b075df" providerId="LiveId" clId="{E70BA67A-A870-461D-8793-7544BFB13201}"/>
    <pc:docChg chg="modSld">
      <pc:chgData name="Nathaniel Watts" userId="b5f9068336b075df" providerId="LiveId" clId="{E70BA67A-A870-461D-8793-7544BFB13201}" dt="2020-05-05T11:49:23.564" v="82"/>
      <pc:docMkLst>
        <pc:docMk/>
      </pc:docMkLst>
      <pc:sldChg chg="addSp modSp">
        <pc:chgData name="Nathaniel Watts" userId="b5f9068336b075df" providerId="LiveId" clId="{E70BA67A-A870-461D-8793-7544BFB13201}" dt="2020-05-05T11:48:24.905" v="59" actId="1076"/>
        <pc:sldMkLst>
          <pc:docMk/>
          <pc:sldMk cId="0" sldId="271"/>
        </pc:sldMkLst>
        <pc:spChg chg="add mod">
          <ac:chgData name="Nathaniel Watts" userId="b5f9068336b075df" providerId="LiveId" clId="{E70BA67A-A870-461D-8793-7544BFB13201}" dt="2020-05-05T11:47:12.271" v="4" actId="1037"/>
          <ac:spMkLst>
            <pc:docMk/>
            <pc:sldMk cId="0" sldId="271"/>
            <ac:spMk id="4" creationId="{060DCA05-B199-4540-8136-9271EB9095E2}"/>
          </ac:spMkLst>
        </pc:spChg>
        <pc:spChg chg="add mod">
          <ac:chgData name="Nathaniel Watts" userId="b5f9068336b075df" providerId="LiveId" clId="{E70BA67A-A870-461D-8793-7544BFB13201}" dt="2020-05-05T11:48:11.420" v="55" actId="14100"/>
          <ac:spMkLst>
            <pc:docMk/>
            <pc:sldMk cId="0" sldId="271"/>
            <ac:spMk id="5" creationId="{BF6F215D-CBA3-421B-990F-19C2DF6E4D62}"/>
          </ac:spMkLst>
        </pc:spChg>
        <pc:spChg chg="add mod">
          <ac:chgData name="Nathaniel Watts" userId="b5f9068336b075df" providerId="LiveId" clId="{E70BA67A-A870-461D-8793-7544BFB13201}" dt="2020-05-05T11:48:24.905" v="59" actId="1076"/>
          <ac:spMkLst>
            <pc:docMk/>
            <pc:sldMk cId="0" sldId="271"/>
            <ac:spMk id="18" creationId="{3AD4A592-CEFF-436F-BCAE-17D5B504643F}"/>
          </ac:spMkLst>
        </pc:spChg>
      </pc:sldChg>
      <pc:sldChg chg="addSp modSp">
        <pc:chgData name="Nathaniel Watts" userId="b5f9068336b075df" providerId="LiveId" clId="{E70BA67A-A870-461D-8793-7544BFB13201}" dt="2020-05-05T11:48:45.313" v="65" actId="170"/>
        <pc:sldMkLst>
          <pc:docMk/>
          <pc:sldMk cId="0" sldId="273"/>
        </pc:sldMkLst>
        <pc:spChg chg="add">
          <ac:chgData name="Nathaniel Watts" userId="b5f9068336b075df" providerId="LiveId" clId="{E70BA67A-A870-461D-8793-7544BFB13201}" dt="2020-05-05T11:48:37.381" v="60"/>
          <ac:spMkLst>
            <pc:docMk/>
            <pc:sldMk cId="0" sldId="273"/>
            <ac:spMk id="21" creationId="{534D22E5-BFB8-4671-BB1B-6D798593BCAE}"/>
          </ac:spMkLst>
        </pc:spChg>
        <pc:spChg chg="add">
          <ac:chgData name="Nathaniel Watts" userId="b5f9068336b075df" providerId="LiveId" clId="{E70BA67A-A870-461D-8793-7544BFB13201}" dt="2020-05-05T11:48:37.381" v="60"/>
          <ac:spMkLst>
            <pc:docMk/>
            <pc:sldMk cId="0" sldId="273"/>
            <ac:spMk id="22" creationId="{C8E1A162-9D93-40C1-8132-A09B12BB94C7}"/>
          </ac:spMkLst>
        </pc:spChg>
        <pc:spChg chg="add">
          <ac:chgData name="Nathaniel Watts" userId="b5f9068336b075df" providerId="LiveId" clId="{E70BA67A-A870-461D-8793-7544BFB13201}" dt="2020-05-05T11:48:37.381" v="60"/>
          <ac:spMkLst>
            <pc:docMk/>
            <pc:sldMk cId="0" sldId="273"/>
            <ac:spMk id="23" creationId="{FBF3B661-F0F1-4E84-B5EF-F388EF601971}"/>
          </ac:spMkLst>
        </pc:spChg>
        <pc:spChg chg="ord">
          <ac:chgData name="Nathaniel Watts" userId="b5f9068336b075df" providerId="LiveId" clId="{E70BA67A-A870-461D-8793-7544BFB13201}" dt="2020-05-05T11:48:45.313" v="65" actId="170"/>
          <ac:spMkLst>
            <pc:docMk/>
            <pc:sldMk cId="0" sldId="273"/>
            <ac:spMk id="199" creationId="{00000000-0000-0000-0000-000000000000}"/>
          </ac:spMkLst>
        </pc:spChg>
      </pc:sldChg>
      <pc:sldChg chg="addSp">
        <pc:chgData name="Nathaniel Watts" userId="b5f9068336b075df" providerId="LiveId" clId="{E70BA67A-A870-461D-8793-7544BFB13201}" dt="2020-05-05T11:48:49.476" v="66"/>
        <pc:sldMkLst>
          <pc:docMk/>
          <pc:sldMk cId="0" sldId="274"/>
        </pc:sldMkLst>
        <pc:spChg chg="add">
          <ac:chgData name="Nathaniel Watts" userId="b5f9068336b075df" providerId="LiveId" clId="{E70BA67A-A870-461D-8793-7544BFB13201}" dt="2020-05-05T11:48:49.476" v="66"/>
          <ac:spMkLst>
            <pc:docMk/>
            <pc:sldMk cId="0" sldId="274"/>
            <ac:spMk id="18" creationId="{63E859E7-FDCC-48CD-A41B-6CB2AD238DBD}"/>
          </ac:spMkLst>
        </pc:spChg>
        <pc:spChg chg="add">
          <ac:chgData name="Nathaniel Watts" userId="b5f9068336b075df" providerId="LiveId" clId="{E70BA67A-A870-461D-8793-7544BFB13201}" dt="2020-05-05T11:48:49.476" v="66"/>
          <ac:spMkLst>
            <pc:docMk/>
            <pc:sldMk cId="0" sldId="274"/>
            <ac:spMk id="19" creationId="{E1A1D0E5-380A-45C0-B8E8-F5C3EF4BF0D1}"/>
          </ac:spMkLst>
        </pc:spChg>
        <pc:spChg chg="add">
          <ac:chgData name="Nathaniel Watts" userId="b5f9068336b075df" providerId="LiveId" clId="{E70BA67A-A870-461D-8793-7544BFB13201}" dt="2020-05-05T11:48:49.476" v="66"/>
          <ac:spMkLst>
            <pc:docMk/>
            <pc:sldMk cId="0" sldId="274"/>
            <ac:spMk id="20" creationId="{22B6274A-BF50-442C-B61A-60EAB3458F92}"/>
          </ac:spMkLst>
        </pc:spChg>
      </pc:sldChg>
      <pc:sldChg chg="addSp">
        <pc:chgData name="Nathaniel Watts" userId="b5f9068336b075df" providerId="LiveId" clId="{E70BA67A-A870-461D-8793-7544BFB13201}" dt="2020-05-05T11:48:53.180" v="67"/>
        <pc:sldMkLst>
          <pc:docMk/>
          <pc:sldMk cId="0" sldId="275"/>
        </pc:sldMkLst>
        <pc:spChg chg="add">
          <ac:chgData name="Nathaniel Watts" userId="b5f9068336b075df" providerId="LiveId" clId="{E70BA67A-A870-461D-8793-7544BFB13201}" dt="2020-05-05T11:48:53.180" v="67"/>
          <ac:spMkLst>
            <pc:docMk/>
            <pc:sldMk cId="0" sldId="275"/>
            <ac:spMk id="18" creationId="{AD79CA14-FD73-4929-A733-49A90EE4DEAC}"/>
          </ac:spMkLst>
        </pc:spChg>
        <pc:spChg chg="add">
          <ac:chgData name="Nathaniel Watts" userId="b5f9068336b075df" providerId="LiveId" clId="{E70BA67A-A870-461D-8793-7544BFB13201}" dt="2020-05-05T11:48:53.180" v="67"/>
          <ac:spMkLst>
            <pc:docMk/>
            <pc:sldMk cId="0" sldId="275"/>
            <ac:spMk id="19" creationId="{2F27F226-69C4-48DE-A910-891EF248781A}"/>
          </ac:spMkLst>
        </pc:spChg>
        <pc:spChg chg="add">
          <ac:chgData name="Nathaniel Watts" userId="b5f9068336b075df" providerId="LiveId" clId="{E70BA67A-A870-461D-8793-7544BFB13201}" dt="2020-05-05T11:48:53.180" v="67"/>
          <ac:spMkLst>
            <pc:docMk/>
            <pc:sldMk cId="0" sldId="275"/>
            <ac:spMk id="20" creationId="{A03D48AF-89B0-4058-9A6D-42510A14A3F8}"/>
          </ac:spMkLst>
        </pc:spChg>
      </pc:sldChg>
      <pc:sldChg chg="addSp modSp">
        <pc:chgData name="Nathaniel Watts" userId="b5f9068336b075df" providerId="LiveId" clId="{E70BA67A-A870-461D-8793-7544BFB13201}" dt="2020-05-05T11:49:03.770" v="73" actId="170"/>
        <pc:sldMkLst>
          <pc:docMk/>
          <pc:sldMk cId="0" sldId="276"/>
        </pc:sldMkLst>
        <pc:spChg chg="add">
          <ac:chgData name="Nathaniel Watts" userId="b5f9068336b075df" providerId="LiveId" clId="{E70BA67A-A870-461D-8793-7544BFB13201}" dt="2020-05-05T11:48:58.116" v="68"/>
          <ac:spMkLst>
            <pc:docMk/>
            <pc:sldMk cId="0" sldId="276"/>
            <ac:spMk id="19" creationId="{CA78797D-B768-4C0A-9C14-0BEA9BD2ACB3}"/>
          </ac:spMkLst>
        </pc:spChg>
        <pc:spChg chg="add">
          <ac:chgData name="Nathaniel Watts" userId="b5f9068336b075df" providerId="LiveId" clId="{E70BA67A-A870-461D-8793-7544BFB13201}" dt="2020-05-05T11:48:58.116" v="68"/>
          <ac:spMkLst>
            <pc:docMk/>
            <pc:sldMk cId="0" sldId="276"/>
            <ac:spMk id="20" creationId="{76F4405F-D441-48E5-9DBF-EA7363AB98A5}"/>
          </ac:spMkLst>
        </pc:spChg>
        <pc:spChg chg="add">
          <ac:chgData name="Nathaniel Watts" userId="b5f9068336b075df" providerId="LiveId" clId="{E70BA67A-A870-461D-8793-7544BFB13201}" dt="2020-05-05T11:48:58.116" v="68"/>
          <ac:spMkLst>
            <pc:docMk/>
            <pc:sldMk cId="0" sldId="276"/>
            <ac:spMk id="21" creationId="{FD716D58-99C0-4C6E-990D-0D4FA4B0B702}"/>
          </ac:spMkLst>
        </pc:spChg>
        <pc:spChg chg="ord">
          <ac:chgData name="Nathaniel Watts" userId="b5f9068336b075df" providerId="LiveId" clId="{E70BA67A-A870-461D-8793-7544BFB13201}" dt="2020-05-05T11:49:03.770" v="73" actId="170"/>
          <ac:spMkLst>
            <pc:docMk/>
            <pc:sldMk cId="0" sldId="276"/>
            <ac:spMk id="218" creationId="{00000000-0000-0000-0000-000000000000}"/>
          </ac:spMkLst>
        </pc:spChg>
      </pc:sldChg>
      <pc:sldChg chg="addSp">
        <pc:chgData name="Nathaniel Watts" userId="b5f9068336b075df" providerId="LiveId" clId="{E70BA67A-A870-461D-8793-7544BFB13201}" dt="2020-05-05T11:49:07.019" v="74"/>
        <pc:sldMkLst>
          <pc:docMk/>
          <pc:sldMk cId="0" sldId="277"/>
        </pc:sldMkLst>
        <pc:spChg chg="add">
          <ac:chgData name="Nathaniel Watts" userId="b5f9068336b075df" providerId="LiveId" clId="{E70BA67A-A870-461D-8793-7544BFB13201}" dt="2020-05-05T11:49:07.019" v="74"/>
          <ac:spMkLst>
            <pc:docMk/>
            <pc:sldMk cId="0" sldId="277"/>
            <ac:spMk id="16" creationId="{0481342F-2ECE-4BE1-9B38-843DDF59DAF3}"/>
          </ac:spMkLst>
        </pc:spChg>
        <pc:spChg chg="add">
          <ac:chgData name="Nathaniel Watts" userId="b5f9068336b075df" providerId="LiveId" clId="{E70BA67A-A870-461D-8793-7544BFB13201}" dt="2020-05-05T11:49:07.019" v="74"/>
          <ac:spMkLst>
            <pc:docMk/>
            <pc:sldMk cId="0" sldId="277"/>
            <ac:spMk id="17" creationId="{D31CE230-C3FA-4FB1-9CB7-3B1FCBD137C1}"/>
          </ac:spMkLst>
        </pc:spChg>
        <pc:spChg chg="add">
          <ac:chgData name="Nathaniel Watts" userId="b5f9068336b075df" providerId="LiveId" clId="{E70BA67A-A870-461D-8793-7544BFB13201}" dt="2020-05-05T11:49:07.019" v="74"/>
          <ac:spMkLst>
            <pc:docMk/>
            <pc:sldMk cId="0" sldId="277"/>
            <ac:spMk id="18" creationId="{F8D57D39-46DF-43FC-8BCE-7C19ECEE77D9}"/>
          </ac:spMkLst>
        </pc:spChg>
      </pc:sldChg>
      <pc:sldChg chg="addSp">
        <pc:chgData name="Nathaniel Watts" userId="b5f9068336b075df" providerId="LiveId" clId="{E70BA67A-A870-461D-8793-7544BFB13201}" dt="2020-05-05T11:49:11.268" v="75"/>
        <pc:sldMkLst>
          <pc:docMk/>
          <pc:sldMk cId="0" sldId="278"/>
        </pc:sldMkLst>
        <pc:spChg chg="add">
          <ac:chgData name="Nathaniel Watts" userId="b5f9068336b075df" providerId="LiveId" clId="{E70BA67A-A870-461D-8793-7544BFB13201}" dt="2020-05-05T11:49:11.268" v="75"/>
          <ac:spMkLst>
            <pc:docMk/>
            <pc:sldMk cId="0" sldId="278"/>
            <ac:spMk id="10" creationId="{00994AE8-91C2-438C-9D1F-205791456482}"/>
          </ac:spMkLst>
        </pc:spChg>
        <pc:spChg chg="add">
          <ac:chgData name="Nathaniel Watts" userId="b5f9068336b075df" providerId="LiveId" clId="{E70BA67A-A870-461D-8793-7544BFB13201}" dt="2020-05-05T11:49:11.268" v="75"/>
          <ac:spMkLst>
            <pc:docMk/>
            <pc:sldMk cId="0" sldId="278"/>
            <ac:spMk id="11" creationId="{71F8B0C0-C4B3-4804-A2CB-E18021835E98}"/>
          </ac:spMkLst>
        </pc:spChg>
        <pc:spChg chg="add">
          <ac:chgData name="Nathaniel Watts" userId="b5f9068336b075df" providerId="LiveId" clId="{E70BA67A-A870-461D-8793-7544BFB13201}" dt="2020-05-05T11:49:11.268" v="75"/>
          <ac:spMkLst>
            <pc:docMk/>
            <pc:sldMk cId="0" sldId="278"/>
            <ac:spMk id="12" creationId="{0313F657-9D14-4BB5-A54E-6A244B59981E}"/>
          </ac:spMkLst>
        </pc:spChg>
      </pc:sldChg>
      <pc:sldChg chg="addSp modSp">
        <pc:chgData name="Nathaniel Watts" userId="b5f9068336b075df" providerId="LiveId" clId="{E70BA67A-A870-461D-8793-7544BFB13201}" dt="2020-05-05T11:49:20.714" v="81" actId="170"/>
        <pc:sldMkLst>
          <pc:docMk/>
          <pc:sldMk cId="0" sldId="279"/>
        </pc:sldMkLst>
        <pc:spChg chg="add">
          <ac:chgData name="Nathaniel Watts" userId="b5f9068336b075df" providerId="LiveId" clId="{E70BA67A-A870-461D-8793-7544BFB13201}" dt="2020-05-05T11:49:14.732" v="76"/>
          <ac:spMkLst>
            <pc:docMk/>
            <pc:sldMk cId="0" sldId="279"/>
            <ac:spMk id="13" creationId="{A844603C-FCF5-450A-9183-5690938465D4}"/>
          </ac:spMkLst>
        </pc:spChg>
        <pc:spChg chg="add">
          <ac:chgData name="Nathaniel Watts" userId="b5f9068336b075df" providerId="LiveId" clId="{E70BA67A-A870-461D-8793-7544BFB13201}" dt="2020-05-05T11:49:14.732" v="76"/>
          <ac:spMkLst>
            <pc:docMk/>
            <pc:sldMk cId="0" sldId="279"/>
            <ac:spMk id="14" creationId="{AADB96AD-58CB-4462-B9B9-380F0F2BCE7C}"/>
          </ac:spMkLst>
        </pc:spChg>
        <pc:spChg chg="add">
          <ac:chgData name="Nathaniel Watts" userId="b5f9068336b075df" providerId="LiveId" clId="{E70BA67A-A870-461D-8793-7544BFB13201}" dt="2020-05-05T11:49:14.732" v="76"/>
          <ac:spMkLst>
            <pc:docMk/>
            <pc:sldMk cId="0" sldId="279"/>
            <ac:spMk id="15" creationId="{FE10869C-1B50-4EAE-A5A0-FAB9A7F74371}"/>
          </ac:spMkLst>
        </pc:spChg>
        <pc:spChg chg="ord">
          <ac:chgData name="Nathaniel Watts" userId="b5f9068336b075df" providerId="LiveId" clId="{E70BA67A-A870-461D-8793-7544BFB13201}" dt="2020-05-05T11:49:20.714" v="81" actId="170"/>
          <ac:spMkLst>
            <pc:docMk/>
            <pc:sldMk cId="0" sldId="279"/>
            <ac:spMk id="236" creationId="{00000000-0000-0000-0000-000000000000}"/>
          </ac:spMkLst>
        </pc:spChg>
      </pc:sldChg>
      <pc:sldChg chg="addSp">
        <pc:chgData name="Nathaniel Watts" userId="b5f9068336b075df" providerId="LiveId" clId="{E70BA67A-A870-461D-8793-7544BFB13201}" dt="2020-05-05T11:49:23.564" v="82"/>
        <pc:sldMkLst>
          <pc:docMk/>
          <pc:sldMk cId="0" sldId="280"/>
        </pc:sldMkLst>
        <pc:spChg chg="add">
          <ac:chgData name="Nathaniel Watts" userId="b5f9068336b075df" providerId="LiveId" clId="{E70BA67A-A870-461D-8793-7544BFB13201}" dt="2020-05-05T11:49:23.564" v="82"/>
          <ac:spMkLst>
            <pc:docMk/>
            <pc:sldMk cId="0" sldId="280"/>
            <ac:spMk id="10" creationId="{0CC40AFA-0E01-432C-B8E1-5B7D2CF0234E}"/>
          </ac:spMkLst>
        </pc:spChg>
        <pc:spChg chg="add">
          <ac:chgData name="Nathaniel Watts" userId="b5f9068336b075df" providerId="LiveId" clId="{E70BA67A-A870-461D-8793-7544BFB13201}" dt="2020-05-05T11:49:23.564" v="82"/>
          <ac:spMkLst>
            <pc:docMk/>
            <pc:sldMk cId="0" sldId="280"/>
            <ac:spMk id="11" creationId="{F6A75BFB-E904-4C29-9F10-01BE730746F2}"/>
          </ac:spMkLst>
        </pc:spChg>
        <pc:spChg chg="add">
          <ac:chgData name="Nathaniel Watts" userId="b5f9068336b075df" providerId="LiveId" clId="{E70BA67A-A870-461D-8793-7544BFB13201}" dt="2020-05-05T11:49:23.564" v="82"/>
          <ac:spMkLst>
            <pc:docMk/>
            <pc:sldMk cId="0" sldId="280"/>
            <ac:spMk id="12" creationId="{4CA8F2AA-067A-438E-87B0-6764AD9CB7D2}"/>
          </ac:spMkLst>
        </pc:spChg>
      </pc:sldChg>
    </pc:docChg>
  </pc:docChgLst>
  <pc:docChgLst>
    <pc:chgData name="Nathaniel Watts" userId="b5f9068336b075df" providerId="LiveId" clId="{C1985E81-5A62-47B6-B86B-8ADE75DFF93A}"/>
    <pc:docChg chg="undo custSel addSld delSld modSld">
      <pc:chgData name="Nathaniel Watts" userId="b5f9068336b075df" providerId="LiveId" clId="{C1985E81-5A62-47B6-B86B-8ADE75DFF93A}" dt="2020-05-05T13:47:12.445" v="388" actId="171"/>
      <pc:docMkLst>
        <pc:docMk/>
      </pc:docMkLst>
      <pc:sldChg chg="addSp delSp modSp">
        <pc:chgData name="Nathaniel Watts" userId="b5f9068336b075df" providerId="LiveId" clId="{C1985E81-5A62-47B6-B86B-8ADE75DFF93A}" dt="2020-05-05T12:51:00.471" v="264" actId="1076"/>
        <pc:sldMkLst>
          <pc:docMk/>
          <pc:sldMk cId="0" sldId="257"/>
        </pc:sldMkLst>
        <pc:picChg chg="add mod">
          <ac:chgData name="Nathaniel Watts" userId="b5f9068336b075df" providerId="LiveId" clId="{C1985E81-5A62-47B6-B86B-8ADE75DFF93A}" dt="2020-05-05T12:51:00.471" v="264" actId="1076"/>
          <ac:picMkLst>
            <pc:docMk/>
            <pc:sldMk cId="0" sldId="257"/>
            <ac:picMk id="2" creationId="{EE0ECD4A-4474-41C8-8B56-04F94F199454}"/>
          </ac:picMkLst>
        </pc:picChg>
        <pc:picChg chg="add mod ord">
          <ac:chgData name="Nathaniel Watts" userId="b5f9068336b075df" providerId="LiveId" clId="{C1985E81-5A62-47B6-B86B-8ADE75DFF93A}" dt="2020-05-05T12:08:43.500" v="47" actId="171"/>
          <ac:picMkLst>
            <pc:docMk/>
            <pc:sldMk cId="0" sldId="257"/>
            <ac:picMk id="3" creationId="{F391BFB8-0C6B-46CD-BCC0-9EEAB058EBCE}"/>
          </ac:picMkLst>
        </pc:picChg>
        <pc:picChg chg="del">
          <ac:chgData name="Nathaniel Watts" userId="b5f9068336b075df" providerId="LiveId" clId="{C1985E81-5A62-47B6-B86B-8ADE75DFF93A}" dt="2020-05-05T12:08:37.336" v="26" actId="478"/>
          <ac:picMkLst>
            <pc:docMk/>
            <pc:sldMk cId="0" sldId="257"/>
            <ac:picMk id="4" creationId="{3ACD3409-A4CE-4596-89AF-3F49FFFBD7CD}"/>
          </ac:picMkLst>
        </pc:picChg>
      </pc:sldChg>
      <pc:sldChg chg="addSp delSp modSp add del">
        <pc:chgData name="Nathaniel Watts" userId="b5f9068336b075df" providerId="LiveId" clId="{C1985E81-5A62-47B6-B86B-8ADE75DFF93A}" dt="2020-05-05T13:28:43.622" v="339" actId="171"/>
        <pc:sldMkLst>
          <pc:docMk/>
          <pc:sldMk cId="0" sldId="258"/>
        </pc:sldMkLst>
        <pc:picChg chg="add del mod ord">
          <ac:chgData name="Nathaniel Watts" userId="b5f9068336b075df" providerId="LiveId" clId="{C1985E81-5A62-47B6-B86B-8ADE75DFF93A}" dt="2020-05-05T13:28:36.812" v="321" actId="478"/>
          <ac:picMkLst>
            <pc:docMk/>
            <pc:sldMk cId="0" sldId="258"/>
            <ac:picMk id="3" creationId="{BFC02D33-7F7D-4C9D-9E3F-8D3C6E3D1C53}"/>
          </ac:picMkLst>
        </pc:picChg>
        <pc:picChg chg="del">
          <ac:chgData name="Nathaniel Watts" userId="b5f9068336b075df" providerId="LiveId" clId="{C1985E81-5A62-47B6-B86B-8ADE75DFF93A}" dt="2020-05-05T12:08:19.193" v="1" actId="478"/>
          <ac:picMkLst>
            <pc:docMk/>
            <pc:sldMk cId="0" sldId="258"/>
            <ac:picMk id="4" creationId="{C7ABE8C2-36AC-4B44-94D2-8A95189799EB}"/>
          </ac:picMkLst>
        </pc:picChg>
        <pc:picChg chg="add mod ord">
          <ac:chgData name="Nathaniel Watts" userId="b5f9068336b075df" providerId="LiveId" clId="{C1985E81-5A62-47B6-B86B-8ADE75DFF93A}" dt="2020-05-05T13:28:43.622" v="339" actId="171"/>
          <ac:picMkLst>
            <pc:docMk/>
            <pc:sldMk cId="0" sldId="258"/>
            <ac:picMk id="4" creationId="{DD19CADE-B8DD-4783-819D-10BC6160006A}"/>
          </ac:picMkLst>
        </pc:picChg>
        <pc:picChg chg="del">
          <ac:chgData name="Nathaniel Watts" userId="b5f9068336b075df" providerId="LiveId" clId="{C1985E81-5A62-47B6-B86B-8ADE75DFF93A}" dt="2020-05-05T12:08:18.266" v="0" actId="478"/>
          <ac:picMkLst>
            <pc:docMk/>
            <pc:sldMk cId="0" sldId="258"/>
            <ac:picMk id="6" creationId="{B73B9394-4AEE-431A-A0A8-E37514D7B38E}"/>
          </ac:picMkLst>
        </pc:picChg>
      </pc:sldChg>
      <pc:sldChg chg="addSp delSp modSp">
        <pc:chgData name="Nathaniel Watts" userId="b5f9068336b075df" providerId="LiveId" clId="{C1985E81-5A62-47B6-B86B-8ADE75DFF93A}" dt="2020-05-05T12:51:02.759" v="265"/>
        <pc:sldMkLst>
          <pc:docMk/>
          <pc:sldMk cId="0" sldId="259"/>
        </pc:sldMkLst>
        <pc:picChg chg="del">
          <ac:chgData name="Nathaniel Watts" userId="b5f9068336b075df" providerId="LiveId" clId="{C1985E81-5A62-47B6-B86B-8ADE75DFF93A}" dt="2020-05-05T12:08:46.073" v="48" actId="478"/>
          <ac:picMkLst>
            <pc:docMk/>
            <pc:sldMk cId="0" sldId="259"/>
            <ac:picMk id="3" creationId="{7DCAD74F-7ED2-4D2C-857F-442BE92BB523}"/>
          </ac:picMkLst>
        </pc:picChg>
        <pc:picChg chg="add mod ord">
          <ac:chgData name="Nathaniel Watts" userId="b5f9068336b075df" providerId="LiveId" clId="{C1985E81-5A62-47B6-B86B-8ADE75DFF93A}" dt="2020-05-05T12:08:54.791" v="68" actId="171"/>
          <ac:picMkLst>
            <pc:docMk/>
            <pc:sldMk cId="0" sldId="259"/>
            <ac:picMk id="4" creationId="{5DEFCA18-8422-43BB-B981-1DBC8684838A}"/>
          </ac:picMkLst>
        </pc:picChg>
        <pc:picChg chg="add">
          <ac:chgData name="Nathaniel Watts" userId="b5f9068336b075df" providerId="LiveId" clId="{C1985E81-5A62-47B6-B86B-8ADE75DFF93A}" dt="2020-05-05T12:51:02.759" v="265"/>
          <ac:picMkLst>
            <pc:docMk/>
            <pc:sldMk cId="0" sldId="259"/>
            <ac:picMk id="10" creationId="{695A6621-826B-4779-92E6-8E90737FCBC2}"/>
          </ac:picMkLst>
        </pc:picChg>
        <pc:picChg chg="del">
          <ac:chgData name="Nathaniel Watts" userId="b5f9068336b075df" providerId="LiveId" clId="{C1985E81-5A62-47B6-B86B-8ADE75DFF93A}" dt="2020-05-05T12:08:47.648" v="49" actId="478"/>
          <ac:picMkLst>
            <pc:docMk/>
            <pc:sldMk cId="0" sldId="259"/>
            <ac:picMk id="47" creationId="{F22BA257-0BA2-4E47-B8EA-E65C8DAE2672}"/>
          </ac:picMkLst>
        </pc:picChg>
        <pc:picChg chg="del">
          <ac:chgData name="Nathaniel Watts" userId="b5f9068336b075df" providerId="LiveId" clId="{C1985E81-5A62-47B6-B86B-8ADE75DFF93A}" dt="2020-05-05T12:08:48.520" v="50" actId="478"/>
          <ac:picMkLst>
            <pc:docMk/>
            <pc:sldMk cId="0" sldId="259"/>
            <ac:picMk id="108" creationId="{00000000-0000-0000-0000-000000000000}"/>
          </ac:picMkLst>
        </pc:picChg>
      </pc:sldChg>
      <pc:sldChg chg="addSp delSp modSp">
        <pc:chgData name="Nathaniel Watts" userId="b5f9068336b075df" providerId="LiveId" clId="{C1985E81-5A62-47B6-B86B-8ADE75DFF93A}" dt="2020-05-05T12:51:03.968" v="266"/>
        <pc:sldMkLst>
          <pc:docMk/>
          <pc:sldMk cId="0" sldId="260"/>
        </pc:sldMkLst>
        <pc:picChg chg="del">
          <ac:chgData name="Nathaniel Watts" userId="b5f9068336b075df" providerId="LiveId" clId="{C1985E81-5A62-47B6-B86B-8ADE75DFF93A}" dt="2020-05-05T12:08:56.520" v="69" actId="478"/>
          <ac:picMkLst>
            <pc:docMk/>
            <pc:sldMk cId="0" sldId="260"/>
            <ac:picMk id="3" creationId="{5DE6A5C7-A7B3-4CA7-A233-5FF199D03214}"/>
          </ac:picMkLst>
        </pc:picChg>
        <pc:picChg chg="add mod ord">
          <ac:chgData name="Nathaniel Watts" userId="b5f9068336b075df" providerId="LiveId" clId="{C1985E81-5A62-47B6-B86B-8ADE75DFF93A}" dt="2020-05-05T12:09:05.482" v="92" actId="171"/>
          <ac:picMkLst>
            <pc:docMk/>
            <pc:sldMk cId="0" sldId="260"/>
            <ac:picMk id="4" creationId="{C6CA53B4-0545-4CB6-A61B-8D1573989059}"/>
          </ac:picMkLst>
        </pc:picChg>
        <pc:picChg chg="add">
          <ac:chgData name="Nathaniel Watts" userId="b5f9068336b075df" providerId="LiveId" clId="{C1985E81-5A62-47B6-B86B-8ADE75DFF93A}" dt="2020-05-05T12:51:03.968" v="266"/>
          <ac:picMkLst>
            <pc:docMk/>
            <pc:sldMk cId="0" sldId="260"/>
            <ac:picMk id="6" creationId="{8BDA1E4B-0DB1-417A-A5F0-B6E8FC2376DA}"/>
          </ac:picMkLst>
        </pc:picChg>
        <pc:picChg chg="del mod">
          <ac:chgData name="Nathaniel Watts" userId="b5f9068336b075df" providerId="LiveId" clId="{C1985E81-5A62-47B6-B86B-8ADE75DFF93A}" dt="2020-05-05T12:08:58.081" v="71" actId="478"/>
          <ac:picMkLst>
            <pc:docMk/>
            <pc:sldMk cId="0" sldId="260"/>
            <ac:picMk id="7" creationId="{9EEEAE76-A5D1-43EE-90A9-F0D7392BF829}"/>
          </ac:picMkLst>
        </pc:picChg>
        <pc:picChg chg="del">
          <ac:chgData name="Nathaniel Watts" userId="b5f9068336b075df" providerId="LiveId" clId="{C1985E81-5A62-47B6-B86B-8ADE75DFF93A}" dt="2020-05-05T12:08:59.033" v="72" actId="478"/>
          <ac:picMkLst>
            <pc:docMk/>
            <pc:sldMk cId="0" sldId="260"/>
            <ac:picMk id="117" creationId="{00000000-0000-0000-0000-000000000000}"/>
          </ac:picMkLst>
        </pc:picChg>
      </pc:sldChg>
      <pc:sldChg chg="addSp delSp modSp">
        <pc:chgData name="Nathaniel Watts" userId="b5f9068336b075df" providerId="LiveId" clId="{C1985E81-5A62-47B6-B86B-8ADE75DFF93A}" dt="2020-05-05T12:51:06.223" v="267"/>
        <pc:sldMkLst>
          <pc:docMk/>
          <pc:sldMk cId="0" sldId="261"/>
        </pc:sldMkLst>
        <pc:picChg chg="add mod ord">
          <ac:chgData name="Nathaniel Watts" userId="b5f9068336b075df" providerId="LiveId" clId="{C1985E81-5A62-47B6-B86B-8ADE75DFF93A}" dt="2020-05-05T12:09:14.018" v="109" actId="171"/>
          <ac:picMkLst>
            <pc:docMk/>
            <pc:sldMk cId="0" sldId="261"/>
            <ac:picMk id="3" creationId="{EC605705-B78D-4F52-BBDB-937F0E4397F8}"/>
          </ac:picMkLst>
        </pc:picChg>
        <pc:picChg chg="add">
          <ac:chgData name="Nathaniel Watts" userId="b5f9068336b075df" providerId="LiveId" clId="{C1985E81-5A62-47B6-B86B-8ADE75DFF93A}" dt="2020-05-05T12:51:06.223" v="267"/>
          <ac:picMkLst>
            <pc:docMk/>
            <pc:sldMk cId="0" sldId="261"/>
            <ac:picMk id="11" creationId="{1CE9CE56-1BC7-45A8-9ECB-0F58D60B495C}"/>
          </ac:picMkLst>
        </pc:picChg>
        <pc:picChg chg="del">
          <ac:chgData name="Nathaniel Watts" userId="b5f9068336b075df" providerId="LiveId" clId="{C1985E81-5A62-47B6-B86B-8ADE75DFF93A}" dt="2020-05-05T12:09:08.320" v="93" actId="478"/>
          <ac:picMkLst>
            <pc:docMk/>
            <pc:sldMk cId="0" sldId="261"/>
            <ac:picMk id="16" creationId="{381897C1-6F14-4E63-9759-88EE0535CB57}"/>
          </ac:picMkLst>
        </pc:picChg>
      </pc:sldChg>
      <pc:sldChg chg="addSp delSp modSp">
        <pc:chgData name="Nathaniel Watts" userId="b5f9068336b075df" providerId="LiveId" clId="{C1985E81-5A62-47B6-B86B-8ADE75DFF93A}" dt="2020-05-05T12:51:07.222" v="268"/>
        <pc:sldMkLst>
          <pc:docMk/>
          <pc:sldMk cId="0" sldId="262"/>
        </pc:sldMkLst>
        <pc:picChg chg="add mod ord">
          <ac:chgData name="Nathaniel Watts" userId="b5f9068336b075df" providerId="LiveId" clId="{C1985E81-5A62-47B6-B86B-8ADE75DFF93A}" dt="2020-05-05T12:09:24.935" v="125" actId="171"/>
          <ac:picMkLst>
            <pc:docMk/>
            <pc:sldMk cId="0" sldId="262"/>
            <ac:picMk id="3" creationId="{72F4E568-3A13-4C2B-A4F3-C4561833E2EB}"/>
          </ac:picMkLst>
        </pc:picChg>
        <pc:picChg chg="add">
          <ac:chgData name="Nathaniel Watts" userId="b5f9068336b075df" providerId="LiveId" clId="{C1985E81-5A62-47B6-B86B-8ADE75DFF93A}" dt="2020-05-05T12:51:07.222" v="268"/>
          <ac:picMkLst>
            <pc:docMk/>
            <pc:sldMk cId="0" sldId="262"/>
            <ac:picMk id="7" creationId="{4B7E09C2-2780-486E-88C8-B0739F427B8C}"/>
          </ac:picMkLst>
        </pc:picChg>
        <pc:picChg chg="del">
          <ac:chgData name="Nathaniel Watts" userId="b5f9068336b075df" providerId="LiveId" clId="{C1985E81-5A62-47B6-B86B-8ADE75DFF93A}" dt="2020-05-05T12:09:18.440" v="111" actId="478"/>
          <ac:picMkLst>
            <pc:docMk/>
            <pc:sldMk cId="0" sldId="262"/>
            <ac:picMk id="8" creationId="{EA0122BE-093B-44D5-B949-04E1CE741657}"/>
          </ac:picMkLst>
        </pc:picChg>
        <pc:picChg chg="del">
          <ac:chgData name="Nathaniel Watts" userId="b5f9068336b075df" providerId="LiveId" clId="{C1985E81-5A62-47B6-B86B-8ADE75DFF93A}" dt="2020-05-05T12:09:17.024" v="110" actId="478"/>
          <ac:picMkLst>
            <pc:docMk/>
            <pc:sldMk cId="0" sldId="262"/>
            <ac:picMk id="10" creationId="{D0BF29F9-CB14-4096-B2BE-4B04F436AE74}"/>
          </ac:picMkLst>
        </pc:picChg>
        <pc:picChg chg="del">
          <ac:chgData name="Nathaniel Watts" userId="b5f9068336b075df" providerId="LiveId" clId="{C1985E81-5A62-47B6-B86B-8ADE75DFF93A}" dt="2020-05-05T12:09:19.281" v="112" actId="478"/>
          <ac:picMkLst>
            <pc:docMk/>
            <pc:sldMk cId="0" sldId="262"/>
            <ac:picMk id="141" creationId="{00000000-0000-0000-0000-000000000000}"/>
          </ac:picMkLst>
        </pc:picChg>
      </pc:sldChg>
      <pc:sldChg chg="addSp delSp modSp">
        <pc:chgData name="Nathaniel Watts" userId="b5f9068336b075df" providerId="LiveId" clId="{C1985E81-5A62-47B6-B86B-8ADE75DFF93A}" dt="2020-05-05T13:46:14.294" v="354" actId="171"/>
        <pc:sldMkLst>
          <pc:docMk/>
          <pc:sldMk cId="0" sldId="263"/>
        </pc:sldMkLst>
        <pc:picChg chg="add del mod ord">
          <ac:chgData name="Nathaniel Watts" userId="b5f9068336b075df" providerId="LiveId" clId="{C1985E81-5A62-47B6-B86B-8ADE75DFF93A}" dt="2020-05-05T13:46:07.089" v="340" actId="478"/>
          <ac:picMkLst>
            <pc:docMk/>
            <pc:sldMk cId="0" sldId="263"/>
            <ac:picMk id="3" creationId="{240476AF-85B4-4CCB-BA59-9EEA823792D3}"/>
          </ac:picMkLst>
        </pc:picChg>
        <pc:picChg chg="add mod ord">
          <ac:chgData name="Nathaniel Watts" userId="b5f9068336b075df" providerId="LiveId" clId="{C1985E81-5A62-47B6-B86B-8ADE75DFF93A}" dt="2020-05-05T13:46:14.294" v="354" actId="171"/>
          <ac:picMkLst>
            <pc:docMk/>
            <pc:sldMk cId="0" sldId="263"/>
            <ac:picMk id="4" creationId="{BF827444-F351-496F-91A9-ED80D0FED14C}"/>
          </ac:picMkLst>
        </pc:picChg>
        <pc:picChg chg="add">
          <ac:chgData name="Nathaniel Watts" userId="b5f9068336b075df" providerId="LiveId" clId="{C1985E81-5A62-47B6-B86B-8ADE75DFF93A}" dt="2020-05-05T12:51:08.190" v="269"/>
          <ac:picMkLst>
            <pc:docMk/>
            <pc:sldMk cId="0" sldId="263"/>
            <ac:picMk id="6" creationId="{2293DE54-F25A-40AE-B505-255C0EB76FBB}"/>
          </ac:picMkLst>
        </pc:picChg>
        <pc:picChg chg="del">
          <ac:chgData name="Nathaniel Watts" userId="b5f9068336b075df" providerId="LiveId" clId="{C1985E81-5A62-47B6-B86B-8ADE75DFF93A}" dt="2020-05-05T12:09:28.935" v="127" actId="478"/>
          <ac:picMkLst>
            <pc:docMk/>
            <pc:sldMk cId="0" sldId="263"/>
            <ac:picMk id="7" creationId="{1ECB3249-E3C6-4CB8-A01D-D560B9134059}"/>
          </ac:picMkLst>
        </pc:picChg>
        <pc:picChg chg="del">
          <ac:chgData name="Nathaniel Watts" userId="b5f9068336b075df" providerId="LiveId" clId="{C1985E81-5A62-47B6-B86B-8ADE75DFF93A}" dt="2020-05-05T12:09:27.353" v="126" actId="478"/>
          <ac:picMkLst>
            <pc:docMk/>
            <pc:sldMk cId="0" sldId="263"/>
            <ac:picMk id="9" creationId="{B6661EE7-C8F0-4D9B-97AD-9226176F4B2A}"/>
          </ac:picMkLst>
        </pc:picChg>
        <pc:picChg chg="del">
          <ac:chgData name="Nathaniel Watts" userId="b5f9068336b075df" providerId="LiveId" clId="{C1985E81-5A62-47B6-B86B-8ADE75DFF93A}" dt="2020-05-05T12:09:29.504" v="128" actId="478"/>
          <ac:picMkLst>
            <pc:docMk/>
            <pc:sldMk cId="0" sldId="263"/>
            <ac:picMk id="146" creationId="{00000000-0000-0000-0000-000000000000}"/>
          </ac:picMkLst>
        </pc:picChg>
      </pc:sldChg>
      <pc:sldChg chg="addSp delSp modSp">
        <pc:chgData name="Nathaniel Watts" userId="b5f9068336b075df" providerId="LiveId" clId="{C1985E81-5A62-47B6-B86B-8ADE75DFF93A}" dt="2020-05-05T13:46:52.989" v="371" actId="478"/>
        <pc:sldMkLst>
          <pc:docMk/>
          <pc:sldMk cId="0" sldId="264"/>
        </pc:sldMkLst>
        <pc:picChg chg="add mod ord">
          <ac:chgData name="Nathaniel Watts" userId="b5f9068336b075df" providerId="LiveId" clId="{C1985E81-5A62-47B6-B86B-8ADE75DFF93A}" dt="2020-05-05T13:46:27.162" v="367" actId="171"/>
          <ac:picMkLst>
            <pc:docMk/>
            <pc:sldMk cId="0" sldId="264"/>
            <ac:picMk id="3" creationId="{F4DB4B9A-5AFB-4484-A6A3-9FD95AAD16CF}"/>
          </ac:picMkLst>
        </pc:picChg>
        <pc:picChg chg="del">
          <ac:chgData name="Nathaniel Watts" userId="b5f9068336b075df" providerId="LiveId" clId="{C1985E81-5A62-47B6-B86B-8ADE75DFF93A}" dt="2020-05-05T13:46:46.870" v="368" actId="478"/>
          <ac:picMkLst>
            <pc:docMk/>
            <pc:sldMk cId="0" sldId="264"/>
            <ac:picMk id="4" creationId="{773FF338-AC1F-43D1-8047-6C11E1E19795}"/>
          </ac:picMkLst>
        </pc:picChg>
        <pc:picChg chg="add">
          <ac:chgData name="Nathaniel Watts" userId="b5f9068336b075df" providerId="LiveId" clId="{C1985E81-5A62-47B6-B86B-8ADE75DFF93A}" dt="2020-05-05T12:51:09.655" v="270"/>
          <ac:picMkLst>
            <pc:docMk/>
            <pc:sldMk cId="0" sldId="264"/>
            <ac:picMk id="5" creationId="{05752AA4-09E0-44FC-BDDF-84CC1426D277}"/>
          </ac:picMkLst>
        </pc:picChg>
        <pc:picChg chg="add del mod">
          <ac:chgData name="Nathaniel Watts" userId="b5f9068336b075df" providerId="LiveId" clId="{C1985E81-5A62-47B6-B86B-8ADE75DFF93A}" dt="2020-05-05T13:46:52.989" v="371" actId="478"/>
          <ac:picMkLst>
            <pc:docMk/>
            <pc:sldMk cId="0" sldId="264"/>
            <ac:picMk id="8" creationId="{A5E6C032-691D-4D78-A242-E686E24B6335}"/>
          </ac:picMkLst>
        </pc:picChg>
      </pc:sldChg>
      <pc:sldChg chg="addSp delSp modSp">
        <pc:chgData name="Nathaniel Watts" userId="b5f9068336b075df" providerId="LiveId" clId="{C1985E81-5A62-47B6-B86B-8ADE75DFF93A}" dt="2020-05-05T13:47:12.445" v="388" actId="171"/>
        <pc:sldMkLst>
          <pc:docMk/>
          <pc:sldMk cId="0" sldId="265"/>
        </pc:sldMkLst>
        <pc:picChg chg="del">
          <ac:chgData name="Nathaniel Watts" userId="b5f9068336b075df" providerId="LiveId" clId="{C1985E81-5A62-47B6-B86B-8ADE75DFF93A}" dt="2020-05-05T13:47:07.670" v="372" actId="478"/>
          <ac:picMkLst>
            <pc:docMk/>
            <pc:sldMk cId="0" sldId="265"/>
            <ac:picMk id="4" creationId="{FE8E5AA5-EED6-4AEB-B45D-CC8D85FE7649}"/>
          </ac:picMkLst>
        </pc:picChg>
        <pc:picChg chg="add">
          <ac:chgData name="Nathaniel Watts" userId="b5f9068336b075df" providerId="LiveId" clId="{C1985E81-5A62-47B6-B86B-8ADE75DFF93A}" dt="2020-05-05T12:51:11.095" v="271"/>
          <ac:picMkLst>
            <pc:docMk/>
            <pc:sldMk cId="0" sldId="265"/>
            <ac:picMk id="6" creationId="{AC605F20-BAEF-4FC8-B700-0B4B26A59980}"/>
          </ac:picMkLst>
        </pc:picChg>
        <pc:picChg chg="add ord">
          <ac:chgData name="Nathaniel Watts" userId="b5f9068336b075df" providerId="LiveId" clId="{C1985E81-5A62-47B6-B86B-8ADE75DFF93A}" dt="2020-05-05T13:47:12.445" v="388" actId="171"/>
          <ac:picMkLst>
            <pc:docMk/>
            <pc:sldMk cId="0" sldId="265"/>
            <ac:picMk id="7" creationId="{CEA1F5CC-6E82-452C-BF7F-A534B5E0F433}"/>
          </ac:picMkLst>
        </pc:picChg>
      </pc:sldChg>
      <pc:sldChg chg="addSp">
        <pc:chgData name="Nathaniel Watts" userId="b5f9068336b075df" providerId="LiveId" clId="{C1985E81-5A62-47B6-B86B-8ADE75DFF93A}" dt="2020-05-05T12:51:12.070" v="272"/>
        <pc:sldMkLst>
          <pc:docMk/>
          <pc:sldMk cId="0" sldId="266"/>
        </pc:sldMkLst>
        <pc:picChg chg="add">
          <ac:chgData name="Nathaniel Watts" userId="b5f9068336b075df" providerId="LiveId" clId="{C1985E81-5A62-47B6-B86B-8ADE75DFF93A}" dt="2020-05-05T12:51:12.070" v="272"/>
          <ac:picMkLst>
            <pc:docMk/>
            <pc:sldMk cId="0" sldId="266"/>
            <ac:picMk id="5" creationId="{100CBAFB-F7BC-421B-BE74-5063ADBC9656}"/>
          </ac:picMkLst>
        </pc:picChg>
      </pc:sldChg>
      <pc:sldChg chg="addSp">
        <pc:chgData name="Nathaniel Watts" userId="b5f9068336b075df" providerId="LiveId" clId="{C1985E81-5A62-47B6-B86B-8ADE75DFF93A}" dt="2020-05-05T12:51:12.943" v="273"/>
        <pc:sldMkLst>
          <pc:docMk/>
          <pc:sldMk cId="0" sldId="267"/>
        </pc:sldMkLst>
        <pc:picChg chg="add">
          <ac:chgData name="Nathaniel Watts" userId="b5f9068336b075df" providerId="LiveId" clId="{C1985E81-5A62-47B6-B86B-8ADE75DFF93A}" dt="2020-05-05T12:51:12.943" v="273"/>
          <ac:picMkLst>
            <pc:docMk/>
            <pc:sldMk cId="0" sldId="267"/>
            <ac:picMk id="6" creationId="{36DCE345-96E3-476E-B8B0-01AD6065DF8D}"/>
          </ac:picMkLst>
        </pc:picChg>
      </pc:sldChg>
      <pc:sldChg chg="addSp">
        <pc:chgData name="Nathaniel Watts" userId="b5f9068336b075df" providerId="LiveId" clId="{C1985E81-5A62-47B6-B86B-8ADE75DFF93A}" dt="2020-05-05T12:51:13.751" v="274"/>
        <pc:sldMkLst>
          <pc:docMk/>
          <pc:sldMk cId="0" sldId="268"/>
        </pc:sldMkLst>
        <pc:picChg chg="add">
          <ac:chgData name="Nathaniel Watts" userId="b5f9068336b075df" providerId="LiveId" clId="{C1985E81-5A62-47B6-B86B-8ADE75DFF93A}" dt="2020-05-05T12:51:13.751" v="274"/>
          <ac:picMkLst>
            <pc:docMk/>
            <pc:sldMk cId="0" sldId="268"/>
            <ac:picMk id="7" creationId="{FB404DA0-A7E6-40FE-86F0-6CCA628CC547}"/>
          </ac:picMkLst>
        </pc:picChg>
      </pc:sldChg>
      <pc:sldChg chg="addSp">
        <pc:chgData name="Nathaniel Watts" userId="b5f9068336b075df" providerId="LiveId" clId="{C1985E81-5A62-47B6-B86B-8ADE75DFF93A}" dt="2020-05-05T12:51:15.222" v="275"/>
        <pc:sldMkLst>
          <pc:docMk/>
          <pc:sldMk cId="0" sldId="269"/>
        </pc:sldMkLst>
        <pc:picChg chg="add">
          <ac:chgData name="Nathaniel Watts" userId="b5f9068336b075df" providerId="LiveId" clId="{C1985E81-5A62-47B6-B86B-8ADE75DFF93A}" dt="2020-05-05T12:51:15.222" v="275"/>
          <ac:picMkLst>
            <pc:docMk/>
            <pc:sldMk cId="0" sldId="269"/>
            <ac:picMk id="7" creationId="{082FD9C1-32CC-4D70-AB0A-7E5FF73B258D}"/>
          </ac:picMkLst>
        </pc:picChg>
      </pc:sldChg>
      <pc:sldChg chg="addSp delSp modSp">
        <pc:chgData name="Nathaniel Watts" userId="b5f9068336b075df" providerId="LiveId" clId="{C1985E81-5A62-47B6-B86B-8ADE75DFF93A}" dt="2020-05-05T12:51:16.447" v="276"/>
        <pc:sldMkLst>
          <pc:docMk/>
          <pc:sldMk cId="0" sldId="270"/>
        </pc:sldMkLst>
        <pc:picChg chg="del">
          <ac:chgData name="Nathaniel Watts" userId="b5f9068336b075df" providerId="LiveId" clId="{C1985E81-5A62-47B6-B86B-8ADE75DFF93A}" dt="2020-05-05T12:09:42.008" v="143" actId="478"/>
          <ac:picMkLst>
            <pc:docMk/>
            <pc:sldMk cId="0" sldId="270"/>
            <ac:picMk id="3" creationId="{904AD0C9-AFDE-4892-A693-5627CB335148}"/>
          </ac:picMkLst>
        </pc:picChg>
        <pc:picChg chg="add mod ord">
          <ac:chgData name="Nathaniel Watts" userId="b5f9068336b075df" providerId="LiveId" clId="{C1985E81-5A62-47B6-B86B-8ADE75DFF93A}" dt="2020-05-05T12:09:46.800" v="156" actId="171"/>
          <ac:picMkLst>
            <pc:docMk/>
            <pc:sldMk cId="0" sldId="270"/>
            <ac:picMk id="4" creationId="{9625D970-2D2D-4F82-9E54-F39791E8D410}"/>
          </ac:picMkLst>
        </pc:picChg>
        <pc:picChg chg="add">
          <ac:chgData name="Nathaniel Watts" userId="b5f9068336b075df" providerId="LiveId" clId="{C1985E81-5A62-47B6-B86B-8ADE75DFF93A}" dt="2020-05-05T12:51:16.447" v="276"/>
          <ac:picMkLst>
            <pc:docMk/>
            <pc:sldMk cId="0" sldId="270"/>
            <ac:picMk id="6" creationId="{3EE28FCE-71C6-45BC-BEB4-F5A1BB4AB3D5}"/>
          </ac:picMkLst>
        </pc:picChg>
      </pc:sldChg>
      <pc:sldChg chg="addSp delSp modSp">
        <pc:chgData name="Nathaniel Watts" userId="b5f9068336b075df" providerId="LiveId" clId="{C1985E81-5A62-47B6-B86B-8ADE75DFF93A}" dt="2020-05-05T13:00:59.711" v="318" actId="14100"/>
        <pc:sldMkLst>
          <pc:docMk/>
          <pc:sldMk cId="0" sldId="283"/>
        </pc:sldMkLst>
        <pc:spChg chg="mod">
          <ac:chgData name="Nathaniel Watts" userId="b5f9068336b075df" providerId="LiveId" clId="{C1985E81-5A62-47B6-B86B-8ADE75DFF93A}" dt="2020-05-05T13:00:59.711" v="318" actId="14100"/>
          <ac:spMkLst>
            <pc:docMk/>
            <pc:sldMk cId="0" sldId="283"/>
            <ac:spMk id="262" creationId="{00000000-0000-0000-0000-000000000000}"/>
          </ac:spMkLst>
        </pc:spChg>
        <pc:picChg chg="add mod ord">
          <ac:chgData name="Nathaniel Watts" userId="b5f9068336b075df" providerId="LiveId" clId="{C1985E81-5A62-47B6-B86B-8ADE75DFF93A}" dt="2020-05-05T13:00:54.679" v="317" actId="171"/>
          <ac:picMkLst>
            <pc:docMk/>
            <pc:sldMk cId="0" sldId="283"/>
            <ac:picMk id="3" creationId="{EE11E1C2-BB5C-40A8-B693-6320E1B57096}"/>
          </ac:picMkLst>
        </pc:picChg>
        <pc:picChg chg="del">
          <ac:chgData name="Nathaniel Watts" userId="b5f9068336b075df" providerId="LiveId" clId="{C1985E81-5A62-47B6-B86B-8ADE75DFF93A}" dt="2020-05-05T13:00:47.723" v="301" actId="478"/>
          <ac:picMkLst>
            <pc:docMk/>
            <pc:sldMk cId="0" sldId="283"/>
            <ac:picMk id="257" creationId="{00000000-0000-0000-0000-000000000000}"/>
          </ac:picMkLst>
        </pc:picChg>
      </pc:sldChg>
      <pc:sldChg chg="addSp delSp modSp">
        <pc:chgData name="Nathaniel Watts" userId="b5f9068336b075df" providerId="LiveId" clId="{C1985E81-5A62-47B6-B86B-8ADE75DFF93A}" dt="2020-05-05T12:54:09.155" v="289" actId="171"/>
        <pc:sldMkLst>
          <pc:docMk/>
          <pc:sldMk cId="0" sldId="284"/>
        </pc:sldMkLst>
        <pc:picChg chg="add ord">
          <ac:chgData name="Nathaniel Watts" userId="b5f9068336b075df" providerId="LiveId" clId="{C1985E81-5A62-47B6-B86B-8ADE75DFF93A}" dt="2020-05-05T12:54:09.155" v="289" actId="171"/>
          <ac:picMkLst>
            <pc:docMk/>
            <pc:sldMk cId="0" sldId="284"/>
            <ac:picMk id="5" creationId="{D5FE50F7-1775-4775-B04E-1BC7C4D542DC}"/>
          </ac:picMkLst>
        </pc:picChg>
        <pc:picChg chg="del">
          <ac:chgData name="Nathaniel Watts" userId="b5f9068336b075df" providerId="LiveId" clId="{C1985E81-5A62-47B6-B86B-8ADE75DFF93A}" dt="2020-05-05T12:54:03.267" v="277" actId="478"/>
          <ac:picMkLst>
            <pc:docMk/>
            <pc:sldMk cId="0" sldId="284"/>
            <ac:picMk id="264" creationId="{00000000-0000-0000-0000-000000000000}"/>
          </ac:picMkLst>
        </pc:picChg>
      </pc:sldChg>
      <pc:sldChg chg="addSp delSp modSp">
        <pc:chgData name="Nathaniel Watts" userId="b5f9068336b075df" providerId="LiveId" clId="{C1985E81-5A62-47B6-B86B-8ADE75DFF93A}" dt="2020-05-05T12:54:21.033" v="300" actId="171"/>
        <pc:sldMkLst>
          <pc:docMk/>
          <pc:sldMk cId="0" sldId="285"/>
        </pc:sldMkLst>
        <pc:picChg chg="add ord">
          <ac:chgData name="Nathaniel Watts" userId="b5f9068336b075df" providerId="LiveId" clId="{C1985E81-5A62-47B6-B86B-8ADE75DFF93A}" dt="2020-05-05T12:54:21.033" v="300" actId="171"/>
          <ac:picMkLst>
            <pc:docMk/>
            <pc:sldMk cId="0" sldId="285"/>
            <ac:picMk id="7" creationId="{166D8DD2-0B87-43EB-ADA9-84353F205B46}"/>
          </ac:picMkLst>
        </pc:picChg>
        <pc:picChg chg="del">
          <ac:chgData name="Nathaniel Watts" userId="b5f9068336b075df" providerId="LiveId" clId="{C1985E81-5A62-47B6-B86B-8ADE75DFF93A}" dt="2020-05-05T12:54:15.394" v="290" actId="478"/>
          <ac:picMkLst>
            <pc:docMk/>
            <pc:sldMk cId="0" sldId="285"/>
            <ac:picMk id="267" creationId="{00000000-0000-0000-0000-000000000000}"/>
          </ac:picMkLst>
        </pc:picChg>
      </pc:sldChg>
      <pc:sldChg chg="addSp modSp">
        <pc:chgData name="Nathaniel Watts" userId="b5f9068336b075df" providerId="LiveId" clId="{C1985E81-5A62-47B6-B86B-8ADE75DFF93A}" dt="2020-05-05T12:49:52.685" v="250" actId="1076"/>
        <pc:sldMkLst>
          <pc:docMk/>
          <pc:sldMk cId="0" sldId="286"/>
        </pc:sldMkLst>
        <pc:picChg chg="add mod">
          <ac:chgData name="Nathaniel Watts" userId="b5f9068336b075df" providerId="LiveId" clId="{C1985E81-5A62-47B6-B86B-8ADE75DFF93A}" dt="2020-05-05T12:49:52.685" v="250" actId="1076"/>
          <ac:picMkLst>
            <pc:docMk/>
            <pc:sldMk cId="0" sldId="286"/>
            <ac:picMk id="2" creationId="{071141C7-4364-4876-8BF1-550D11C700F2}"/>
          </ac:picMkLst>
        </pc:picChg>
      </pc:sldChg>
      <pc:sldChg chg="addSp">
        <pc:chgData name="Nathaniel Watts" userId="b5f9068336b075df" providerId="LiveId" clId="{C1985E81-5A62-47B6-B86B-8ADE75DFF93A}" dt="2020-05-05T12:49:56.758" v="251"/>
        <pc:sldMkLst>
          <pc:docMk/>
          <pc:sldMk cId="0" sldId="287"/>
        </pc:sldMkLst>
        <pc:picChg chg="add">
          <ac:chgData name="Nathaniel Watts" userId="b5f9068336b075df" providerId="LiveId" clId="{C1985E81-5A62-47B6-B86B-8ADE75DFF93A}" dt="2020-05-05T12:49:56.758" v="251"/>
          <ac:picMkLst>
            <pc:docMk/>
            <pc:sldMk cId="0" sldId="287"/>
            <ac:picMk id="8" creationId="{E47674E5-05F3-4F62-8188-258F7392119F}"/>
          </ac:picMkLst>
        </pc:picChg>
      </pc:sldChg>
      <pc:sldChg chg="addSp delSp modSp">
        <pc:chgData name="Nathaniel Watts" userId="b5f9068336b075df" providerId="LiveId" clId="{C1985E81-5A62-47B6-B86B-8ADE75DFF93A}" dt="2020-05-05T12:50:16.771" v="257" actId="478"/>
        <pc:sldMkLst>
          <pc:docMk/>
          <pc:sldMk cId="0" sldId="288"/>
        </pc:sldMkLst>
        <pc:picChg chg="add ord">
          <ac:chgData name="Nathaniel Watts" userId="b5f9068336b075df" providerId="LiveId" clId="{C1985E81-5A62-47B6-B86B-8ADE75DFF93A}" dt="2020-05-05T12:50:13.603" v="256" actId="171"/>
          <ac:picMkLst>
            <pc:docMk/>
            <pc:sldMk cId="0" sldId="288"/>
            <ac:picMk id="8" creationId="{071B8EBB-31DC-4ACE-B68D-55291269D932}"/>
          </ac:picMkLst>
        </pc:picChg>
        <pc:picChg chg="del">
          <ac:chgData name="Nathaniel Watts" userId="b5f9068336b075df" providerId="LiveId" clId="{C1985E81-5A62-47B6-B86B-8ADE75DFF93A}" dt="2020-05-05T12:50:16.771" v="257" actId="478"/>
          <ac:picMkLst>
            <pc:docMk/>
            <pc:sldMk cId="0" sldId="288"/>
            <ac:picMk id="288" creationId="{00000000-0000-0000-0000-000000000000}"/>
          </ac:picMkLst>
        </pc:picChg>
      </pc:sldChg>
      <pc:sldChg chg="addSp">
        <pc:chgData name="Nathaniel Watts" userId="b5f9068336b075df" providerId="LiveId" clId="{C1985E81-5A62-47B6-B86B-8ADE75DFF93A}" dt="2020-05-05T12:50:22.895" v="258"/>
        <pc:sldMkLst>
          <pc:docMk/>
          <pc:sldMk cId="0" sldId="289"/>
        </pc:sldMkLst>
        <pc:picChg chg="add">
          <ac:chgData name="Nathaniel Watts" userId="b5f9068336b075df" providerId="LiveId" clId="{C1985E81-5A62-47B6-B86B-8ADE75DFF93A}" dt="2020-05-05T12:50:22.895" v="258"/>
          <ac:picMkLst>
            <pc:docMk/>
            <pc:sldMk cId="0" sldId="289"/>
            <ac:picMk id="9" creationId="{2029FA79-4744-4647-9F71-5D4094E60D07}"/>
          </ac:picMkLst>
        </pc:picChg>
      </pc:sldChg>
      <pc:sldChg chg="addSp delSp modSp">
        <pc:chgData name="Nathaniel Watts" userId="b5f9068336b075df" providerId="LiveId" clId="{C1985E81-5A62-47B6-B86B-8ADE75DFF93A}" dt="2020-05-05T12:10:03.169" v="173" actId="171"/>
        <pc:sldMkLst>
          <pc:docMk/>
          <pc:sldMk cId="0" sldId="290"/>
        </pc:sldMkLst>
        <pc:picChg chg="del">
          <ac:chgData name="Nathaniel Watts" userId="b5f9068336b075df" providerId="LiveId" clId="{C1985E81-5A62-47B6-B86B-8ADE75DFF93A}" dt="2020-05-05T12:09:56.672" v="157" actId="478"/>
          <ac:picMkLst>
            <pc:docMk/>
            <pc:sldMk cId="0" sldId="290"/>
            <ac:picMk id="3" creationId="{B7F21D34-1102-492B-B755-B025CBFBD04A}"/>
          </ac:picMkLst>
        </pc:picChg>
        <pc:picChg chg="add mod ord">
          <ac:chgData name="Nathaniel Watts" userId="b5f9068336b075df" providerId="LiveId" clId="{C1985E81-5A62-47B6-B86B-8ADE75DFF93A}" dt="2020-05-05T12:10:03.169" v="173" actId="171"/>
          <ac:picMkLst>
            <pc:docMk/>
            <pc:sldMk cId="0" sldId="290"/>
            <ac:picMk id="4" creationId="{6E5574D0-5CF6-4885-AC58-117D4E868A94}"/>
          </ac:picMkLst>
        </pc:picChg>
      </pc:sldChg>
      <pc:sldChg chg="addSp delSp modSp">
        <pc:chgData name="Nathaniel Watts" userId="b5f9068336b075df" providerId="LiveId" clId="{C1985E81-5A62-47B6-B86B-8ADE75DFF93A}" dt="2020-05-05T12:10:11.573" v="193" actId="171"/>
        <pc:sldMkLst>
          <pc:docMk/>
          <pc:sldMk cId="0" sldId="291"/>
        </pc:sldMkLst>
        <pc:picChg chg="del mod">
          <ac:chgData name="Nathaniel Watts" userId="b5f9068336b075df" providerId="LiveId" clId="{C1985E81-5A62-47B6-B86B-8ADE75DFF93A}" dt="2020-05-05T12:10:04.744" v="175" actId="478"/>
          <ac:picMkLst>
            <pc:docMk/>
            <pc:sldMk cId="0" sldId="291"/>
            <ac:picMk id="3" creationId="{806AAB02-8CFD-485C-85D3-DF2DBA31C6F1}"/>
          </ac:picMkLst>
        </pc:picChg>
        <pc:picChg chg="add mod ord">
          <ac:chgData name="Nathaniel Watts" userId="b5f9068336b075df" providerId="LiveId" clId="{C1985E81-5A62-47B6-B86B-8ADE75DFF93A}" dt="2020-05-05T12:10:11.573" v="193" actId="171"/>
          <ac:picMkLst>
            <pc:docMk/>
            <pc:sldMk cId="0" sldId="291"/>
            <ac:picMk id="4" creationId="{736B4737-B996-4CDB-A40C-DB00F31B8890}"/>
          </ac:picMkLst>
        </pc:picChg>
      </pc:sldChg>
      <pc:sldChg chg="addSp delSp modSp">
        <pc:chgData name="Nathaniel Watts" userId="b5f9068336b075df" providerId="LiveId" clId="{C1985E81-5A62-47B6-B86B-8ADE75DFF93A}" dt="2020-05-05T12:10:21.599" v="212" actId="171"/>
        <pc:sldMkLst>
          <pc:docMk/>
          <pc:sldMk cId="0" sldId="292"/>
        </pc:sldMkLst>
        <pc:picChg chg="del">
          <ac:chgData name="Nathaniel Watts" userId="b5f9068336b075df" providerId="LiveId" clId="{C1985E81-5A62-47B6-B86B-8ADE75DFF93A}" dt="2020-05-05T12:10:15.088" v="194" actId="478"/>
          <ac:picMkLst>
            <pc:docMk/>
            <pc:sldMk cId="0" sldId="292"/>
            <ac:picMk id="3" creationId="{7153459A-5977-40BD-A1E6-FD9A3500BF6E}"/>
          </ac:picMkLst>
        </pc:picChg>
        <pc:picChg chg="add mod ord">
          <ac:chgData name="Nathaniel Watts" userId="b5f9068336b075df" providerId="LiveId" clId="{C1985E81-5A62-47B6-B86B-8ADE75DFF93A}" dt="2020-05-05T12:10:21.599" v="212" actId="171"/>
          <ac:picMkLst>
            <pc:docMk/>
            <pc:sldMk cId="0" sldId="292"/>
            <ac:picMk id="4" creationId="{5744DCF0-2526-4AEF-8423-6FCB538DFBBF}"/>
          </ac:picMkLst>
        </pc:picChg>
      </pc:sldChg>
      <pc:sldChg chg="addSp delSp modSp">
        <pc:chgData name="Nathaniel Watts" userId="b5f9068336b075df" providerId="LiveId" clId="{C1985E81-5A62-47B6-B86B-8ADE75DFF93A}" dt="2020-05-05T12:11:26.992" v="245" actId="1038"/>
        <pc:sldMkLst>
          <pc:docMk/>
          <pc:sldMk cId="0" sldId="293"/>
        </pc:sldMkLst>
        <pc:picChg chg="add mod modCrop">
          <ac:chgData name="Nathaniel Watts" userId="b5f9068336b075df" providerId="LiveId" clId="{C1985E81-5A62-47B6-B86B-8ADE75DFF93A}" dt="2020-05-05T12:11:26.992" v="245" actId="1038"/>
          <ac:picMkLst>
            <pc:docMk/>
            <pc:sldMk cId="0" sldId="293"/>
            <ac:picMk id="3" creationId="{3A84117F-4321-4DDF-A7B4-642819F05411}"/>
          </ac:picMkLst>
        </pc:picChg>
        <pc:picChg chg="del">
          <ac:chgData name="Nathaniel Watts" userId="b5f9068336b075df" providerId="LiveId" clId="{C1985E81-5A62-47B6-B86B-8ADE75DFF93A}" dt="2020-05-05T12:10:26.008" v="216" actId="478"/>
          <ac:picMkLst>
            <pc:docMk/>
            <pc:sldMk cId="0" sldId="293"/>
            <ac:picMk id="5" creationId="{E14C917D-E200-438C-B253-8EE5AB3796D6}"/>
          </ac:picMkLst>
        </pc:picChg>
        <pc:picChg chg="add mod modCrop">
          <ac:chgData name="Nathaniel Watts" userId="b5f9068336b075df" providerId="LiveId" clId="{C1985E81-5A62-47B6-B86B-8ADE75DFF93A}" dt="2020-05-05T12:11:19.874" v="241" actId="1076"/>
          <ac:picMkLst>
            <pc:docMk/>
            <pc:sldMk cId="0" sldId="293"/>
            <ac:picMk id="6" creationId="{995D3862-FBE2-446C-9DE6-D732C4FCAF25}"/>
          </ac:picMkLst>
        </pc:picChg>
        <pc:picChg chg="add mod ord">
          <ac:chgData name="Nathaniel Watts" userId="b5f9068336b075df" providerId="LiveId" clId="{C1985E81-5A62-47B6-B86B-8ADE75DFF93A}" dt="2020-05-05T12:11:12.030" v="240" actId="171"/>
          <ac:picMkLst>
            <pc:docMk/>
            <pc:sldMk cId="0" sldId="293"/>
            <ac:picMk id="8" creationId="{D00F289E-D28E-4667-A850-3E187AE5BC5F}"/>
          </ac:picMkLst>
        </pc:picChg>
        <pc:picChg chg="del">
          <ac:chgData name="Nathaniel Watts" userId="b5f9068336b075df" providerId="LiveId" clId="{C1985E81-5A62-47B6-B86B-8ADE75DFF93A}" dt="2020-05-05T12:10:25.256" v="215" actId="478"/>
          <ac:picMkLst>
            <pc:docMk/>
            <pc:sldMk cId="0" sldId="293"/>
            <ac:picMk id="9" creationId="{47A8CC6E-C6A3-4391-89E1-3E85D68A31F7}"/>
          </ac:picMkLst>
        </pc:picChg>
        <pc:picChg chg="del mod">
          <ac:chgData name="Nathaniel Watts" userId="b5f9068336b075df" providerId="LiveId" clId="{C1985E81-5A62-47B6-B86B-8ADE75DFF93A}" dt="2020-05-05T12:10:24.145" v="214" actId="478"/>
          <ac:picMkLst>
            <pc:docMk/>
            <pc:sldMk cId="0" sldId="293"/>
            <ac:picMk id="11" creationId="{F8205333-9C27-4A71-82D7-9BA7C66CC1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E4BA8AA-EFAC-4AA8-A2E9-1A4CB38A7A19}" type="datetimeFigureOut">
              <a:rPr lang="en-GB" smtClean="0"/>
              <a:t>05/05/2020</a:t>
            </a:fld>
            <a:endParaRPr lang="en-GB"/>
          </a:p>
        </p:txBody>
      </p:sp>
      <p:sp>
        <p:nvSpPr>
          <p:cNvPr id="4" name="Slide Image Placeholder 3"/>
          <p:cNvSpPr>
            <a:spLocks noGrp="1" noRot="1" noChangeAspect="1"/>
          </p:cNvSpPr>
          <p:nvPr>
            <p:ph type="sldImg" idx="2"/>
          </p:nvPr>
        </p:nvSpPr>
        <p:spPr>
          <a:xfrm>
            <a:off x="871538" y="1257300"/>
            <a:ext cx="6029325"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D75555E-ADD9-45D1-9404-AA55481C3964}" type="slidenum">
              <a:rPr lang="en-GB" smtClean="0"/>
              <a:t>‹#›</a:t>
            </a:fld>
            <a:endParaRPr lang="en-GB"/>
          </a:p>
        </p:txBody>
      </p:sp>
    </p:spTree>
    <p:extLst>
      <p:ext uri="{BB962C8B-B14F-4D97-AF65-F5344CB8AC3E}">
        <p14:creationId xmlns:p14="http://schemas.microsoft.com/office/powerpoint/2010/main" val="118697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75555E-ADD9-45D1-9404-AA55481C3964}" type="slidenum">
              <a:rPr lang="en-GB" smtClean="0"/>
              <a:t>2</a:t>
            </a:fld>
            <a:endParaRPr lang="en-GB"/>
          </a:p>
        </p:txBody>
      </p:sp>
    </p:spTree>
    <p:extLst>
      <p:ext uri="{BB962C8B-B14F-4D97-AF65-F5344CB8AC3E}">
        <p14:creationId xmlns:p14="http://schemas.microsoft.com/office/powerpoint/2010/main" val="375278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9"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30"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35"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37"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1"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46"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1"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52"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4"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56"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8"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9"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0"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2"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63"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5"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6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7"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68"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0"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71"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72"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73"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74"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75"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13"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14"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28560" y="273960"/>
            <a:ext cx="7886880" cy="99432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3" name="PlaceHolder 2"/>
          <p:cNvSpPr>
            <a:spLocks noGrp="1"/>
          </p:cNvSpPr>
          <p:nvPr>
            <p:ph type="body"/>
          </p:nvPr>
        </p:nvSpPr>
        <p:spPr>
          <a:xfrm>
            <a:off x="628560" y="1370520"/>
            <a:ext cx="7886880" cy="3265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7"/>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39" name="PlaceHolder 2"/>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143000" y="2703960"/>
            <a:ext cx="6857280" cy="124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spcBef>
                <a:spcPts val="1001"/>
              </a:spcBef>
            </a:pPr>
            <a:r>
              <a:rPr lang="en-GB" sz="2400" b="0" strike="noStrike" spc="-1">
                <a:solidFill>
                  <a:srgbClr val="000000"/>
                </a:solidFill>
                <a:latin typeface="Arial"/>
                <a:ea typeface="Arial"/>
              </a:rPr>
              <a:t>Group 20</a:t>
            </a:r>
            <a:endParaRPr lang="en-GB" sz="2400" b="0" strike="noStrike" spc="-1">
              <a:latin typeface="Arial"/>
            </a:endParaRPr>
          </a:p>
        </p:txBody>
      </p:sp>
      <p:sp>
        <p:nvSpPr>
          <p:cNvPr id="77" name="CustomShape 2"/>
          <p:cNvSpPr/>
          <p:nvPr/>
        </p:nvSpPr>
        <p:spPr>
          <a:xfrm>
            <a:off x="1143000" y="842400"/>
            <a:ext cx="6857280" cy="179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GB" sz="6000" b="0" strike="noStrike" spc="-1">
                <a:solidFill>
                  <a:srgbClr val="000000"/>
                </a:solidFill>
                <a:latin typeface="Arial"/>
                <a:ea typeface="Arial"/>
              </a:rPr>
              <a:t>Translation App Concept UI</a:t>
            </a:r>
            <a:endParaRPr lang="en-GB" sz="6000" b="0" strike="noStrike" spc="-1">
              <a:latin typeface="Arial"/>
            </a:endParaRPr>
          </a:p>
        </p:txBody>
      </p:sp>
      <p:sp>
        <p:nvSpPr>
          <p:cNvPr id="78" name="CustomShape 3"/>
          <p:cNvSpPr/>
          <p:nvPr/>
        </p:nvSpPr>
        <p:spPr>
          <a:xfrm>
            <a:off x="3888000" y="4333680"/>
            <a:ext cx="1367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GB" sz="1800" b="0" i="1" strike="noStrike" spc="-1">
                <a:solidFill>
                  <a:srgbClr val="808080"/>
                </a:solidFill>
                <a:latin typeface="Arial"/>
                <a:ea typeface="DejaVu Sans"/>
              </a:rPr>
              <a:t>Version 1.1 (Release)</a:t>
            </a:r>
            <a:endParaRPr lang="en-GB"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CEA1F5CC-6E82-452C-BF7F-A534B5E0F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5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
        <p:nvSpPr>
          <p:cNvPr id="153" name="CustomShape 2"/>
          <p:cNvSpPr/>
          <p:nvPr/>
        </p:nvSpPr>
        <p:spPr>
          <a:xfrm>
            <a:off x="359856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icon</a:t>
            </a:r>
            <a:endParaRPr lang="en-GB" sz="1800" b="0" strike="noStrike" spc="-1">
              <a:latin typeface="Arial"/>
            </a:endParaRPr>
          </a:p>
        </p:txBody>
      </p:sp>
      <p:sp>
        <p:nvSpPr>
          <p:cNvPr id="154" name="Line 3"/>
          <p:cNvSpPr/>
          <p:nvPr/>
        </p:nvSpPr>
        <p:spPr>
          <a:xfrm flipH="1" flipV="1">
            <a:off x="504000" y="1080000"/>
            <a:ext cx="3094560" cy="122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AC605F20-BAEF-4FC8-B700-0B4B26A59980}"/>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0A69582D-BE14-4D91-847F-64BD05077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sp>
        <p:nvSpPr>
          <p:cNvPr id="159"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presented with the ‘Practice List’ page</a:t>
            </a:r>
            <a:endParaRPr lang="en-GB" sz="1800" b="0" strike="noStrike" spc="-1">
              <a:latin typeface="Arial"/>
            </a:endParaRPr>
          </a:p>
        </p:txBody>
      </p:sp>
      <p:sp>
        <p:nvSpPr>
          <p:cNvPr id="1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pic>
        <p:nvPicPr>
          <p:cNvPr id="5" name="Picture 4">
            <a:extLst>
              <a:ext uri="{FF2B5EF4-FFF2-40B4-BE49-F238E27FC236}">
                <a16:creationId xmlns:a16="http://schemas.microsoft.com/office/drawing/2014/main" id="{100CBAFB-F7BC-421B-BE74-5063ADBC9656}"/>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DA68F3D-9AE3-41D5-BD6C-EBD595C85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64" name="CustomShape 2"/>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page</a:t>
            </a:r>
            <a:endParaRPr lang="en-GB" sz="1800" b="0" strike="noStrike" spc="-1">
              <a:latin typeface="Arial"/>
            </a:endParaRPr>
          </a:p>
        </p:txBody>
      </p:sp>
      <p:sp>
        <p:nvSpPr>
          <p:cNvPr id="165" name="Line 3"/>
          <p:cNvSpPr/>
          <p:nvPr/>
        </p:nvSpPr>
        <p:spPr>
          <a:xfrm flipH="1" flipV="1">
            <a:off x="504000" y="1152000"/>
            <a:ext cx="4680000" cy="180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pic>
        <p:nvPicPr>
          <p:cNvPr id="6" name="Picture 5">
            <a:extLst>
              <a:ext uri="{FF2B5EF4-FFF2-40B4-BE49-F238E27FC236}">
                <a16:creationId xmlns:a16="http://schemas.microsoft.com/office/drawing/2014/main" id="{36DCE345-96E3-476E-B8B0-01AD6065DF8D}"/>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C8AD973-1269-4194-8D82-856174E21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0" name="CustomShape 2"/>
          <p:cNvSpPr/>
          <p:nvPr/>
        </p:nvSpPr>
        <p:spPr>
          <a:xfrm>
            <a:off x="3094200" y="3528000"/>
            <a:ext cx="3299876" cy="955566"/>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only remove practise words from the ‘Practice List’ page.</a:t>
            </a:r>
            <a:endParaRPr lang="en-GB" sz="1800" b="0" strike="noStrike" spc="-1">
              <a:latin typeface="Arial"/>
            </a:endParaRPr>
          </a:p>
        </p:txBody>
      </p:sp>
      <p:sp>
        <p:nvSpPr>
          <p:cNvPr id="171"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a word to remove it from the practice list</a:t>
            </a:r>
            <a:endParaRPr lang="en-GB" sz="1800" b="0" strike="noStrike" spc="-1">
              <a:latin typeface="Arial"/>
            </a:endParaRPr>
          </a:p>
        </p:txBody>
      </p:sp>
      <p:sp>
        <p:nvSpPr>
          <p:cNvPr id="172" name="Line 4"/>
          <p:cNvSpPr/>
          <p:nvPr/>
        </p:nvSpPr>
        <p:spPr>
          <a:xfrm flipH="1" flipV="1">
            <a:off x="3030001" y="1996433"/>
            <a:ext cx="2153999" cy="955567"/>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pic>
        <p:nvPicPr>
          <p:cNvPr id="7" name="Picture 6">
            <a:extLst>
              <a:ext uri="{FF2B5EF4-FFF2-40B4-BE49-F238E27FC236}">
                <a16:creationId xmlns:a16="http://schemas.microsoft.com/office/drawing/2014/main" id="{FB404DA0-A7E6-40FE-86F0-6CCA628CC547}"/>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50BF211-E48C-40CF-995E-7206A23D2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8"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To add words to the list need to visit the ‘Dictionary’ page</a:t>
            </a:r>
            <a:endParaRPr lang="en-GB" sz="1800" b="0" strike="noStrike" spc="-1">
              <a:latin typeface="Arial"/>
            </a:endParaRPr>
          </a:p>
        </p:txBody>
      </p:sp>
      <p:sp>
        <p:nvSpPr>
          <p:cNvPr id="179"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sp>
        <p:nvSpPr>
          <p:cNvPr id="180" name="Line 4"/>
          <p:cNvSpPr/>
          <p:nvPr/>
        </p:nvSpPr>
        <p:spPr>
          <a:xfrm flipH="1" flipV="1">
            <a:off x="432000" y="648000"/>
            <a:ext cx="4752000" cy="230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77" name="CustomShape 1"/>
          <p:cNvSpPr/>
          <p:nvPr/>
        </p:nvSpPr>
        <p:spPr>
          <a:xfrm>
            <a:off x="6262514" y="6519"/>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4: Modify practice list</a:t>
            </a:r>
            <a:endParaRPr lang="en-GB" sz="1400" b="0" strike="noStrike" spc="-1">
              <a:latin typeface="Arial"/>
            </a:endParaRPr>
          </a:p>
        </p:txBody>
      </p:sp>
      <p:pic>
        <p:nvPicPr>
          <p:cNvPr id="7" name="Picture 6">
            <a:extLst>
              <a:ext uri="{FF2B5EF4-FFF2-40B4-BE49-F238E27FC236}">
                <a16:creationId xmlns:a16="http://schemas.microsoft.com/office/drawing/2014/main" id="{082FD9C1-32CC-4D70-AB0A-7E5FF73B258D}"/>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625D970-2D2D-4F82-9E54-F39791E8D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8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 Start a test</a:t>
            </a:r>
            <a:endParaRPr lang="en-GB" sz="1400" b="0" strike="noStrike" spc="-1">
              <a:latin typeface="Arial"/>
            </a:endParaRPr>
          </a:p>
        </p:txBody>
      </p:sp>
      <p:sp>
        <p:nvSpPr>
          <p:cNvPr id="183" name="CustomShape 2"/>
          <p:cNvSpPr/>
          <p:nvPr/>
        </p:nvSpPr>
        <p:spPr>
          <a:xfrm>
            <a:off x="518436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84" name="Line 3"/>
          <p:cNvSpPr/>
          <p:nvPr/>
        </p:nvSpPr>
        <p:spPr>
          <a:xfrm flipH="1" flipV="1">
            <a:off x="504000" y="1872000"/>
            <a:ext cx="4680360" cy="115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3EE28FCE-71C6-45BC-BEB4-F5A1BB4AB3D5}"/>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557762-ECDF-40DD-9E4A-14285A9464DC}"/>
              </a:ext>
            </a:extLst>
          </p:cNvPr>
          <p:cNvPicPr/>
          <p:nvPr/>
        </p:nvPicPr>
        <p:blipFill>
          <a:blip r:embed="rId2"/>
          <a:stretch/>
        </p:blipFill>
        <p:spPr>
          <a:xfrm>
            <a:off x="0" y="0"/>
            <a:ext cx="9142920" cy="5142240"/>
          </a:xfrm>
          <a:prstGeom prst="rect">
            <a:avLst/>
          </a:prstGeom>
          <a:ln>
            <a:noFill/>
          </a:ln>
        </p:spPr>
      </p:pic>
      <p:sp>
        <p:nvSpPr>
          <p:cNvPr id="18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 Start a test</a:t>
            </a:r>
            <a:endParaRPr lang="en-GB" sz="1400" b="0" strike="noStrike" spc="-1" dirty="0">
              <a:latin typeface="Arial"/>
            </a:endParaRPr>
          </a:p>
        </p:txBody>
      </p:sp>
      <p:pic>
        <p:nvPicPr>
          <p:cNvPr id="189" name="Picture 188"/>
          <p:cNvPicPr/>
          <p:nvPr/>
        </p:nvPicPr>
        <p:blipFill>
          <a:blip r:embed="rId3"/>
          <a:stretch/>
        </p:blipFill>
        <p:spPr>
          <a:xfrm>
            <a:off x="0" y="0"/>
            <a:ext cx="513720" cy="5146920"/>
          </a:xfrm>
          <a:prstGeom prst="rect">
            <a:avLst/>
          </a:prstGeom>
          <a:ln>
            <a:noFill/>
          </a:ln>
        </p:spPr>
      </p:pic>
      <p:sp>
        <p:nvSpPr>
          <p:cNvPr id="188" name="CustomShape 2"/>
          <p:cNvSpPr/>
          <p:nvPr/>
        </p:nvSpPr>
        <p:spPr>
          <a:xfrm>
            <a:off x="2880001" y="433800"/>
            <a:ext cx="3241080" cy="1453008"/>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one of three test types. In this instance we will show ‘Match The Meanings’ as the randomly selected test.</a:t>
            </a:r>
            <a:endParaRPr lang="en-GB" sz="1800" b="0" strike="noStrike" spc="-1" dirty="0">
              <a:latin typeface="Arial"/>
            </a:endParaRPr>
          </a:p>
        </p:txBody>
      </p:sp>
      <p:sp>
        <p:nvSpPr>
          <p:cNvPr id="2" name="Rectangle 1">
            <a:extLst>
              <a:ext uri="{FF2B5EF4-FFF2-40B4-BE49-F238E27FC236}">
                <a16:creationId xmlns:a16="http://schemas.microsoft.com/office/drawing/2014/main" id="{31CFA914-0C8B-4758-AFE1-34A78CBCFE43}"/>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7466F0C-7934-4AE0-A12B-28E19A94B245}"/>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F26E7C2-AFBC-4976-8D36-C1CB48AD37A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9" name="TextBox 8">
            <a:extLst>
              <a:ext uri="{FF2B5EF4-FFF2-40B4-BE49-F238E27FC236}">
                <a16:creationId xmlns:a16="http://schemas.microsoft.com/office/drawing/2014/main" id="{3F4B4946-5852-4BDD-9E40-75467CF5D69C}"/>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0" name="TextBox 9">
            <a:extLst>
              <a:ext uri="{FF2B5EF4-FFF2-40B4-BE49-F238E27FC236}">
                <a16:creationId xmlns:a16="http://schemas.microsoft.com/office/drawing/2014/main" id="{8E28C95C-0BC8-42B7-8D98-919DF5F2B4DD}"/>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1" name="TextBox 10">
            <a:extLst>
              <a:ext uri="{FF2B5EF4-FFF2-40B4-BE49-F238E27FC236}">
                <a16:creationId xmlns:a16="http://schemas.microsoft.com/office/drawing/2014/main" id="{0E747547-8568-4EED-A531-2B5A5442625F}"/>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2" name="TextBox 11">
            <a:extLst>
              <a:ext uri="{FF2B5EF4-FFF2-40B4-BE49-F238E27FC236}">
                <a16:creationId xmlns:a16="http://schemas.microsoft.com/office/drawing/2014/main" id="{BAD508B3-D66D-47CE-88A4-30BDC074CA4F}"/>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3" name="TextBox 12">
            <a:extLst>
              <a:ext uri="{FF2B5EF4-FFF2-40B4-BE49-F238E27FC236}">
                <a16:creationId xmlns:a16="http://schemas.microsoft.com/office/drawing/2014/main" id="{1BBC2B4B-1DC5-4417-8E2C-7A5EA8234DFB}"/>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4" name="TextBox 13">
            <a:extLst>
              <a:ext uri="{FF2B5EF4-FFF2-40B4-BE49-F238E27FC236}">
                <a16:creationId xmlns:a16="http://schemas.microsoft.com/office/drawing/2014/main" id="{F8428DC6-6084-486E-8B9F-EA9A69DC2AF4}"/>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5" name="TextBox 14">
            <a:extLst>
              <a:ext uri="{FF2B5EF4-FFF2-40B4-BE49-F238E27FC236}">
                <a16:creationId xmlns:a16="http://schemas.microsoft.com/office/drawing/2014/main" id="{DF7FF498-1197-493F-8A5E-9D6AB1EE4CF7}"/>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4" name="Rectangle 3">
            <a:extLst>
              <a:ext uri="{FF2B5EF4-FFF2-40B4-BE49-F238E27FC236}">
                <a16:creationId xmlns:a16="http://schemas.microsoft.com/office/drawing/2014/main" id="{060DCA05-B199-4540-8136-9271EB9095E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F6F215D-CBA3-421B-990F-19C2DF6E4D6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3AD4A592-CEFF-436F-BCAE-17D5B504643F}"/>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889A84-0C5F-40ED-B057-268817167660}"/>
              </a:ext>
            </a:extLst>
          </p:cNvPr>
          <p:cNvPicPr/>
          <p:nvPr/>
        </p:nvPicPr>
        <p:blipFill>
          <a:blip r:embed="rId2"/>
          <a:stretch/>
        </p:blipFill>
        <p:spPr>
          <a:xfrm>
            <a:off x="0" y="0"/>
            <a:ext cx="9142920" cy="5142240"/>
          </a:xfrm>
          <a:prstGeom prst="rect">
            <a:avLst/>
          </a:prstGeom>
          <a:ln>
            <a:noFill/>
          </a:ln>
        </p:spPr>
      </p:pic>
      <p:sp>
        <p:nvSpPr>
          <p:cNvPr id="11" name="Rectangle 10">
            <a:extLst>
              <a:ext uri="{FF2B5EF4-FFF2-40B4-BE49-F238E27FC236}">
                <a16:creationId xmlns:a16="http://schemas.microsoft.com/office/drawing/2014/main" id="{21E4692B-9B79-4FBE-A643-1EDE54329CDA}"/>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5D80763-CD09-4947-82DC-BEF7C6631F59}"/>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5EA7FE1-766C-4FF3-A0E4-4FAAA1D336E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4" name="TextBox 13">
            <a:extLst>
              <a:ext uri="{FF2B5EF4-FFF2-40B4-BE49-F238E27FC236}">
                <a16:creationId xmlns:a16="http://schemas.microsoft.com/office/drawing/2014/main" id="{315EF837-680F-4BB3-BB05-853681E2714E}"/>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5" name="TextBox 14">
            <a:extLst>
              <a:ext uri="{FF2B5EF4-FFF2-40B4-BE49-F238E27FC236}">
                <a16:creationId xmlns:a16="http://schemas.microsoft.com/office/drawing/2014/main" id="{ECB18724-8445-499A-86DE-453331632FF7}"/>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6" name="TextBox 15">
            <a:extLst>
              <a:ext uri="{FF2B5EF4-FFF2-40B4-BE49-F238E27FC236}">
                <a16:creationId xmlns:a16="http://schemas.microsoft.com/office/drawing/2014/main" id="{24D38D2B-8365-4165-BC1D-3A30843B84F7}"/>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7" name="TextBox 16">
            <a:extLst>
              <a:ext uri="{FF2B5EF4-FFF2-40B4-BE49-F238E27FC236}">
                <a16:creationId xmlns:a16="http://schemas.microsoft.com/office/drawing/2014/main" id="{BC2BDC95-1F8F-4088-90CF-7B6B6B81ED1B}"/>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8" name="TextBox 17">
            <a:extLst>
              <a:ext uri="{FF2B5EF4-FFF2-40B4-BE49-F238E27FC236}">
                <a16:creationId xmlns:a16="http://schemas.microsoft.com/office/drawing/2014/main" id="{C39F309D-99C0-4837-A1CA-27E177AE467F}"/>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9" name="TextBox 18">
            <a:extLst>
              <a:ext uri="{FF2B5EF4-FFF2-40B4-BE49-F238E27FC236}">
                <a16:creationId xmlns:a16="http://schemas.microsoft.com/office/drawing/2014/main" id="{BA5A8B5B-E6A1-424B-8B51-205E42C4667D}"/>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20" name="TextBox 19">
            <a:extLst>
              <a:ext uri="{FF2B5EF4-FFF2-40B4-BE49-F238E27FC236}">
                <a16:creationId xmlns:a16="http://schemas.microsoft.com/office/drawing/2014/main" id="{9C8514CF-E4BC-472D-8ADD-2A619DB93E36}"/>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1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5.1: Start ‘Match The Meaning’ test</a:t>
            </a:r>
            <a:endParaRPr lang="en-GB" sz="1400" b="0" strike="noStrike" spc="-1" dirty="0">
              <a:latin typeface="Arial"/>
            </a:endParaRPr>
          </a:p>
        </p:txBody>
      </p:sp>
      <p:sp>
        <p:nvSpPr>
          <p:cNvPr id="197" name="CustomShape 2"/>
          <p:cNvSpPr/>
          <p:nvPr/>
        </p:nvSpPr>
        <p:spPr>
          <a:xfrm>
            <a:off x="792000" y="576000"/>
            <a:ext cx="3241080" cy="151164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eight words (four pairs) and must match the word to it’s meaning by dragging it next to the word horizontally</a:t>
            </a:r>
            <a:endParaRPr lang="en-GB" sz="1800" b="0" strike="noStrike" spc="-1">
              <a:latin typeface="Arial"/>
            </a:endParaRPr>
          </a:p>
        </p:txBody>
      </p:sp>
      <p:sp>
        <p:nvSpPr>
          <p:cNvPr id="198"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00"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01"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02" name="Picture 201"/>
          <p:cNvPicPr/>
          <p:nvPr/>
        </p:nvPicPr>
        <p:blipFill>
          <a:blip r:embed="rId3"/>
          <a:stretch/>
        </p:blipFill>
        <p:spPr>
          <a:xfrm>
            <a:off x="360" y="360"/>
            <a:ext cx="513720" cy="5146920"/>
          </a:xfrm>
          <a:prstGeom prst="rect">
            <a:avLst/>
          </a:prstGeom>
          <a:ln>
            <a:noFill/>
          </a:ln>
        </p:spPr>
      </p:pic>
      <p:sp>
        <p:nvSpPr>
          <p:cNvPr id="21" name="Rectangle 20">
            <a:extLst>
              <a:ext uri="{FF2B5EF4-FFF2-40B4-BE49-F238E27FC236}">
                <a16:creationId xmlns:a16="http://schemas.microsoft.com/office/drawing/2014/main" id="{534D22E5-BFB8-4671-BB1B-6D798593BCA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C8E1A162-9D93-40C1-8132-A09B12BB94C7}"/>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99"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3" name="TextBox 22">
            <a:extLst>
              <a:ext uri="{FF2B5EF4-FFF2-40B4-BE49-F238E27FC236}">
                <a16:creationId xmlns:a16="http://schemas.microsoft.com/office/drawing/2014/main" id="{FBF3B661-F0F1-4E84-B5EF-F388EF6019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D961B8-83B9-4858-8EF9-9C3628CF4A4A}"/>
              </a:ext>
            </a:extLst>
          </p:cNvPr>
          <p:cNvPicPr/>
          <p:nvPr/>
        </p:nvPicPr>
        <p:blipFill>
          <a:blip r:embed="rId2"/>
          <a:stretch/>
        </p:blipFill>
        <p:spPr>
          <a:xfrm>
            <a:off x="0" y="0"/>
            <a:ext cx="9142920" cy="5142240"/>
          </a:xfrm>
          <a:prstGeom prst="rect">
            <a:avLst/>
          </a:prstGeom>
          <a:ln>
            <a:noFill/>
          </a:ln>
        </p:spPr>
      </p:pic>
      <p:sp>
        <p:nvSpPr>
          <p:cNvPr id="8" name="Rectangle 7">
            <a:extLst>
              <a:ext uri="{FF2B5EF4-FFF2-40B4-BE49-F238E27FC236}">
                <a16:creationId xmlns:a16="http://schemas.microsoft.com/office/drawing/2014/main" id="{BDDE1202-5931-4FBA-92C9-9AF74EAFC23E}"/>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51D936-FCA5-4981-BFFF-C8DD566513B2}"/>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77448B2-5AB8-4681-8EDC-7BF0403DC02D}"/>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1" name="TextBox 10">
            <a:extLst>
              <a:ext uri="{FF2B5EF4-FFF2-40B4-BE49-F238E27FC236}">
                <a16:creationId xmlns:a16="http://schemas.microsoft.com/office/drawing/2014/main" id="{524D7CCF-4A7C-420F-9B09-C59124674662}"/>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2" name="TextBox 11">
            <a:extLst>
              <a:ext uri="{FF2B5EF4-FFF2-40B4-BE49-F238E27FC236}">
                <a16:creationId xmlns:a16="http://schemas.microsoft.com/office/drawing/2014/main" id="{992BA1E9-2DA2-4A4E-AFAB-1A06FF9D9A42}"/>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3" name="TextBox 12">
            <a:extLst>
              <a:ext uri="{FF2B5EF4-FFF2-40B4-BE49-F238E27FC236}">
                <a16:creationId xmlns:a16="http://schemas.microsoft.com/office/drawing/2014/main" id="{E6AB0649-6C0E-44A2-831B-E9621A75869A}"/>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4" name="TextBox 13">
            <a:extLst>
              <a:ext uri="{FF2B5EF4-FFF2-40B4-BE49-F238E27FC236}">
                <a16:creationId xmlns:a16="http://schemas.microsoft.com/office/drawing/2014/main" id="{8736F256-6C02-4F00-85A9-AC54E1556D10}"/>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5" name="TextBox 14">
            <a:extLst>
              <a:ext uri="{FF2B5EF4-FFF2-40B4-BE49-F238E27FC236}">
                <a16:creationId xmlns:a16="http://schemas.microsoft.com/office/drawing/2014/main" id="{1E0EBEFF-909E-4CBD-B213-C69749C8C03E}"/>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6" name="TextBox 15">
            <a:extLst>
              <a:ext uri="{FF2B5EF4-FFF2-40B4-BE49-F238E27FC236}">
                <a16:creationId xmlns:a16="http://schemas.microsoft.com/office/drawing/2014/main" id="{116DD326-7097-427E-B06F-51EF20EBB8A2}"/>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7" name="TextBox 16">
            <a:extLst>
              <a:ext uri="{FF2B5EF4-FFF2-40B4-BE49-F238E27FC236}">
                <a16:creationId xmlns:a16="http://schemas.microsoft.com/office/drawing/2014/main" id="{E1D43438-FC46-4113-AA61-B4473C68E910}"/>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20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5.2: Start ‘6 Meanings’ test</a:t>
            </a:r>
            <a:endParaRPr lang="en-GB" sz="1400" b="0" strike="noStrike" spc="-1" dirty="0">
              <a:latin typeface="Arial"/>
            </a:endParaRPr>
          </a:p>
        </p:txBody>
      </p:sp>
      <p:sp>
        <p:nvSpPr>
          <p:cNvPr id="205" name="CustomShape 2"/>
          <p:cNvSpPr/>
          <p:nvPr/>
        </p:nvSpPr>
        <p:spPr>
          <a:xfrm>
            <a:off x="2806200" y="115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06" name="Line 3"/>
          <p:cNvSpPr/>
          <p:nvPr/>
        </p:nvSpPr>
        <p:spPr>
          <a:xfrm flipH="1">
            <a:off x="504000" y="151200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07" name="Picture 206"/>
          <p:cNvPicPr/>
          <p:nvPr/>
        </p:nvPicPr>
        <p:blipFill>
          <a:blip r:embed="rId3"/>
          <a:stretch/>
        </p:blipFill>
        <p:spPr>
          <a:xfrm>
            <a:off x="360" y="360"/>
            <a:ext cx="513720" cy="5146920"/>
          </a:xfrm>
          <a:prstGeom prst="rect">
            <a:avLst/>
          </a:prstGeom>
          <a:ln>
            <a:noFill/>
          </a:ln>
        </p:spPr>
      </p:pic>
      <p:sp>
        <p:nvSpPr>
          <p:cNvPr id="18" name="Rectangle 17">
            <a:extLst>
              <a:ext uri="{FF2B5EF4-FFF2-40B4-BE49-F238E27FC236}">
                <a16:creationId xmlns:a16="http://schemas.microsoft.com/office/drawing/2014/main" id="{63E859E7-FDCC-48CD-A41B-6CB2AD238DBD}"/>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E1A1D0E5-380A-45C0-B8E8-F5C3EF4BF0D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22B6274A-BF50-442C-B61A-60EAB3458F9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CB75A-4F1F-4A26-8B49-A1E974C3D38C}"/>
              </a:ext>
            </a:extLst>
          </p:cNvPr>
          <p:cNvPicPr/>
          <p:nvPr/>
        </p:nvPicPr>
        <p:blipFill>
          <a:blip r:embed="rId2"/>
          <a:stretch/>
        </p:blipFill>
        <p:spPr>
          <a:xfrm>
            <a:off x="360" y="2520"/>
            <a:ext cx="9142920" cy="5142240"/>
          </a:xfrm>
          <a:prstGeom prst="rect">
            <a:avLst/>
          </a:prstGeom>
          <a:ln>
            <a:noFill/>
          </a:ln>
        </p:spPr>
      </p:pic>
      <p:sp>
        <p:nvSpPr>
          <p:cNvPr id="20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2" name="Picture 211"/>
          <p:cNvPicPr/>
          <p:nvPr/>
        </p:nvPicPr>
        <p:blipFill>
          <a:blip r:embed="rId3"/>
          <a:stretch/>
        </p:blipFill>
        <p:spPr>
          <a:xfrm>
            <a:off x="360" y="360"/>
            <a:ext cx="513720" cy="5146920"/>
          </a:xfrm>
          <a:prstGeom prst="rect">
            <a:avLst/>
          </a:prstGeom>
          <a:ln>
            <a:noFill/>
          </a:ln>
        </p:spPr>
      </p:pic>
      <p:sp>
        <p:nvSpPr>
          <p:cNvPr id="9" name="CustomShape 2">
            <a:extLst>
              <a:ext uri="{FF2B5EF4-FFF2-40B4-BE49-F238E27FC236}">
                <a16:creationId xmlns:a16="http://schemas.microsoft.com/office/drawing/2014/main" id="{68FAF953-1D2E-410F-9A6D-E7C9408C16D9}"/>
              </a:ext>
            </a:extLst>
          </p:cNvPr>
          <p:cNvSpPr/>
          <p:nvPr/>
        </p:nvSpPr>
        <p:spPr>
          <a:xfrm>
            <a:off x="1050570" y="4338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0" name="Line 3">
            <a:extLst>
              <a:ext uri="{FF2B5EF4-FFF2-40B4-BE49-F238E27FC236}">
                <a16:creationId xmlns:a16="http://schemas.microsoft.com/office/drawing/2014/main" id="{72A55C03-A0B6-4F63-BCCD-6FA8825E8D56}"/>
              </a:ext>
            </a:extLst>
          </p:cNvPr>
          <p:cNvSpPr/>
          <p:nvPr/>
        </p:nvSpPr>
        <p:spPr>
          <a:xfrm flipH="1">
            <a:off x="514080" y="1367856"/>
            <a:ext cx="1072980" cy="448752"/>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C68B51-3C31-4EA1-9DB4-E392771A155A}"/>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1" name="Rectangle 10">
            <a:extLst>
              <a:ext uri="{FF2B5EF4-FFF2-40B4-BE49-F238E27FC236}">
                <a16:creationId xmlns:a16="http://schemas.microsoft.com/office/drawing/2014/main" id="{E85A902F-9FBC-4104-B336-39A9F1581782}"/>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1EB7715E-AB35-4D29-8B21-696EB985ED8C}"/>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82B4C917-9315-4C63-B830-DB787A89AC81}"/>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DF000B04-1C95-4421-8CD7-70560C6B3D2F}"/>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88356159-9F56-4A33-A674-D60A37DF2EE8}"/>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96CC70B5-1B28-4047-850F-EB250ABB9491}"/>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3" name="Rectangle 2">
            <a:extLst>
              <a:ext uri="{FF2B5EF4-FFF2-40B4-BE49-F238E27FC236}">
                <a16:creationId xmlns:a16="http://schemas.microsoft.com/office/drawing/2014/main" id="{088C87B0-8F87-42C0-9282-3EBD6D8CB225}"/>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ustomShape 2">
            <a:extLst>
              <a:ext uri="{FF2B5EF4-FFF2-40B4-BE49-F238E27FC236}">
                <a16:creationId xmlns:a16="http://schemas.microsoft.com/office/drawing/2014/main" id="{F4FFC342-7AE0-498F-ABAB-10191B8730C2}"/>
              </a:ext>
            </a:extLst>
          </p:cNvPr>
          <p:cNvSpPr/>
          <p:nvPr/>
        </p:nvSpPr>
        <p:spPr>
          <a:xfrm>
            <a:off x="2718287" y="2895864"/>
            <a:ext cx="3707064" cy="1882272"/>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another test type at random excluding the last test type that was played. In this instance we will show ‘six meanings’ as the randomly selected test.</a:t>
            </a:r>
            <a:endParaRPr lang="en-GB" sz="1800" b="0" strike="noStrike" spc="-1" dirty="0">
              <a:latin typeface="Arial"/>
            </a:endParaRPr>
          </a:p>
        </p:txBody>
      </p:sp>
      <p:sp>
        <p:nvSpPr>
          <p:cNvPr id="18" name="Rectangle 17">
            <a:extLst>
              <a:ext uri="{FF2B5EF4-FFF2-40B4-BE49-F238E27FC236}">
                <a16:creationId xmlns:a16="http://schemas.microsoft.com/office/drawing/2014/main" id="{AD79CA14-FD73-4929-A733-49A90EE4DEAC}"/>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2F27F226-69C4-48DE-A910-891EF248781A}"/>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A03D48AF-89B0-4058-9A6D-42510A14A3F8}"/>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391BFB8-0C6B-46CD-BCC0-9EEAB058E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81" name="CustomShape 1"/>
          <p:cNvSpPr/>
          <p:nvPr/>
        </p:nvSpPr>
        <p:spPr>
          <a:xfrm>
            <a:off x="1460880" y="79164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Expand menu</a:t>
            </a:r>
            <a:endParaRPr lang="en-GB" sz="1800" b="0" strike="noStrike" spc="-1">
              <a:latin typeface="Arial"/>
            </a:endParaRPr>
          </a:p>
        </p:txBody>
      </p:sp>
      <p:sp>
        <p:nvSpPr>
          <p:cNvPr id="82" name="CustomShape 2"/>
          <p:cNvSpPr/>
          <p:nvPr/>
        </p:nvSpPr>
        <p:spPr>
          <a:xfrm>
            <a:off x="1533600" y="37944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Menu options</a:t>
            </a:r>
            <a:endParaRPr lang="en-GB" sz="1800" b="0" strike="noStrike" spc="-1">
              <a:latin typeface="Arial"/>
            </a:endParaRPr>
          </a:p>
        </p:txBody>
      </p:sp>
      <p:sp>
        <p:nvSpPr>
          <p:cNvPr id="83" name="Line 3"/>
          <p:cNvSpPr/>
          <p:nvPr/>
        </p:nvSpPr>
        <p:spPr>
          <a:xfrm flipH="1" flipV="1">
            <a:off x="504000" y="288000"/>
            <a:ext cx="95688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4" name="Line 4"/>
          <p:cNvSpPr/>
          <p:nvPr/>
        </p:nvSpPr>
        <p:spPr>
          <a:xfrm flipV="1">
            <a:off x="7562520" y="1800000"/>
            <a:ext cx="129348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5" name="Line 5"/>
          <p:cNvSpPr/>
          <p:nvPr/>
        </p:nvSpPr>
        <p:spPr>
          <a:xfrm flipH="1" flipV="1">
            <a:off x="432000" y="1872000"/>
            <a:ext cx="1101600" cy="216036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6" name="Line 6"/>
          <p:cNvSpPr/>
          <p:nvPr/>
        </p:nvSpPr>
        <p:spPr>
          <a:xfrm flipH="1" flipV="1">
            <a:off x="432000" y="1440000"/>
            <a:ext cx="1101960" cy="2592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7" name="Line 7"/>
          <p:cNvSpPr/>
          <p:nvPr/>
        </p:nvSpPr>
        <p:spPr>
          <a:xfrm flipH="1" flipV="1">
            <a:off x="432000" y="1080000"/>
            <a:ext cx="1102320" cy="295308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8" name="Line 8"/>
          <p:cNvSpPr/>
          <p:nvPr/>
        </p:nvSpPr>
        <p:spPr>
          <a:xfrm flipH="1" flipV="1">
            <a:off x="432000" y="648000"/>
            <a:ext cx="1102680" cy="338544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9" name="Line 9"/>
          <p:cNvSpPr/>
          <p:nvPr/>
        </p:nvSpPr>
        <p:spPr>
          <a:xfrm flipH="1">
            <a:off x="432000" y="4032000"/>
            <a:ext cx="1102680" cy="4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1" name="CustomShape 11"/>
          <p:cNvSpPr/>
          <p:nvPr/>
        </p:nvSpPr>
        <p:spPr>
          <a:xfrm>
            <a:off x="5902200" y="223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Scroll bar</a:t>
            </a:r>
            <a:endParaRPr lang="en-GB" sz="1800" b="0" strike="noStrike" spc="-1">
              <a:latin typeface="Arial"/>
            </a:endParaRPr>
          </a:p>
        </p:txBody>
      </p:sp>
      <p:sp>
        <p:nvSpPr>
          <p:cNvPr id="92" name="CustomShape 12"/>
          <p:cNvSpPr/>
          <p:nvPr/>
        </p:nvSpPr>
        <p:spPr>
          <a:xfrm>
            <a:off x="4102200" y="7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Page title</a:t>
            </a:r>
            <a:endParaRPr lang="en-GB" sz="1800" b="0" strike="noStrike" spc="-1">
              <a:latin typeface="Arial"/>
            </a:endParaRPr>
          </a:p>
        </p:txBody>
      </p:sp>
      <p:sp>
        <p:nvSpPr>
          <p:cNvPr id="93" name="CustomShape 1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90" name="Line 10"/>
          <p:cNvSpPr/>
          <p:nvPr/>
        </p:nvSpPr>
        <p:spPr>
          <a:xfrm flipH="1">
            <a:off x="2160000" y="288000"/>
            <a:ext cx="1942200" cy="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EE0ECD4A-4474-41C8-8B56-04F94F199454}"/>
              </a:ext>
            </a:extLst>
          </p:cNvPr>
          <p:cNvPicPr>
            <a:picLocks noChangeAspect="1"/>
          </p:cNvPicPr>
          <p:nvPr/>
        </p:nvPicPr>
        <p:blipFill>
          <a:blip r:embed="rId4"/>
          <a:stretch>
            <a:fillRect/>
          </a:stretch>
        </p:blipFill>
        <p:spPr>
          <a:xfrm>
            <a:off x="0" y="3617433"/>
            <a:ext cx="509820" cy="6305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7BFB21-7E4C-4109-9A3A-ED1886A7AF01}"/>
              </a:ext>
            </a:extLst>
          </p:cNvPr>
          <p:cNvPicPr/>
          <p:nvPr/>
        </p:nvPicPr>
        <p:blipFill>
          <a:blip r:embed="rId2"/>
          <a:stretch/>
        </p:blipFill>
        <p:spPr>
          <a:xfrm>
            <a:off x="360" y="2520"/>
            <a:ext cx="9142920" cy="5142240"/>
          </a:xfrm>
          <a:prstGeom prst="rect">
            <a:avLst/>
          </a:prstGeom>
          <a:ln>
            <a:noFill/>
          </a:ln>
        </p:spPr>
      </p:pic>
      <p:sp>
        <p:nvSpPr>
          <p:cNvPr id="11" name="Rectangle 10">
            <a:extLst>
              <a:ext uri="{FF2B5EF4-FFF2-40B4-BE49-F238E27FC236}">
                <a16:creationId xmlns:a16="http://schemas.microsoft.com/office/drawing/2014/main" id="{BD971B24-3961-4F7E-B722-DE76B9AC1961}"/>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2" name="Rectangle 11">
            <a:extLst>
              <a:ext uri="{FF2B5EF4-FFF2-40B4-BE49-F238E27FC236}">
                <a16:creationId xmlns:a16="http://schemas.microsoft.com/office/drawing/2014/main" id="{13816697-760D-48EA-A30A-00096B609651}"/>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5D2A3060-5DCF-4C97-B774-933FBD3A1FE2}"/>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C4AFCB6A-E88E-4250-8197-A7AB51D6299B}"/>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1BF83E24-16B7-49B3-BA9E-4E88403F4C23}"/>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7BE86DCF-1621-472C-9414-61DA17C6E460}"/>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3143147D-9D1E-44FA-A456-F539E1A485F3}"/>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8" name="Rectangle 17">
            <a:extLst>
              <a:ext uri="{FF2B5EF4-FFF2-40B4-BE49-F238E27FC236}">
                <a16:creationId xmlns:a16="http://schemas.microsoft.com/office/drawing/2014/main" id="{901FA71B-C96F-42BA-959B-A1AB084404F8}"/>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5" name="Picture 214"/>
          <p:cNvPicPr/>
          <p:nvPr/>
        </p:nvPicPr>
        <p:blipFill>
          <a:blip r:embed="rId3"/>
          <a:stretch/>
        </p:blipFill>
        <p:spPr>
          <a:xfrm>
            <a:off x="360" y="360"/>
            <a:ext cx="513720" cy="5146920"/>
          </a:xfrm>
          <a:prstGeom prst="rect">
            <a:avLst/>
          </a:prstGeom>
          <a:ln>
            <a:noFill/>
          </a:ln>
        </p:spPr>
      </p:pic>
      <p:sp>
        <p:nvSpPr>
          <p:cNvPr id="216" name="CustomShape 2"/>
          <p:cNvSpPr/>
          <p:nvPr/>
        </p:nvSpPr>
        <p:spPr>
          <a:xfrm>
            <a:off x="430380" y="0"/>
            <a:ext cx="3241080" cy="194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presented with a word in Welsh/English with six words in the other language.</a:t>
            </a:r>
            <a:endParaRPr lang="en-GB" sz="1800" b="0" strike="noStrike" spc="-1" dirty="0">
              <a:latin typeface="Arial"/>
            </a:endParaRPr>
          </a:p>
          <a:p>
            <a:pPr>
              <a:lnSpc>
                <a:spcPct val="100000"/>
              </a:lnSpc>
            </a:pPr>
            <a:r>
              <a:rPr lang="en-GB" sz="1800" b="0" strike="noStrike" spc="-1" dirty="0">
                <a:solidFill>
                  <a:srgbClr val="FFFFFF"/>
                </a:solidFill>
                <a:latin typeface="Arial"/>
                <a:ea typeface="Arial"/>
              </a:rPr>
              <a:t>The user must click on the one they believe matches the meaning of the large word</a:t>
            </a:r>
            <a:endParaRPr lang="en-GB" sz="1800" b="0" strike="noStrike" spc="-1" dirty="0">
              <a:latin typeface="Arial"/>
            </a:endParaRPr>
          </a:p>
        </p:txBody>
      </p:sp>
      <p:sp>
        <p:nvSpPr>
          <p:cNvPr id="217"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19"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20"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9" name="Rectangle 18">
            <a:extLst>
              <a:ext uri="{FF2B5EF4-FFF2-40B4-BE49-F238E27FC236}">
                <a16:creationId xmlns:a16="http://schemas.microsoft.com/office/drawing/2014/main" id="{CA78797D-B768-4C0A-9C14-0BEA9BD2ACB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76F4405F-D441-48E5-9DBF-EA7363AB98A5}"/>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1" name="TextBox 20">
            <a:extLst>
              <a:ext uri="{FF2B5EF4-FFF2-40B4-BE49-F238E27FC236}">
                <a16:creationId xmlns:a16="http://schemas.microsoft.com/office/drawing/2014/main" id="{FD716D58-99C0-4C6E-990D-0D4FA4B0B70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18"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8710C3-8254-4B95-8535-1BEB7140BAA6}"/>
              </a:ext>
            </a:extLst>
          </p:cNvPr>
          <p:cNvPicPr/>
          <p:nvPr/>
        </p:nvPicPr>
        <p:blipFill>
          <a:blip r:embed="rId2"/>
          <a:stretch/>
        </p:blipFill>
        <p:spPr>
          <a:xfrm>
            <a:off x="360" y="2520"/>
            <a:ext cx="9142920" cy="5142240"/>
          </a:xfrm>
          <a:prstGeom prst="rect">
            <a:avLst/>
          </a:prstGeom>
          <a:ln>
            <a:noFill/>
          </a:ln>
        </p:spPr>
      </p:pic>
      <p:sp>
        <p:nvSpPr>
          <p:cNvPr id="8" name="Rectangle 7">
            <a:extLst>
              <a:ext uri="{FF2B5EF4-FFF2-40B4-BE49-F238E27FC236}">
                <a16:creationId xmlns:a16="http://schemas.microsoft.com/office/drawing/2014/main" id="{CB6AC1DA-5592-4F5F-A92B-17B9CAD350A4}"/>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9" name="Rectangle 8">
            <a:extLst>
              <a:ext uri="{FF2B5EF4-FFF2-40B4-BE49-F238E27FC236}">
                <a16:creationId xmlns:a16="http://schemas.microsoft.com/office/drawing/2014/main" id="{A4AB8254-BD80-4C52-88D3-2557A3B669B9}"/>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0" name="Rectangle 9">
            <a:extLst>
              <a:ext uri="{FF2B5EF4-FFF2-40B4-BE49-F238E27FC236}">
                <a16:creationId xmlns:a16="http://schemas.microsoft.com/office/drawing/2014/main" id="{DABEBBCD-CC36-46FD-99EF-0C2D0B4CA74B}"/>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1" name="Rectangle 10">
            <a:extLst>
              <a:ext uri="{FF2B5EF4-FFF2-40B4-BE49-F238E27FC236}">
                <a16:creationId xmlns:a16="http://schemas.microsoft.com/office/drawing/2014/main" id="{E6B2CE4D-4C62-4F96-9B59-FA5487F0F6FA}"/>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2" name="Rectangle 11">
            <a:extLst>
              <a:ext uri="{FF2B5EF4-FFF2-40B4-BE49-F238E27FC236}">
                <a16:creationId xmlns:a16="http://schemas.microsoft.com/office/drawing/2014/main" id="{5A77A4D8-2A35-450A-A98A-9DDDB349D6E0}"/>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3" name="Rectangle 12">
            <a:extLst>
              <a:ext uri="{FF2B5EF4-FFF2-40B4-BE49-F238E27FC236}">
                <a16:creationId xmlns:a16="http://schemas.microsoft.com/office/drawing/2014/main" id="{B4EBAD16-397E-4B84-B8BC-C45BAC97D9D6}"/>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4" name="Rectangle 13">
            <a:extLst>
              <a:ext uri="{FF2B5EF4-FFF2-40B4-BE49-F238E27FC236}">
                <a16:creationId xmlns:a16="http://schemas.microsoft.com/office/drawing/2014/main" id="{C8AAE2A8-73D4-4E85-903C-B1D56803C9C0}"/>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5" name="Rectangle 14">
            <a:extLst>
              <a:ext uri="{FF2B5EF4-FFF2-40B4-BE49-F238E27FC236}">
                <a16:creationId xmlns:a16="http://schemas.microsoft.com/office/drawing/2014/main" id="{F09A4415-DD1F-4FFD-8105-24C815C70701}"/>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23"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24" name="Line 3"/>
          <p:cNvSpPr/>
          <p:nvPr/>
        </p:nvSpPr>
        <p:spPr>
          <a:xfrm flipH="1">
            <a:off x="507240" y="152316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25" name="Picture 224"/>
          <p:cNvPicPr/>
          <p:nvPr/>
        </p:nvPicPr>
        <p:blipFill>
          <a:blip r:embed="rId3"/>
          <a:stretch/>
        </p:blipFill>
        <p:spPr>
          <a:xfrm>
            <a:off x="360" y="360"/>
            <a:ext cx="513720" cy="5146920"/>
          </a:xfrm>
          <a:prstGeom prst="rect">
            <a:avLst/>
          </a:prstGeom>
          <a:ln>
            <a:noFill/>
          </a:ln>
        </p:spPr>
      </p:pic>
      <p:sp>
        <p:nvSpPr>
          <p:cNvPr id="16" name="Rectangle 15">
            <a:extLst>
              <a:ext uri="{FF2B5EF4-FFF2-40B4-BE49-F238E27FC236}">
                <a16:creationId xmlns:a16="http://schemas.microsoft.com/office/drawing/2014/main" id="{0481342F-2ECE-4BE1-9B38-843DDF59DAF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31CE230-C3FA-4FB1-9CB7-3B1FCBD137C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F8D57D39-46DF-43FC-8BCE-7C19ECEE77D9}"/>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C23C138C-00BF-4AC2-B0D7-311FE7E8D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2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 name="Rectangle 1">
            <a:extLst>
              <a:ext uri="{FF2B5EF4-FFF2-40B4-BE49-F238E27FC236}">
                <a16:creationId xmlns:a16="http://schemas.microsoft.com/office/drawing/2014/main" id="{3EBA31FA-C778-4436-A184-A0A62948883F}"/>
              </a:ext>
            </a:extLst>
          </p:cNvPr>
          <p:cNvSpPr/>
          <p:nvPr/>
        </p:nvSpPr>
        <p:spPr>
          <a:xfrm>
            <a:off x="2286000" y="1834674"/>
            <a:ext cx="4572000" cy="1477328"/>
          </a:xfrm>
          <a:prstGeom prst="rect">
            <a:avLst/>
          </a:prstGeom>
        </p:spPr>
        <p:txBody>
          <a:bodyPr>
            <a:spAutoFit/>
          </a:bodyPr>
          <a:lstStyle/>
          <a:p>
            <a:pPr>
              <a:lnSpc>
                <a:spcPct val="100000"/>
              </a:lnSpc>
            </a:pPr>
            <a:r>
              <a:rPr lang="en-GB" spc="-1" dirty="0">
                <a:solidFill>
                  <a:srgbClr val="FFFFFF"/>
                </a:solidFill>
                <a:ea typeface="Arial"/>
              </a:rPr>
              <a:t>The user is randomly placed within another test type at random excluding the last test type that was played. In this instance we will show six meanings as the randomly selected test.</a:t>
            </a:r>
            <a:endParaRPr lang="en-GB" spc="-1" dirty="0"/>
          </a:p>
        </p:txBody>
      </p:sp>
      <p:sp>
        <p:nvSpPr>
          <p:cNvPr id="4" name="Rectangle 3">
            <a:extLst>
              <a:ext uri="{FF2B5EF4-FFF2-40B4-BE49-F238E27FC236}">
                <a16:creationId xmlns:a16="http://schemas.microsoft.com/office/drawing/2014/main" id="{4F98D614-6FAB-488E-AC67-9230414F0FE4}"/>
              </a:ext>
            </a:extLst>
          </p:cNvPr>
          <p:cNvSpPr/>
          <p:nvPr/>
        </p:nvSpPr>
        <p:spPr>
          <a:xfrm>
            <a:off x="2286000" y="2055230"/>
            <a:ext cx="4572000" cy="1477328"/>
          </a:xfrm>
          <a:prstGeom prst="rect">
            <a:avLst/>
          </a:prstGeom>
          <a:solidFill>
            <a:schemeClr val="accent1"/>
          </a:solidFill>
        </p:spPr>
        <p:txBody>
          <a:bodyPr>
            <a:spAutoFit/>
          </a:bodyPr>
          <a:lstStyle/>
          <a:p>
            <a:pPr lvl="0"/>
            <a:r>
              <a:rPr lang="en-GB" spc="-1" dirty="0">
                <a:solidFill>
                  <a:srgbClr val="FFFFFF"/>
                </a:solidFill>
                <a:ea typeface="Arial"/>
              </a:rPr>
              <a:t>The user is randomly placed within another test type at random excluding the last test type that was played. In this instance we will show ‘Translation’ as the randomly selected test.</a:t>
            </a:r>
            <a:endParaRPr lang="en-GB" spc="-1" dirty="0">
              <a:solidFill>
                <a:prstClr val="black"/>
              </a:solidFill>
            </a:endParaRPr>
          </a:p>
        </p:txBody>
      </p:sp>
      <p:sp>
        <p:nvSpPr>
          <p:cNvPr id="8" name="Rectangle 7">
            <a:extLst>
              <a:ext uri="{FF2B5EF4-FFF2-40B4-BE49-F238E27FC236}">
                <a16:creationId xmlns:a16="http://schemas.microsoft.com/office/drawing/2014/main" id="{79D3F1AA-130A-4061-AA37-5023629E5C6A}"/>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0" name="Rectangle 9">
            <a:extLst>
              <a:ext uri="{FF2B5EF4-FFF2-40B4-BE49-F238E27FC236}">
                <a16:creationId xmlns:a16="http://schemas.microsoft.com/office/drawing/2014/main" id="{00994AE8-91C2-438C-9D1F-20579145648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1F8B0C0-C4B3-4804-A2CB-E18021835E98}"/>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0313F657-9D14-4BB5-A54E-6A244B59981E}"/>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2D4F3E-9F85-4D36-B27A-D136E0DC7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0" name="Rectangle 9">
            <a:extLst>
              <a:ext uri="{FF2B5EF4-FFF2-40B4-BE49-F238E27FC236}">
                <a16:creationId xmlns:a16="http://schemas.microsoft.com/office/drawing/2014/main" id="{5669AB52-73AB-451B-B98B-ACF40ED5966C}"/>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3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34" name="CustomShape 2"/>
          <p:cNvSpPr/>
          <p:nvPr/>
        </p:nvSpPr>
        <p:spPr>
          <a:xfrm>
            <a:off x="216000" y="68760"/>
            <a:ext cx="3241080" cy="172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word in Welsh/English a textbox. The user must type the translation of the word in the textbox</a:t>
            </a:r>
            <a:endParaRPr lang="en-GB" sz="1800" b="0" strike="noStrike" spc="-1">
              <a:latin typeface="Arial"/>
            </a:endParaRPr>
          </a:p>
        </p:txBody>
      </p:sp>
      <p:sp>
        <p:nvSpPr>
          <p:cNvPr id="235" name="CustomShape 3"/>
          <p:cNvSpPr/>
          <p:nvPr/>
        </p:nvSpPr>
        <p:spPr>
          <a:xfrm>
            <a:off x="4680000" y="143676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37" name="CustomShape 5"/>
          <p:cNvSpPr/>
          <p:nvPr/>
        </p:nvSpPr>
        <p:spPr>
          <a:xfrm>
            <a:off x="4608000" y="381276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38" name="Line 6"/>
          <p:cNvSpPr/>
          <p:nvPr/>
        </p:nvSpPr>
        <p:spPr>
          <a:xfrm flipH="1">
            <a:off x="4896000" y="424476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 name="Rectangle 12">
            <a:extLst>
              <a:ext uri="{FF2B5EF4-FFF2-40B4-BE49-F238E27FC236}">
                <a16:creationId xmlns:a16="http://schemas.microsoft.com/office/drawing/2014/main" id="{A844603C-FCF5-450A-9183-5690938465D4}"/>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ADB96AD-58CB-4462-B9B9-380F0F2BCE7C}"/>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5" name="TextBox 14">
            <a:extLst>
              <a:ext uri="{FF2B5EF4-FFF2-40B4-BE49-F238E27FC236}">
                <a16:creationId xmlns:a16="http://schemas.microsoft.com/office/drawing/2014/main" id="{FE10869C-1B50-4EAE-A5A0-FAB9A7F743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36" name="Line 4"/>
          <p:cNvSpPr/>
          <p:nvPr/>
        </p:nvSpPr>
        <p:spPr>
          <a:xfrm flipV="1">
            <a:off x="5904000" y="93276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7018969-FAC5-499D-9277-E32CD8D61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7" name="Rectangle 6">
            <a:extLst>
              <a:ext uri="{FF2B5EF4-FFF2-40B4-BE49-F238E27FC236}">
                <a16:creationId xmlns:a16="http://schemas.microsoft.com/office/drawing/2014/main" id="{87EE80D4-9402-40E3-96A2-4F4DBE1DF71B}"/>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40"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1"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‘Flashcards’ icon</a:t>
            </a:r>
            <a:endParaRPr lang="en-GB" sz="1800" b="0" strike="noStrike" spc="-1">
              <a:latin typeface="Arial"/>
            </a:endParaRPr>
          </a:p>
        </p:txBody>
      </p:sp>
      <p:sp>
        <p:nvSpPr>
          <p:cNvPr id="242" name="Line 3"/>
          <p:cNvSpPr/>
          <p:nvPr/>
        </p:nvSpPr>
        <p:spPr>
          <a:xfrm flipH="1">
            <a:off x="507240" y="1523160"/>
            <a:ext cx="2302200" cy="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43" name="Picture 242"/>
          <p:cNvPicPr/>
          <p:nvPr/>
        </p:nvPicPr>
        <p:blipFill>
          <a:blip r:embed="rId3"/>
          <a:stretch/>
        </p:blipFill>
        <p:spPr>
          <a:xfrm>
            <a:off x="360" y="360"/>
            <a:ext cx="513720" cy="5146920"/>
          </a:xfrm>
          <a:prstGeom prst="rect">
            <a:avLst/>
          </a:prstGeom>
          <a:ln>
            <a:noFill/>
          </a:ln>
        </p:spPr>
      </p:pic>
      <p:sp>
        <p:nvSpPr>
          <p:cNvPr id="10" name="Rectangle 9">
            <a:extLst>
              <a:ext uri="{FF2B5EF4-FFF2-40B4-BE49-F238E27FC236}">
                <a16:creationId xmlns:a16="http://schemas.microsoft.com/office/drawing/2014/main" id="{0CC40AFA-0E01-432C-B8E1-5B7D2CF0234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6A75BFB-E904-4C29-9F10-01BE730746F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4CA8F2AA-067A-438E-87B0-6764AD9CB7D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icture 243"/>
          <p:cNvPicPr/>
          <p:nvPr/>
        </p:nvPicPr>
        <p:blipFill>
          <a:blip r:embed="rId2"/>
          <a:stretch/>
        </p:blipFill>
        <p:spPr>
          <a:xfrm>
            <a:off x="360" y="2520"/>
            <a:ext cx="9142920" cy="5142240"/>
          </a:xfrm>
          <a:prstGeom prst="rect">
            <a:avLst/>
          </a:prstGeom>
          <a:ln>
            <a:noFill/>
          </a:ln>
        </p:spPr>
      </p:pic>
      <p:sp>
        <p:nvSpPr>
          <p:cNvPr id="24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6"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47" name="Line 3"/>
          <p:cNvSpPr/>
          <p:nvPr/>
        </p:nvSpPr>
        <p:spPr>
          <a:xfrm flipH="1">
            <a:off x="4968000" y="2091240"/>
            <a:ext cx="1512000" cy="57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48" name="CustomShape 4"/>
          <p:cNvSpPr/>
          <p:nvPr/>
        </p:nvSpPr>
        <p:spPr>
          <a:xfrm>
            <a:off x="648000" y="792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a flashcard with one of their practise words</a:t>
            </a:r>
            <a:endParaRPr lang="en-GB" sz="1800" b="0" strike="noStrike" spc="-1">
              <a:latin typeface="Arial"/>
            </a:endParaRPr>
          </a:p>
        </p:txBody>
      </p:sp>
      <p:sp>
        <p:nvSpPr>
          <p:cNvPr id="249" name="CustomShape 5"/>
          <p:cNvSpPr/>
          <p:nvPr/>
        </p:nvSpPr>
        <p:spPr>
          <a:xfrm>
            <a:off x="6552000" y="3384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Language is shown at the bottom</a:t>
            </a:r>
            <a:endParaRPr lang="en-GB" sz="1800" b="0" strike="noStrike" spc="-1">
              <a:latin typeface="Arial"/>
            </a:endParaRPr>
          </a:p>
        </p:txBody>
      </p:sp>
      <p:sp>
        <p:nvSpPr>
          <p:cNvPr id="250" name="Line 6"/>
          <p:cNvSpPr/>
          <p:nvPr/>
        </p:nvSpPr>
        <p:spPr>
          <a:xfrm flipH="1" flipV="1">
            <a:off x="5112000" y="3672000"/>
            <a:ext cx="1440000" cy="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51" name="Picture 250"/>
          <p:cNvPicPr/>
          <p:nvPr/>
        </p:nvPicPr>
        <p:blipFill>
          <a:blip r:embed="rId3"/>
          <a:stretch/>
        </p:blipFill>
        <p:spPr>
          <a:xfrm>
            <a:off x="0" y="360"/>
            <a:ext cx="513720" cy="51469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1"/>
          <p:cNvPicPr/>
          <p:nvPr/>
        </p:nvPicPr>
        <p:blipFill>
          <a:blip r:embed="rId2"/>
          <a:stretch/>
        </p:blipFill>
        <p:spPr>
          <a:xfrm>
            <a:off x="360" y="2520"/>
            <a:ext cx="9142920" cy="5142240"/>
          </a:xfrm>
          <a:prstGeom prst="rect">
            <a:avLst/>
          </a:prstGeom>
          <a:ln>
            <a:noFill/>
          </a:ln>
        </p:spPr>
      </p:pic>
      <p:sp>
        <p:nvSpPr>
          <p:cNvPr id="25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4"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arrows to move to the next or previous card</a:t>
            </a:r>
            <a:endParaRPr lang="en-GB" sz="1800" b="0" strike="noStrike" spc="-1">
              <a:latin typeface="Arial"/>
            </a:endParaRPr>
          </a:p>
        </p:txBody>
      </p:sp>
      <p:sp>
        <p:nvSpPr>
          <p:cNvPr id="255" name="Line 3"/>
          <p:cNvSpPr/>
          <p:nvPr/>
        </p:nvSpPr>
        <p:spPr>
          <a:xfrm>
            <a:off x="6480000" y="2091240"/>
            <a:ext cx="648000" cy="201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56" name="Picture 25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E11E1C2-BB5C-40A8-B693-6320E1B57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9" name="CustomShape 2"/>
          <p:cNvSpPr/>
          <p:nvPr/>
        </p:nvSpPr>
        <p:spPr>
          <a:xfrm>
            <a:off x="5400000" y="338400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60" name="Line 3"/>
          <p:cNvSpPr/>
          <p:nvPr/>
        </p:nvSpPr>
        <p:spPr>
          <a:xfrm flipH="1" flipV="1">
            <a:off x="4968000" y="2664000"/>
            <a:ext cx="2376000" cy="72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61" name="CustomShape 4"/>
          <p:cNvSpPr/>
          <p:nvPr/>
        </p:nvSpPr>
        <p:spPr>
          <a:xfrm>
            <a:off x="648000" y="864000"/>
            <a:ext cx="37432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If the word on the other side can be translated in different ways the other translations are shown here</a:t>
            </a:r>
            <a:endParaRPr lang="en-GB" sz="1800" b="0" strike="noStrike" spc="-1" dirty="0">
              <a:latin typeface="Arial"/>
            </a:endParaRPr>
          </a:p>
        </p:txBody>
      </p:sp>
      <p:sp>
        <p:nvSpPr>
          <p:cNvPr id="262" name="Line 5"/>
          <p:cNvSpPr/>
          <p:nvPr/>
        </p:nvSpPr>
        <p:spPr>
          <a:xfrm>
            <a:off x="3744000" y="1728000"/>
            <a:ext cx="915406" cy="1438782"/>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63" name="Picture 262"/>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FE50F7-1775-4775-B04E-1BC7C4D542DC}"/>
              </a:ext>
            </a:extLst>
          </p:cNvPr>
          <p:cNvPicPr/>
          <p:nvPr/>
        </p:nvPicPr>
        <p:blipFill>
          <a:blip r:embed="rId2"/>
          <a:stretch/>
        </p:blipFill>
        <p:spPr>
          <a:xfrm>
            <a:off x="360" y="2520"/>
            <a:ext cx="9142920" cy="5142240"/>
          </a:xfrm>
          <a:prstGeom prst="rect">
            <a:avLst/>
          </a:prstGeom>
          <a:ln>
            <a:noFill/>
          </a:ln>
        </p:spPr>
      </p:pic>
      <p:sp>
        <p:nvSpPr>
          <p:cNvPr id="26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pic>
        <p:nvPicPr>
          <p:cNvPr id="266" name="Picture 26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6D8DD2-0B87-43EB-ADA9-84353F205B46}"/>
              </a:ext>
            </a:extLst>
          </p:cNvPr>
          <p:cNvPicPr/>
          <p:nvPr/>
        </p:nvPicPr>
        <p:blipFill>
          <a:blip r:embed="rId2"/>
          <a:stretch/>
        </p:blipFill>
        <p:spPr>
          <a:xfrm>
            <a:off x="360" y="2520"/>
            <a:ext cx="9142920" cy="5142240"/>
          </a:xfrm>
          <a:prstGeom prst="rect">
            <a:avLst/>
          </a:prstGeom>
          <a:ln>
            <a:noFill/>
          </a:ln>
        </p:spPr>
      </p:pic>
      <p:sp>
        <p:nvSpPr>
          <p:cNvPr id="26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69" name="CustomShape 2"/>
          <p:cNvSpPr/>
          <p:nvPr/>
        </p:nvSpPr>
        <p:spPr>
          <a:xfrm>
            <a:off x="3456000" y="2520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‘Add’ icon</a:t>
            </a:r>
            <a:endParaRPr lang="en-GB" sz="1800" b="0" strike="noStrike" spc="-1">
              <a:latin typeface="Arial"/>
            </a:endParaRPr>
          </a:p>
        </p:txBody>
      </p:sp>
      <p:sp>
        <p:nvSpPr>
          <p:cNvPr id="270" name="Line 3"/>
          <p:cNvSpPr/>
          <p:nvPr/>
        </p:nvSpPr>
        <p:spPr>
          <a:xfrm flipH="1">
            <a:off x="504000" y="3096000"/>
            <a:ext cx="2952000" cy="136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1" name="Picture 270"/>
          <p:cNvPicPr/>
          <p:nvPr/>
        </p:nvPicPr>
        <p:blipFill>
          <a:blip r:embed="rId3"/>
          <a:stretch/>
        </p:blipFill>
        <p:spPr>
          <a:xfrm>
            <a:off x="360" y="720"/>
            <a:ext cx="513720" cy="51469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DD19CADE-B8DD-4783-819D-10BC61600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menu expanded</a:t>
            </a:r>
            <a:endParaRPr lang="en-GB" sz="1400" b="0" strike="noStrike" spc="-1">
              <a:latin typeface="Arial"/>
            </a:endParaRPr>
          </a:p>
        </p:txBody>
      </p:sp>
      <p:sp>
        <p:nvSpPr>
          <p:cNvPr id="97" name="CustomShape 2"/>
          <p:cNvSpPr/>
          <p:nvPr/>
        </p:nvSpPr>
        <p:spPr>
          <a:xfrm>
            <a:off x="5902560" y="2232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here to expand the menu</a:t>
            </a:r>
            <a:endParaRPr lang="en-GB" sz="1800" b="0" strike="noStrike" spc="-1">
              <a:latin typeface="Arial"/>
            </a:endParaRPr>
          </a:p>
        </p:txBody>
      </p:sp>
      <p:sp>
        <p:nvSpPr>
          <p:cNvPr id="98" name="Line 3"/>
          <p:cNvSpPr/>
          <p:nvPr/>
        </p:nvSpPr>
        <p:spPr>
          <a:xfrm flipH="1" flipV="1">
            <a:off x="504000" y="288000"/>
            <a:ext cx="5398560" cy="216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9" name="CustomShape 4"/>
          <p:cNvSpPr/>
          <p:nvPr/>
        </p:nvSpPr>
        <p:spPr>
          <a:xfrm>
            <a:off x="2950200" y="3240000"/>
            <a:ext cx="165708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menu items to switch to their page</a:t>
            </a:r>
            <a:endParaRPr lang="en-GB" sz="1800" b="0" strike="noStrike" spc="-1">
              <a:latin typeface="Arial"/>
            </a:endParaRPr>
          </a:p>
        </p:txBody>
      </p:sp>
      <p:sp>
        <p:nvSpPr>
          <p:cNvPr id="100" name="Line 5"/>
          <p:cNvSpPr/>
          <p:nvPr/>
        </p:nvSpPr>
        <p:spPr>
          <a:xfrm flipH="1" flipV="1">
            <a:off x="2160000" y="1152000"/>
            <a:ext cx="790200" cy="266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1" name="Line 6"/>
          <p:cNvSpPr/>
          <p:nvPr/>
        </p:nvSpPr>
        <p:spPr>
          <a:xfrm flipH="1" flipV="1">
            <a:off x="2160000" y="1512000"/>
            <a:ext cx="790200" cy="23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2" name="Line 7"/>
          <p:cNvSpPr/>
          <p:nvPr/>
        </p:nvSpPr>
        <p:spPr>
          <a:xfrm flipH="1" flipV="1">
            <a:off x="2160000" y="1944000"/>
            <a:ext cx="790200" cy="194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3" name="Line 8"/>
          <p:cNvSpPr/>
          <p:nvPr/>
        </p:nvSpPr>
        <p:spPr>
          <a:xfrm flipH="1">
            <a:off x="2232000" y="3888000"/>
            <a:ext cx="718200" cy="5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4" name="CustomShape 9"/>
          <p:cNvSpPr/>
          <p:nvPr/>
        </p:nvSpPr>
        <p:spPr>
          <a:xfrm>
            <a:off x="4318200" y="936000"/>
            <a:ext cx="1657080" cy="575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Current page highlighted</a:t>
            </a:r>
            <a:endParaRPr lang="en-GB" sz="1800" b="0" strike="noStrike" spc="-1">
              <a:latin typeface="Arial"/>
            </a:endParaRPr>
          </a:p>
        </p:txBody>
      </p:sp>
      <p:sp>
        <p:nvSpPr>
          <p:cNvPr id="105" name="Line 10"/>
          <p:cNvSpPr/>
          <p:nvPr/>
        </p:nvSpPr>
        <p:spPr>
          <a:xfrm flipH="1" flipV="1">
            <a:off x="2232000" y="720000"/>
            <a:ext cx="20862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6" name="Line 11"/>
          <p:cNvSpPr/>
          <p:nvPr/>
        </p:nvSpPr>
        <p:spPr>
          <a:xfrm flipH="1" flipV="1">
            <a:off x="2160000" y="720000"/>
            <a:ext cx="795600" cy="3105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Picture 271"/>
          <p:cNvPicPr/>
          <p:nvPr/>
        </p:nvPicPr>
        <p:blipFill>
          <a:blip r:embed="rId2"/>
          <a:stretch/>
        </p:blipFill>
        <p:spPr>
          <a:xfrm>
            <a:off x="360" y="2520"/>
            <a:ext cx="9142920" cy="5142240"/>
          </a:xfrm>
          <a:prstGeom prst="rect">
            <a:avLst/>
          </a:prstGeom>
          <a:ln>
            <a:noFill/>
          </a:ln>
        </p:spPr>
      </p:pic>
      <p:sp>
        <p:nvSpPr>
          <p:cNvPr id="27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74"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75" name="Line 3"/>
          <p:cNvSpPr/>
          <p:nvPr/>
        </p:nvSpPr>
        <p:spPr>
          <a:xfrm flipH="1" flipV="1">
            <a:off x="4968000" y="2592000"/>
            <a:ext cx="86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6" name="Picture 275"/>
          <p:cNvPicPr/>
          <p:nvPr/>
        </p:nvPicPr>
        <p:blipFill>
          <a:blip r:embed="rId3"/>
          <a:stretch/>
        </p:blipFill>
        <p:spPr>
          <a:xfrm>
            <a:off x="4032000" y="4680000"/>
            <a:ext cx="1151280" cy="387360"/>
          </a:xfrm>
          <a:prstGeom prst="rect">
            <a:avLst/>
          </a:prstGeom>
          <a:ln>
            <a:noFill/>
          </a:ln>
        </p:spPr>
      </p:pic>
      <p:pic>
        <p:nvPicPr>
          <p:cNvPr id="277" name="Picture 276"/>
          <p:cNvPicPr/>
          <p:nvPr/>
        </p:nvPicPr>
        <p:blipFill>
          <a:blip r:embed="rId4"/>
          <a:stretch/>
        </p:blipFill>
        <p:spPr>
          <a:xfrm>
            <a:off x="0" y="0"/>
            <a:ext cx="513720" cy="5146920"/>
          </a:xfrm>
          <a:prstGeom prst="rect">
            <a:avLst/>
          </a:prstGeom>
          <a:ln>
            <a:noFill/>
          </a:ln>
        </p:spPr>
      </p:pic>
      <p:pic>
        <p:nvPicPr>
          <p:cNvPr id="2" name="Picture 1">
            <a:extLst>
              <a:ext uri="{FF2B5EF4-FFF2-40B4-BE49-F238E27FC236}">
                <a16:creationId xmlns:a16="http://schemas.microsoft.com/office/drawing/2014/main" id="{071141C7-4364-4876-8BF1-550D11C700F2}"/>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277"/>
          <p:cNvPicPr/>
          <p:nvPr/>
        </p:nvPicPr>
        <p:blipFill>
          <a:blip r:embed="rId2"/>
          <a:stretch/>
        </p:blipFill>
        <p:spPr>
          <a:xfrm>
            <a:off x="360" y="2520"/>
            <a:ext cx="9142920" cy="5142240"/>
          </a:xfrm>
          <a:prstGeom prst="rect">
            <a:avLst/>
          </a:prstGeom>
          <a:ln>
            <a:noFill/>
          </a:ln>
        </p:spPr>
      </p:pic>
      <p:sp>
        <p:nvSpPr>
          <p:cNvPr id="27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0"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81" name="Line 3"/>
          <p:cNvSpPr/>
          <p:nvPr/>
        </p:nvSpPr>
        <p:spPr>
          <a:xfrm flipH="1" flipV="1">
            <a:off x="5040000" y="3384000"/>
            <a:ext cx="792000" cy="28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2" name="Picture 281"/>
          <p:cNvPicPr/>
          <p:nvPr/>
        </p:nvPicPr>
        <p:blipFill>
          <a:blip r:embed="rId3"/>
          <a:stretch/>
        </p:blipFill>
        <p:spPr>
          <a:xfrm>
            <a:off x="4032000" y="4680000"/>
            <a:ext cx="1151280" cy="387360"/>
          </a:xfrm>
          <a:prstGeom prst="rect">
            <a:avLst/>
          </a:prstGeom>
          <a:ln>
            <a:noFill/>
          </a:ln>
        </p:spPr>
      </p:pic>
      <p:pic>
        <p:nvPicPr>
          <p:cNvPr id="283" name="Picture 282"/>
          <p:cNvPicPr/>
          <p:nvPr/>
        </p:nvPicPr>
        <p:blipFill>
          <a:blip r:embed="rId4"/>
          <a:stretch/>
        </p:blipFill>
        <p:spPr>
          <a:xfrm>
            <a:off x="0" y="0"/>
            <a:ext cx="513720" cy="5146920"/>
          </a:xfrm>
          <a:prstGeom prst="rect">
            <a:avLst/>
          </a:prstGeom>
          <a:ln>
            <a:noFill/>
          </a:ln>
        </p:spPr>
      </p:pic>
      <p:pic>
        <p:nvPicPr>
          <p:cNvPr id="8" name="Picture 7">
            <a:extLst>
              <a:ext uri="{FF2B5EF4-FFF2-40B4-BE49-F238E27FC236}">
                <a16:creationId xmlns:a16="http://schemas.microsoft.com/office/drawing/2014/main" id="{E47674E5-05F3-4F62-8188-258F7392119F}"/>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283"/>
          <p:cNvPicPr/>
          <p:nvPr/>
        </p:nvPicPr>
        <p:blipFill>
          <a:blip r:embed="rId2"/>
          <a:stretch/>
        </p:blipFill>
        <p:spPr>
          <a:xfrm>
            <a:off x="360" y="2520"/>
            <a:ext cx="9142920" cy="5142240"/>
          </a:xfrm>
          <a:prstGeom prst="rect">
            <a:avLst/>
          </a:prstGeom>
          <a:ln>
            <a:noFill/>
          </a:ln>
        </p:spPr>
      </p:pic>
      <p:sp>
        <p:nvSpPr>
          <p:cNvPr id="28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pic>
        <p:nvPicPr>
          <p:cNvPr id="8" name="Picture 7">
            <a:extLst>
              <a:ext uri="{FF2B5EF4-FFF2-40B4-BE49-F238E27FC236}">
                <a16:creationId xmlns:a16="http://schemas.microsoft.com/office/drawing/2014/main" id="{071B8EBB-31DC-4ACE-B68D-55291269D932}"/>
              </a:ext>
            </a:extLst>
          </p:cNvPr>
          <p:cNvPicPr>
            <a:picLocks noChangeAspect="1"/>
          </p:cNvPicPr>
          <p:nvPr/>
        </p:nvPicPr>
        <p:blipFill>
          <a:blip r:embed="rId3"/>
          <a:stretch>
            <a:fillRect/>
          </a:stretch>
        </p:blipFill>
        <p:spPr>
          <a:xfrm>
            <a:off x="3276070" y="4680000"/>
            <a:ext cx="2663139" cy="400424"/>
          </a:xfrm>
          <a:prstGeom prst="rect">
            <a:avLst/>
          </a:prstGeom>
        </p:spPr>
      </p:pic>
      <p:sp>
        <p:nvSpPr>
          <p:cNvPr id="286" name="CustomShape 2"/>
          <p:cNvSpPr/>
          <p:nvPr/>
        </p:nvSpPr>
        <p:spPr>
          <a:xfrm>
            <a:off x="5614200" y="367200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Once every field is filled, click ‘Add Word’ to add it to the dictionary, it is also automatically added to the practise list</a:t>
            </a:r>
            <a:endParaRPr lang="en-GB" sz="1800" b="0" strike="noStrike" spc="-1">
              <a:latin typeface="Arial"/>
            </a:endParaRPr>
          </a:p>
        </p:txBody>
      </p:sp>
      <p:sp>
        <p:nvSpPr>
          <p:cNvPr id="287" name="Line 3"/>
          <p:cNvSpPr/>
          <p:nvPr/>
        </p:nvSpPr>
        <p:spPr>
          <a:xfrm flipH="1" flipV="1">
            <a:off x="4752000" y="3816000"/>
            <a:ext cx="862200" cy="14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9" name="Picture 288"/>
          <p:cNvPicPr/>
          <p:nvPr/>
        </p:nvPicPr>
        <p:blipFill>
          <a:blip r:embed="rId4"/>
          <a:stretch/>
        </p:blipFill>
        <p:spPr>
          <a:xfrm>
            <a:off x="0" y="0"/>
            <a:ext cx="513720" cy="51469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Picture 289"/>
          <p:cNvPicPr/>
          <p:nvPr/>
        </p:nvPicPr>
        <p:blipFill>
          <a:blip r:embed="rId2"/>
          <a:stretch/>
        </p:blipFill>
        <p:spPr>
          <a:xfrm>
            <a:off x="360" y="2520"/>
            <a:ext cx="9142920" cy="5142240"/>
          </a:xfrm>
          <a:prstGeom prst="rect">
            <a:avLst/>
          </a:prstGeom>
          <a:ln>
            <a:noFill/>
          </a:ln>
        </p:spPr>
      </p:pic>
      <p:sp>
        <p:nvSpPr>
          <p:cNvPr id="291"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2" name="CustomShape 2"/>
          <p:cNvSpPr/>
          <p:nvPr/>
        </p:nvSpPr>
        <p:spPr>
          <a:xfrm>
            <a:off x="3528000" y="162252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not already, navigate to the ‘Practise List’ or the ‘Dictionary Page’ by clicking on their respective icons</a:t>
            </a:r>
            <a:endParaRPr lang="en-GB" sz="1800" b="0" strike="noStrike" spc="-1">
              <a:latin typeface="Arial"/>
            </a:endParaRPr>
          </a:p>
        </p:txBody>
      </p:sp>
      <p:sp>
        <p:nvSpPr>
          <p:cNvPr id="293" name="Line 3"/>
          <p:cNvSpPr/>
          <p:nvPr/>
        </p:nvSpPr>
        <p:spPr>
          <a:xfrm flipH="1" flipV="1">
            <a:off x="504000" y="720000"/>
            <a:ext cx="30240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94" name="Line 4"/>
          <p:cNvSpPr/>
          <p:nvPr/>
        </p:nvSpPr>
        <p:spPr>
          <a:xfrm flipH="1" flipV="1">
            <a:off x="504000" y="1080000"/>
            <a:ext cx="302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95" name="Picture 294"/>
          <p:cNvPicPr/>
          <p:nvPr/>
        </p:nvPicPr>
        <p:blipFill>
          <a:blip r:embed="rId3"/>
          <a:stretch/>
        </p:blipFill>
        <p:spPr>
          <a:xfrm>
            <a:off x="4032000" y="4680000"/>
            <a:ext cx="1151280" cy="387360"/>
          </a:xfrm>
          <a:prstGeom prst="rect">
            <a:avLst/>
          </a:prstGeom>
          <a:ln>
            <a:noFill/>
          </a:ln>
        </p:spPr>
      </p:pic>
      <p:pic>
        <p:nvPicPr>
          <p:cNvPr id="296" name="Picture 295"/>
          <p:cNvPicPr/>
          <p:nvPr/>
        </p:nvPicPr>
        <p:blipFill>
          <a:blip r:embed="rId4"/>
          <a:stretch/>
        </p:blipFill>
        <p:spPr>
          <a:xfrm>
            <a:off x="0" y="0"/>
            <a:ext cx="513720" cy="5146920"/>
          </a:xfrm>
          <a:prstGeom prst="rect">
            <a:avLst/>
          </a:prstGeom>
          <a:ln>
            <a:noFill/>
          </a:ln>
        </p:spPr>
      </p:pic>
      <p:pic>
        <p:nvPicPr>
          <p:cNvPr id="9" name="Picture 8">
            <a:extLst>
              <a:ext uri="{FF2B5EF4-FFF2-40B4-BE49-F238E27FC236}">
                <a16:creationId xmlns:a16="http://schemas.microsoft.com/office/drawing/2014/main" id="{2029FA79-4744-4647-9F71-5D4094E60D07}"/>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E5574D0-5CF6-4885-AC58-117D4E868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9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9" name="CustomShape 2"/>
          <p:cNvSpPr/>
          <p:nvPr/>
        </p:nvSpPr>
        <p:spPr>
          <a:xfrm>
            <a:off x="1800000" y="2736000"/>
            <a:ext cx="3241080" cy="57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a:t>
            </a:r>
            <a:endParaRPr lang="en-GB" sz="1800" b="0" strike="noStrike" spc="-1">
              <a:latin typeface="Arial"/>
            </a:endParaRPr>
          </a:p>
        </p:txBody>
      </p:sp>
      <p:sp>
        <p:nvSpPr>
          <p:cNvPr id="300"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36B4737-B996-4CDB-A40C-DB00F31B8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4" name="CustomShape 2"/>
          <p:cNvSpPr/>
          <p:nvPr/>
        </p:nvSpPr>
        <p:spPr>
          <a:xfrm>
            <a:off x="1800000" y="2736000"/>
            <a:ext cx="3241080" cy="93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 to revert back</a:t>
            </a:r>
            <a:endParaRPr lang="en-GB" sz="1800" b="0" strike="noStrike" spc="-1">
              <a:latin typeface="Arial"/>
            </a:endParaRPr>
          </a:p>
        </p:txBody>
      </p:sp>
      <p:sp>
        <p:nvSpPr>
          <p:cNvPr id="305"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744DCF0-2526-4AEF-8423-6FCB538DF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9" name="CustomShape 2"/>
          <p:cNvSpPr/>
          <p:nvPr/>
        </p:nvSpPr>
        <p:spPr>
          <a:xfrm>
            <a:off x="1800360" y="3096000"/>
            <a:ext cx="3241080" cy="1151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A/Z Order’ icon to change to alphabetically ascending or descending</a:t>
            </a:r>
            <a:endParaRPr lang="en-GB" sz="1800" b="0" strike="noStrike" spc="-1">
              <a:latin typeface="Arial"/>
            </a:endParaRPr>
          </a:p>
        </p:txBody>
      </p:sp>
      <p:sp>
        <p:nvSpPr>
          <p:cNvPr id="310" name="Line 3"/>
          <p:cNvSpPr/>
          <p:nvPr/>
        </p:nvSpPr>
        <p:spPr>
          <a:xfrm flipV="1">
            <a:off x="4320000" y="1224000"/>
            <a:ext cx="0" cy="187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D00F289E-D28E-4667-A850-3E187AE5B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 name="Rectangle 11">
            <a:extLst>
              <a:ext uri="{FF2B5EF4-FFF2-40B4-BE49-F238E27FC236}">
                <a16:creationId xmlns:a16="http://schemas.microsoft.com/office/drawing/2014/main" id="{EFD22E36-1C77-4353-B8FD-06AEAF4204EC}"/>
              </a:ext>
            </a:extLst>
          </p:cNvPr>
          <p:cNvSpPr/>
          <p:nvPr/>
        </p:nvSpPr>
        <p:spPr>
          <a:xfrm>
            <a:off x="2600325" y="4210050"/>
            <a:ext cx="1790700" cy="257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pic>
        <p:nvPicPr>
          <p:cNvPr id="3" name="Picture 2" descr="A screenshot of a cell phone&#10;&#10;Description automatically generated">
            <a:extLst>
              <a:ext uri="{FF2B5EF4-FFF2-40B4-BE49-F238E27FC236}">
                <a16:creationId xmlns:a16="http://schemas.microsoft.com/office/drawing/2014/main" id="{3A84117F-4321-4DDF-A7B4-642819F05411}"/>
              </a:ext>
            </a:extLst>
          </p:cNvPr>
          <p:cNvPicPr>
            <a:picLocks noChangeAspect="1"/>
          </p:cNvPicPr>
          <p:nvPr/>
        </p:nvPicPr>
        <p:blipFill rotWithShape="1">
          <a:blip r:embed="rId2">
            <a:extLst>
              <a:ext uri="{28A0092B-C50C-407E-A947-70E740481C1C}">
                <a14:useLocalDpi xmlns:a14="http://schemas.microsoft.com/office/drawing/2010/main" val="0"/>
              </a:ext>
            </a:extLst>
          </a:blip>
          <a:srcRect l="61985" t="17732" r="22133" b="6452"/>
          <a:stretch/>
        </p:blipFill>
        <p:spPr>
          <a:xfrm>
            <a:off x="2062442" y="916643"/>
            <a:ext cx="1452283" cy="389964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95D3862-FBE2-446C-9DE6-D732C4FCAF25}"/>
              </a:ext>
            </a:extLst>
          </p:cNvPr>
          <p:cNvPicPr>
            <a:picLocks noChangeAspect="1"/>
          </p:cNvPicPr>
          <p:nvPr/>
        </p:nvPicPr>
        <p:blipFill rotWithShape="1">
          <a:blip r:embed="rId2">
            <a:extLst>
              <a:ext uri="{28A0092B-C50C-407E-A947-70E740481C1C}">
                <a14:useLocalDpi xmlns:a14="http://schemas.microsoft.com/office/drawing/2010/main" val="0"/>
              </a:ext>
            </a:extLst>
          </a:blip>
          <a:srcRect l="24792" t="16805" r="53646"/>
          <a:stretch/>
        </p:blipFill>
        <p:spPr>
          <a:xfrm>
            <a:off x="5704916" y="866637"/>
            <a:ext cx="1971675" cy="42791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DEFCA18-8422-43BB-B981-1DBC86848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15" name="CustomShape 7"/>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109" name="CustomShape 1"/>
          <p:cNvSpPr/>
          <p:nvPr/>
        </p:nvSpPr>
        <p:spPr>
          <a:xfrm>
            <a:off x="2950560" y="3234600"/>
            <a:ext cx="374472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also switch pages by directly clicking on the icon when the menu isn’t expanded</a:t>
            </a:r>
            <a:endParaRPr lang="en-GB" sz="1800" b="0" strike="noStrike" spc="-1">
              <a:latin typeface="Arial"/>
            </a:endParaRPr>
          </a:p>
        </p:txBody>
      </p:sp>
      <p:sp>
        <p:nvSpPr>
          <p:cNvPr id="110" name="Line 2"/>
          <p:cNvSpPr/>
          <p:nvPr/>
        </p:nvSpPr>
        <p:spPr>
          <a:xfrm flipH="1" flipV="1">
            <a:off x="432000" y="1152000"/>
            <a:ext cx="2518560" cy="25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1" name="Line 3"/>
          <p:cNvSpPr/>
          <p:nvPr/>
        </p:nvSpPr>
        <p:spPr>
          <a:xfrm flipH="1" flipV="1">
            <a:off x="504000" y="720000"/>
            <a:ext cx="2446560" cy="302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2" name="Line 4"/>
          <p:cNvSpPr/>
          <p:nvPr/>
        </p:nvSpPr>
        <p:spPr>
          <a:xfrm flipH="1" flipV="1">
            <a:off x="504000" y="1512000"/>
            <a:ext cx="2446560" cy="22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H="1" flipV="1">
            <a:off x="504000" y="1872000"/>
            <a:ext cx="2446560" cy="18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4" name="Line 6"/>
          <p:cNvSpPr/>
          <p:nvPr/>
        </p:nvSpPr>
        <p:spPr>
          <a:xfrm flipH="1">
            <a:off x="504000" y="3744000"/>
            <a:ext cx="2446560" cy="7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10" name="Picture 9">
            <a:extLst>
              <a:ext uri="{FF2B5EF4-FFF2-40B4-BE49-F238E27FC236}">
                <a16:creationId xmlns:a16="http://schemas.microsoft.com/office/drawing/2014/main" id="{695A6621-826B-4779-92E6-8E90737FCBC2}"/>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6CA53B4-0545-4CB6-A61B-8D1573989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1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19" name="Line 2"/>
          <p:cNvSpPr/>
          <p:nvPr/>
        </p:nvSpPr>
        <p:spPr>
          <a:xfrm flipH="1" flipV="1">
            <a:off x="432000" y="720000"/>
            <a:ext cx="28782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20" name="CustomShape 3"/>
          <p:cNvSpPr/>
          <p:nvPr/>
        </p:nvSpPr>
        <p:spPr>
          <a:xfrm>
            <a:off x="3310200" y="2016000"/>
            <a:ext cx="3241080" cy="359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pic>
        <p:nvPicPr>
          <p:cNvPr id="6" name="Picture 5">
            <a:extLst>
              <a:ext uri="{FF2B5EF4-FFF2-40B4-BE49-F238E27FC236}">
                <a16:creationId xmlns:a16="http://schemas.microsoft.com/office/drawing/2014/main" id="{8BDA1E4B-0DB1-417A-A5F0-B6E8FC2376DA}"/>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C605705-B78D-4F52-BBDB-937F0E439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23" name="CustomShape 2"/>
          <p:cNvSpPr/>
          <p:nvPr/>
        </p:nvSpPr>
        <p:spPr>
          <a:xfrm>
            <a:off x="720000" y="1224000"/>
            <a:ext cx="32410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then presented with the ‘Dictionary’ page</a:t>
            </a:r>
            <a:endParaRPr lang="en-GB" sz="1800" b="0" strike="noStrike" spc="-1">
              <a:latin typeface="Arial"/>
            </a:endParaRPr>
          </a:p>
        </p:txBody>
      </p:sp>
      <p:sp>
        <p:nvSpPr>
          <p:cNvPr id="126" name="CustomShape 5"/>
          <p:cNvSpPr/>
          <p:nvPr/>
        </p:nvSpPr>
        <p:spPr>
          <a:xfrm>
            <a:off x="7416000" y="3816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Noting gender for Welsh nouns</a:t>
            </a:r>
            <a:endParaRPr lang="en-GB" sz="1800" b="0" strike="noStrike" spc="-1">
              <a:latin typeface="Arial"/>
            </a:endParaRPr>
          </a:p>
        </p:txBody>
      </p:sp>
      <p:sp>
        <p:nvSpPr>
          <p:cNvPr id="127" name="Line 6"/>
          <p:cNvSpPr/>
          <p:nvPr/>
        </p:nvSpPr>
        <p:spPr>
          <a:xfrm flipH="1">
            <a:off x="6912000" y="4176000"/>
            <a:ext cx="50400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1" name="CustomShape 10"/>
          <p:cNvSpPr/>
          <p:nvPr/>
        </p:nvSpPr>
        <p:spPr>
          <a:xfrm>
            <a:off x="6264000" y="1584000"/>
            <a:ext cx="2447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Change ascending/</a:t>
            </a:r>
            <a:r>
              <a:rPr lang="en-GB" sz="1800" b="0" strike="noStrike" spc="-1" dirty="0" err="1">
                <a:solidFill>
                  <a:srgbClr val="FFFFFF"/>
                </a:solidFill>
                <a:latin typeface="Arial"/>
                <a:ea typeface="Arial"/>
              </a:rPr>
              <a:t>decending</a:t>
            </a:r>
            <a:endParaRPr lang="en-GB" sz="1800" b="0" strike="noStrike" spc="-1" dirty="0">
              <a:latin typeface="Arial"/>
            </a:endParaRPr>
          </a:p>
        </p:txBody>
      </p:sp>
      <p:sp>
        <p:nvSpPr>
          <p:cNvPr id="132" name="Line 11"/>
          <p:cNvSpPr/>
          <p:nvPr/>
        </p:nvSpPr>
        <p:spPr>
          <a:xfrm flipH="1" flipV="1">
            <a:off x="4320000" y="1224000"/>
            <a:ext cx="194400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3" name="CustomShape 12"/>
          <p:cNvSpPr/>
          <p:nvPr/>
        </p:nvSpPr>
        <p:spPr>
          <a:xfrm>
            <a:off x="6480000" y="792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Switch language sorting</a:t>
            </a:r>
            <a:endParaRPr lang="en-GB" sz="1800" b="0" strike="noStrike" spc="-1">
              <a:latin typeface="Arial"/>
            </a:endParaRPr>
          </a:p>
        </p:txBody>
      </p:sp>
      <p:sp>
        <p:nvSpPr>
          <p:cNvPr id="134" name="Line 13"/>
          <p:cNvSpPr/>
          <p:nvPr/>
        </p:nvSpPr>
        <p:spPr>
          <a:xfrm flipH="1" flipV="1">
            <a:off x="4968000" y="1008000"/>
            <a:ext cx="1512000" cy="745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11" name="Picture 10">
            <a:extLst>
              <a:ext uri="{FF2B5EF4-FFF2-40B4-BE49-F238E27FC236}">
                <a16:creationId xmlns:a16="http://schemas.microsoft.com/office/drawing/2014/main" id="{1CE9CE56-1BC7-45A8-9ECB-0F58D60B495C}"/>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2F4E568-3A13-4C2B-A4F3-C4561833E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37" name="Line 1"/>
          <p:cNvSpPr/>
          <p:nvPr/>
        </p:nvSpPr>
        <p:spPr>
          <a:xfrm flipH="1" flipV="1">
            <a:off x="504000" y="1152000"/>
            <a:ext cx="30942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8" name="Line 2"/>
          <p:cNvSpPr/>
          <p:nvPr/>
        </p:nvSpPr>
        <p:spPr>
          <a:xfrm flipH="1" flipV="1">
            <a:off x="504000" y="720000"/>
            <a:ext cx="3094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9" name="CustomShape 3"/>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‘Dictionary’ or ‘Practice List’</a:t>
            </a:r>
            <a:endParaRPr lang="en-GB" sz="1800" b="0" strike="noStrike" spc="-1">
              <a:latin typeface="Arial"/>
            </a:endParaRPr>
          </a:p>
        </p:txBody>
      </p:sp>
      <p:sp>
        <p:nvSpPr>
          <p:cNvPr id="140" name="CustomShape 4"/>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7" name="Picture 6">
            <a:extLst>
              <a:ext uri="{FF2B5EF4-FFF2-40B4-BE49-F238E27FC236}">
                <a16:creationId xmlns:a16="http://schemas.microsoft.com/office/drawing/2014/main" id="{4B7E09C2-2780-486E-88C8-B0739F427B8C}"/>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F827444-F351-496F-91A9-ED80D0FED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3" name="Line 1"/>
          <p:cNvSpPr/>
          <p:nvPr/>
        </p:nvSpPr>
        <p:spPr>
          <a:xfrm flipH="1" flipV="1">
            <a:off x="1728000" y="720000"/>
            <a:ext cx="1870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44" name="CustomShape 2"/>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search textbox and start to type for your word</a:t>
            </a:r>
            <a:endParaRPr lang="en-GB" sz="1800" b="0" strike="noStrike" spc="-1">
              <a:latin typeface="Arial"/>
            </a:endParaRPr>
          </a:p>
        </p:txBody>
      </p:sp>
      <p:sp>
        <p:nvSpPr>
          <p:cNvPr id="145" name="CustomShape 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6" name="Picture 5">
            <a:extLst>
              <a:ext uri="{FF2B5EF4-FFF2-40B4-BE49-F238E27FC236}">
                <a16:creationId xmlns:a16="http://schemas.microsoft.com/office/drawing/2014/main" id="{2293DE54-F25A-40AE-B505-255C0EB76FBB}"/>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4DB4B9A-5AFB-4484-A6A3-9FD95AAD1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sp>
        <p:nvSpPr>
          <p:cNvPr id="149" name="CustomShape 2"/>
          <p:cNvSpPr/>
          <p:nvPr/>
        </p:nvSpPr>
        <p:spPr>
          <a:xfrm>
            <a:off x="2664000" y="2952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Results from the search are filtered and displayed in real time (live searching)</a:t>
            </a:r>
            <a:endParaRPr lang="en-GB" sz="1800" b="0" strike="noStrike" spc="-1">
              <a:latin typeface="Arial"/>
            </a:endParaRPr>
          </a:p>
        </p:txBody>
      </p:sp>
      <p:pic>
        <p:nvPicPr>
          <p:cNvPr id="5" name="Picture 4">
            <a:extLst>
              <a:ext uri="{FF2B5EF4-FFF2-40B4-BE49-F238E27FC236}">
                <a16:creationId xmlns:a16="http://schemas.microsoft.com/office/drawing/2014/main" id="{05752AA4-09E0-44FC-BDDF-84CC1426D277}"/>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898</TotalTime>
  <Words>1046</Words>
  <Application>Microsoft Office PowerPoint</Application>
  <PresentationFormat>Custom</PresentationFormat>
  <Paragraphs>162</Paragraphs>
  <Slides>37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Nathaniel Watts</dc:creator>
  <dc:description/>
  <cp:lastModifiedBy>Nathaniel Watts</cp:lastModifiedBy>
  <cp:revision>60</cp:revision>
  <dcterms:modified xsi:type="dcterms:W3CDTF">2020-05-05T13:47:15Z</dcterms:modified>
  <dc:language>en-GB</dc:language>
</cp:coreProperties>
</file>