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4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514826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985E81-5A62-47B6-B86B-8ADE75DFF93A}" v="26" dt="2020-05-05T12:11:09.6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914"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haniel Watts" userId="b5f9068336b075df" providerId="LiveId" clId="{E70BA67A-A870-461D-8793-7544BFB13201}"/>
    <pc:docChg chg="modSld">
      <pc:chgData name="Nathaniel Watts" userId="b5f9068336b075df" providerId="LiveId" clId="{E70BA67A-A870-461D-8793-7544BFB13201}" dt="2020-05-05T11:49:23.564" v="82"/>
      <pc:docMkLst>
        <pc:docMk/>
      </pc:docMkLst>
      <pc:sldChg chg="addSp modSp">
        <pc:chgData name="Nathaniel Watts" userId="b5f9068336b075df" providerId="LiveId" clId="{E70BA67A-A870-461D-8793-7544BFB13201}" dt="2020-05-05T11:48:24.905" v="59" actId="1076"/>
        <pc:sldMkLst>
          <pc:docMk/>
          <pc:sldMk cId="0" sldId="271"/>
        </pc:sldMkLst>
        <pc:spChg chg="add mod">
          <ac:chgData name="Nathaniel Watts" userId="b5f9068336b075df" providerId="LiveId" clId="{E70BA67A-A870-461D-8793-7544BFB13201}" dt="2020-05-05T11:47:12.271" v="4" actId="1037"/>
          <ac:spMkLst>
            <pc:docMk/>
            <pc:sldMk cId="0" sldId="271"/>
            <ac:spMk id="4" creationId="{060DCA05-B199-4540-8136-9271EB9095E2}"/>
          </ac:spMkLst>
        </pc:spChg>
        <pc:spChg chg="add mod">
          <ac:chgData name="Nathaniel Watts" userId="b5f9068336b075df" providerId="LiveId" clId="{E70BA67A-A870-461D-8793-7544BFB13201}" dt="2020-05-05T11:48:11.420" v="55" actId="14100"/>
          <ac:spMkLst>
            <pc:docMk/>
            <pc:sldMk cId="0" sldId="271"/>
            <ac:spMk id="5" creationId="{BF6F215D-CBA3-421B-990F-19C2DF6E4D62}"/>
          </ac:spMkLst>
        </pc:spChg>
        <pc:spChg chg="add mod">
          <ac:chgData name="Nathaniel Watts" userId="b5f9068336b075df" providerId="LiveId" clId="{E70BA67A-A870-461D-8793-7544BFB13201}" dt="2020-05-05T11:48:24.905" v="59" actId="1076"/>
          <ac:spMkLst>
            <pc:docMk/>
            <pc:sldMk cId="0" sldId="271"/>
            <ac:spMk id="18" creationId="{3AD4A592-CEFF-436F-BCAE-17D5B504643F}"/>
          </ac:spMkLst>
        </pc:spChg>
      </pc:sldChg>
      <pc:sldChg chg="addSp modSp">
        <pc:chgData name="Nathaniel Watts" userId="b5f9068336b075df" providerId="LiveId" clId="{E70BA67A-A870-461D-8793-7544BFB13201}" dt="2020-05-05T11:48:45.313" v="65" actId="170"/>
        <pc:sldMkLst>
          <pc:docMk/>
          <pc:sldMk cId="0" sldId="273"/>
        </pc:sldMkLst>
        <pc:spChg chg="add">
          <ac:chgData name="Nathaniel Watts" userId="b5f9068336b075df" providerId="LiveId" clId="{E70BA67A-A870-461D-8793-7544BFB13201}" dt="2020-05-05T11:48:37.381" v="60"/>
          <ac:spMkLst>
            <pc:docMk/>
            <pc:sldMk cId="0" sldId="273"/>
            <ac:spMk id="21" creationId="{534D22E5-BFB8-4671-BB1B-6D798593BCAE}"/>
          </ac:spMkLst>
        </pc:spChg>
        <pc:spChg chg="add">
          <ac:chgData name="Nathaniel Watts" userId="b5f9068336b075df" providerId="LiveId" clId="{E70BA67A-A870-461D-8793-7544BFB13201}" dt="2020-05-05T11:48:37.381" v="60"/>
          <ac:spMkLst>
            <pc:docMk/>
            <pc:sldMk cId="0" sldId="273"/>
            <ac:spMk id="22" creationId="{C8E1A162-9D93-40C1-8132-A09B12BB94C7}"/>
          </ac:spMkLst>
        </pc:spChg>
        <pc:spChg chg="add">
          <ac:chgData name="Nathaniel Watts" userId="b5f9068336b075df" providerId="LiveId" clId="{E70BA67A-A870-461D-8793-7544BFB13201}" dt="2020-05-05T11:48:37.381" v="60"/>
          <ac:spMkLst>
            <pc:docMk/>
            <pc:sldMk cId="0" sldId="273"/>
            <ac:spMk id="23" creationId="{FBF3B661-F0F1-4E84-B5EF-F388EF601971}"/>
          </ac:spMkLst>
        </pc:spChg>
        <pc:spChg chg="ord">
          <ac:chgData name="Nathaniel Watts" userId="b5f9068336b075df" providerId="LiveId" clId="{E70BA67A-A870-461D-8793-7544BFB13201}" dt="2020-05-05T11:48:45.313" v="65" actId="170"/>
          <ac:spMkLst>
            <pc:docMk/>
            <pc:sldMk cId="0" sldId="273"/>
            <ac:spMk id="199" creationId="{00000000-0000-0000-0000-000000000000}"/>
          </ac:spMkLst>
        </pc:spChg>
      </pc:sldChg>
      <pc:sldChg chg="addSp">
        <pc:chgData name="Nathaniel Watts" userId="b5f9068336b075df" providerId="LiveId" clId="{E70BA67A-A870-461D-8793-7544BFB13201}" dt="2020-05-05T11:48:49.476" v="66"/>
        <pc:sldMkLst>
          <pc:docMk/>
          <pc:sldMk cId="0" sldId="274"/>
        </pc:sldMkLst>
        <pc:spChg chg="add">
          <ac:chgData name="Nathaniel Watts" userId="b5f9068336b075df" providerId="LiveId" clId="{E70BA67A-A870-461D-8793-7544BFB13201}" dt="2020-05-05T11:48:49.476" v="66"/>
          <ac:spMkLst>
            <pc:docMk/>
            <pc:sldMk cId="0" sldId="274"/>
            <ac:spMk id="18" creationId="{63E859E7-FDCC-48CD-A41B-6CB2AD238DBD}"/>
          </ac:spMkLst>
        </pc:spChg>
        <pc:spChg chg="add">
          <ac:chgData name="Nathaniel Watts" userId="b5f9068336b075df" providerId="LiveId" clId="{E70BA67A-A870-461D-8793-7544BFB13201}" dt="2020-05-05T11:48:49.476" v="66"/>
          <ac:spMkLst>
            <pc:docMk/>
            <pc:sldMk cId="0" sldId="274"/>
            <ac:spMk id="19" creationId="{E1A1D0E5-380A-45C0-B8E8-F5C3EF4BF0D1}"/>
          </ac:spMkLst>
        </pc:spChg>
        <pc:spChg chg="add">
          <ac:chgData name="Nathaniel Watts" userId="b5f9068336b075df" providerId="LiveId" clId="{E70BA67A-A870-461D-8793-7544BFB13201}" dt="2020-05-05T11:48:49.476" v="66"/>
          <ac:spMkLst>
            <pc:docMk/>
            <pc:sldMk cId="0" sldId="274"/>
            <ac:spMk id="20" creationId="{22B6274A-BF50-442C-B61A-60EAB3458F92}"/>
          </ac:spMkLst>
        </pc:spChg>
      </pc:sldChg>
      <pc:sldChg chg="addSp">
        <pc:chgData name="Nathaniel Watts" userId="b5f9068336b075df" providerId="LiveId" clId="{E70BA67A-A870-461D-8793-7544BFB13201}" dt="2020-05-05T11:48:53.180" v="67"/>
        <pc:sldMkLst>
          <pc:docMk/>
          <pc:sldMk cId="0" sldId="275"/>
        </pc:sldMkLst>
        <pc:spChg chg="add">
          <ac:chgData name="Nathaniel Watts" userId="b5f9068336b075df" providerId="LiveId" clId="{E70BA67A-A870-461D-8793-7544BFB13201}" dt="2020-05-05T11:48:53.180" v="67"/>
          <ac:spMkLst>
            <pc:docMk/>
            <pc:sldMk cId="0" sldId="275"/>
            <ac:spMk id="18" creationId="{AD79CA14-FD73-4929-A733-49A90EE4DEAC}"/>
          </ac:spMkLst>
        </pc:spChg>
        <pc:spChg chg="add">
          <ac:chgData name="Nathaniel Watts" userId="b5f9068336b075df" providerId="LiveId" clId="{E70BA67A-A870-461D-8793-7544BFB13201}" dt="2020-05-05T11:48:53.180" v="67"/>
          <ac:spMkLst>
            <pc:docMk/>
            <pc:sldMk cId="0" sldId="275"/>
            <ac:spMk id="19" creationId="{2F27F226-69C4-48DE-A910-891EF248781A}"/>
          </ac:spMkLst>
        </pc:spChg>
        <pc:spChg chg="add">
          <ac:chgData name="Nathaniel Watts" userId="b5f9068336b075df" providerId="LiveId" clId="{E70BA67A-A870-461D-8793-7544BFB13201}" dt="2020-05-05T11:48:53.180" v="67"/>
          <ac:spMkLst>
            <pc:docMk/>
            <pc:sldMk cId="0" sldId="275"/>
            <ac:spMk id="20" creationId="{A03D48AF-89B0-4058-9A6D-42510A14A3F8}"/>
          </ac:spMkLst>
        </pc:spChg>
      </pc:sldChg>
      <pc:sldChg chg="addSp modSp">
        <pc:chgData name="Nathaniel Watts" userId="b5f9068336b075df" providerId="LiveId" clId="{E70BA67A-A870-461D-8793-7544BFB13201}" dt="2020-05-05T11:49:03.770" v="73" actId="170"/>
        <pc:sldMkLst>
          <pc:docMk/>
          <pc:sldMk cId="0" sldId="276"/>
        </pc:sldMkLst>
        <pc:spChg chg="add">
          <ac:chgData name="Nathaniel Watts" userId="b5f9068336b075df" providerId="LiveId" clId="{E70BA67A-A870-461D-8793-7544BFB13201}" dt="2020-05-05T11:48:58.116" v="68"/>
          <ac:spMkLst>
            <pc:docMk/>
            <pc:sldMk cId="0" sldId="276"/>
            <ac:spMk id="19" creationId="{CA78797D-B768-4C0A-9C14-0BEA9BD2ACB3}"/>
          </ac:spMkLst>
        </pc:spChg>
        <pc:spChg chg="add">
          <ac:chgData name="Nathaniel Watts" userId="b5f9068336b075df" providerId="LiveId" clId="{E70BA67A-A870-461D-8793-7544BFB13201}" dt="2020-05-05T11:48:58.116" v="68"/>
          <ac:spMkLst>
            <pc:docMk/>
            <pc:sldMk cId="0" sldId="276"/>
            <ac:spMk id="20" creationId="{76F4405F-D441-48E5-9DBF-EA7363AB98A5}"/>
          </ac:spMkLst>
        </pc:spChg>
        <pc:spChg chg="add">
          <ac:chgData name="Nathaniel Watts" userId="b5f9068336b075df" providerId="LiveId" clId="{E70BA67A-A870-461D-8793-7544BFB13201}" dt="2020-05-05T11:48:58.116" v="68"/>
          <ac:spMkLst>
            <pc:docMk/>
            <pc:sldMk cId="0" sldId="276"/>
            <ac:spMk id="21" creationId="{FD716D58-99C0-4C6E-990D-0D4FA4B0B702}"/>
          </ac:spMkLst>
        </pc:spChg>
        <pc:spChg chg="ord">
          <ac:chgData name="Nathaniel Watts" userId="b5f9068336b075df" providerId="LiveId" clId="{E70BA67A-A870-461D-8793-7544BFB13201}" dt="2020-05-05T11:49:03.770" v="73" actId="170"/>
          <ac:spMkLst>
            <pc:docMk/>
            <pc:sldMk cId="0" sldId="276"/>
            <ac:spMk id="218" creationId="{00000000-0000-0000-0000-000000000000}"/>
          </ac:spMkLst>
        </pc:spChg>
      </pc:sldChg>
      <pc:sldChg chg="addSp">
        <pc:chgData name="Nathaniel Watts" userId="b5f9068336b075df" providerId="LiveId" clId="{E70BA67A-A870-461D-8793-7544BFB13201}" dt="2020-05-05T11:49:07.019" v="74"/>
        <pc:sldMkLst>
          <pc:docMk/>
          <pc:sldMk cId="0" sldId="277"/>
        </pc:sldMkLst>
        <pc:spChg chg="add">
          <ac:chgData name="Nathaniel Watts" userId="b5f9068336b075df" providerId="LiveId" clId="{E70BA67A-A870-461D-8793-7544BFB13201}" dt="2020-05-05T11:49:07.019" v="74"/>
          <ac:spMkLst>
            <pc:docMk/>
            <pc:sldMk cId="0" sldId="277"/>
            <ac:spMk id="16" creationId="{0481342F-2ECE-4BE1-9B38-843DDF59DAF3}"/>
          </ac:spMkLst>
        </pc:spChg>
        <pc:spChg chg="add">
          <ac:chgData name="Nathaniel Watts" userId="b5f9068336b075df" providerId="LiveId" clId="{E70BA67A-A870-461D-8793-7544BFB13201}" dt="2020-05-05T11:49:07.019" v="74"/>
          <ac:spMkLst>
            <pc:docMk/>
            <pc:sldMk cId="0" sldId="277"/>
            <ac:spMk id="17" creationId="{D31CE230-C3FA-4FB1-9CB7-3B1FCBD137C1}"/>
          </ac:spMkLst>
        </pc:spChg>
        <pc:spChg chg="add">
          <ac:chgData name="Nathaniel Watts" userId="b5f9068336b075df" providerId="LiveId" clId="{E70BA67A-A870-461D-8793-7544BFB13201}" dt="2020-05-05T11:49:07.019" v="74"/>
          <ac:spMkLst>
            <pc:docMk/>
            <pc:sldMk cId="0" sldId="277"/>
            <ac:spMk id="18" creationId="{F8D57D39-46DF-43FC-8BCE-7C19ECEE77D9}"/>
          </ac:spMkLst>
        </pc:spChg>
      </pc:sldChg>
      <pc:sldChg chg="addSp">
        <pc:chgData name="Nathaniel Watts" userId="b5f9068336b075df" providerId="LiveId" clId="{E70BA67A-A870-461D-8793-7544BFB13201}" dt="2020-05-05T11:49:11.268" v="75"/>
        <pc:sldMkLst>
          <pc:docMk/>
          <pc:sldMk cId="0" sldId="278"/>
        </pc:sldMkLst>
        <pc:spChg chg="add">
          <ac:chgData name="Nathaniel Watts" userId="b5f9068336b075df" providerId="LiveId" clId="{E70BA67A-A870-461D-8793-7544BFB13201}" dt="2020-05-05T11:49:11.268" v="75"/>
          <ac:spMkLst>
            <pc:docMk/>
            <pc:sldMk cId="0" sldId="278"/>
            <ac:spMk id="10" creationId="{00994AE8-91C2-438C-9D1F-205791456482}"/>
          </ac:spMkLst>
        </pc:spChg>
        <pc:spChg chg="add">
          <ac:chgData name="Nathaniel Watts" userId="b5f9068336b075df" providerId="LiveId" clId="{E70BA67A-A870-461D-8793-7544BFB13201}" dt="2020-05-05T11:49:11.268" v="75"/>
          <ac:spMkLst>
            <pc:docMk/>
            <pc:sldMk cId="0" sldId="278"/>
            <ac:spMk id="11" creationId="{71F8B0C0-C4B3-4804-A2CB-E18021835E98}"/>
          </ac:spMkLst>
        </pc:spChg>
        <pc:spChg chg="add">
          <ac:chgData name="Nathaniel Watts" userId="b5f9068336b075df" providerId="LiveId" clId="{E70BA67A-A870-461D-8793-7544BFB13201}" dt="2020-05-05T11:49:11.268" v="75"/>
          <ac:spMkLst>
            <pc:docMk/>
            <pc:sldMk cId="0" sldId="278"/>
            <ac:spMk id="12" creationId="{0313F657-9D14-4BB5-A54E-6A244B59981E}"/>
          </ac:spMkLst>
        </pc:spChg>
      </pc:sldChg>
      <pc:sldChg chg="addSp modSp">
        <pc:chgData name="Nathaniel Watts" userId="b5f9068336b075df" providerId="LiveId" clId="{E70BA67A-A870-461D-8793-7544BFB13201}" dt="2020-05-05T11:49:20.714" v="81" actId="170"/>
        <pc:sldMkLst>
          <pc:docMk/>
          <pc:sldMk cId="0" sldId="279"/>
        </pc:sldMkLst>
        <pc:spChg chg="add">
          <ac:chgData name="Nathaniel Watts" userId="b5f9068336b075df" providerId="LiveId" clId="{E70BA67A-A870-461D-8793-7544BFB13201}" dt="2020-05-05T11:49:14.732" v="76"/>
          <ac:spMkLst>
            <pc:docMk/>
            <pc:sldMk cId="0" sldId="279"/>
            <ac:spMk id="13" creationId="{A844603C-FCF5-450A-9183-5690938465D4}"/>
          </ac:spMkLst>
        </pc:spChg>
        <pc:spChg chg="add">
          <ac:chgData name="Nathaniel Watts" userId="b5f9068336b075df" providerId="LiveId" clId="{E70BA67A-A870-461D-8793-7544BFB13201}" dt="2020-05-05T11:49:14.732" v="76"/>
          <ac:spMkLst>
            <pc:docMk/>
            <pc:sldMk cId="0" sldId="279"/>
            <ac:spMk id="14" creationId="{AADB96AD-58CB-4462-B9B9-380F0F2BCE7C}"/>
          </ac:spMkLst>
        </pc:spChg>
        <pc:spChg chg="add">
          <ac:chgData name="Nathaniel Watts" userId="b5f9068336b075df" providerId="LiveId" clId="{E70BA67A-A870-461D-8793-7544BFB13201}" dt="2020-05-05T11:49:14.732" v="76"/>
          <ac:spMkLst>
            <pc:docMk/>
            <pc:sldMk cId="0" sldId="279"/>
            <ac:spMk id="15" creationId="{FE10869C-1B50-4EAE-A5A0-FAB9A7F74371}"/>
          </ac:spMkLst>
        </pc:spChg>
        <pc:spChg chg="ord">
          <ac:chgData name="Nathaniel Watts" userId="b5f9068336b075df" providerId="LiveId" clId="{E70BA67A-A870-461D-8793-7544BFB13201}" dt="2020-05-05T11:49:20.714" v="81" actId="170"/>
          <ac:spMkLst>
            <pc:docMk/>
            <pc:sldMk cId="0" sldId="279"/>
            <ac:spMk id="236" creationId="{00000000-0000-0000-0000-000000000000}"/>
          </ac:spMkLst>
        </pc:spChg>
      </pc:sldChg>
      <pc:sldChg chg="addSp">
        <pc:chgData name="Nathaniel Watts" userId="b5f9068336b075df" providerId="LiveId" clId="{E70BA67A-A870-461D-8793-7544BFB13201}" dt="2020-05-05T11:49:23.564" v="82"/>
        <pc:sldMkLst>
          <pc:docMk/>
          <pc:sldMk cId="0" sldId="280"/>
        </pc:sldMkLst>
        <pc:spChg chg="add">
          <ac:chgData name="Nathaniel Watts" userId="b5f9068336b075df" providerId="LiveId" clId="{E70BA67A-A870-461D-8793-7544BFB13201}" dt="2020-05-05T11:49:23.564" v="82"/>
          <ac:spMkLst>
            <pc:docMk/>
            <pc:sldMk cId="0" sldId="280"/>
            <ac:spMk id="10" creationId="{0CC40AFA-0E01-432C-B8E1-5B7D2CF0234E}"/>
          </ac:spMkLst>
        </pc:spChg>
        <pc:spChg chg="add">
          <ac:chgData name="Nathaniel Watts" userId="b5f9068336b075df" providerId="LiveId" clId="{E70BA67A-A870-461D-8793-7544BFB13201}" dt="2020-05-05T11:49:23.564" v="82"/>
          <ac:spMkLst>
            <pc:docMk/>
            <pc:sldMk cId="0" sldId="280"/>
            <ac:spMk id="11" creationId="{F6A75BFB-E904-4C29-9F10-01BE730746F2}"/>
          </ac:spMkLst>
        </pc:spChg>
        <pc:spChg chg="add">
          <ac:chgData name="Nathaniel Watts" userId="b5f9068336b075df" providerId="LiveId" clId="{E70BA67A-A870-461D-8793-7544BFB13201}" dt="2020-05-05T11:49:23.564" v="82"/>
          <ac:spMkLst>
            <pc:docMk/>
            <pc:sldMk cId="0" sldId="280"/>
            <ac:spMk id="12" creationId="{4CA8F2AA-067A-438E-87B0-6764AD9CB7D2}"/>
          </ac:spMkLst>
        </pc:spChg>
      </pc:sldChg>
    </pc:docChg>
  </pc:docChgLst>
  <pc:docChgLst>
    <pc:chgData name="Nathaniel Watts" userId="b5f9068336b075df" providerId="LiveId" clId="{C1985E81-5A62-47B6-B86B-8ADE75DFF93A}"/>
    <pc:docChg chg="custSel modSld">
      <pc:chgData name="Nathaniel Watts" userId="b5f9068336b075df" providerId="LiveId" clId="{C1985E81-5A62-47B6-B86B-8ADE75DFF93A}" dt="2020-05-05T12:11:26.992" v="245" actId="1038"/>
      <pc:docMkLst>
        <pc:docMk/>
      </pc:docMkLst>
      <pc:sldChg chg="addSp delSp modSp">
        <pc:chgData name="Nathaniel Watts" userId="b5f9068336b075df" providerId="LiveId" clId="{C1985E81-5A62-47B6-B86B-8ADE75DFF93A}" dt="2020-05-05T12:08:43.500" v="47" actId="171"/>
        <pc:sldMkLst>
          <pc:docMk/>
          <pc:sldMk cId="0" sldId="257"/>
        </pc:sldMkLst>
        <pc:picChg chg="add mod ord">
          <ac:chgData name="Nathaniel Watts" userId="b5f9068336b075df" providerId="LiveId" clId="{C1985E81-5A62-47B6-B86B-8ADE75DFF93A}" dt="2020-05-05T12:08:43.500" v="47" actId="171"/>
          <ac:picMkLst>
            <pc:docMk/>
            <pc:sldMk cId="0" sldId="257"/>
            <ac:picMk id="3" creationId="{F391BFB8-0C6B-46CD-BCC0-9EEAB058EBCE}"/>
          </ac:picMkLst>
        </pc:picChg>
        <pc:picChg chg="del">
          <ac:chgData name="Nathaniel Watts" userId="b5f9068336b075df" providerId="LiveId" clId="{C1985E81-5A62-47B6-B86B-8ADE75DFF93A}" dt="2020-05-05T12:08:37.336" v="26" actId="478"/>
          <ac:picMkLst>
            <pc:docMk/>
            <pc:sldMk cId="0" sldId="257"/>
            <ac:picMk id="4" creationId="{3ACD3409-A4CE-4596-89AF-3F49FFFBD7CD}"/>
          </ac:picMkLst>
        </pc:picChg>
      </pc:sldChg>
      <pc:sldChg chg="addSp delSp modSp">
        <pc:chgData name="Nathaniel Watts" userId="b5f9068336b075df" providerId="LiveId" clId="{C1985E81-5A62-47B6-B86B-8ADE75DFF93A}" dt="2020-05-05T12:08:27.628" v="25" actId="171"/>
        <pc:sldMkLst>
          <pc:docMk/>
          <pc:sldMk cId="0" sldId="258"/>
        </pc:sldMkLst>
        <pc:picChg chg="add mod ord">
          <ac:chgData name="Nathaniel Watts" userId="b5f9068336b075df" providerId="LiveId" clId="{C1985E81-5A62-47B6-B86B-8ADE75DFF93A}" dt="2020-05-05T12:08:27.628" v="25" actId="171"/>
          <ac:picMkLst>
            <pc:docMk/>
            <pc:sldMk cId="0" sldId="258"/>
            <ac:picMk id="3" creationId="{BFC02D33-7F7D-4C9D-9E3F-8D3C6E3D1C53}"/>
          </ac:picMkLst>
        </pc:picChg>
        <pc:picChg chg="del">
          <ac:chgData name="Nathaniel Watts" userId="b5f9068336b075df" providerId="LiveId" clId="{C1985E81-5A62-47B6-B86B-8ADE75DFF93A}" dt="2020-05-05T12:08:19.193" v="1" actId="478"/>
          <ac:picMkLst>
            <pc:docMk/>
            <pc:sldMk cId="0" sldId="258"/>
            <ac:picMk id="4" creationId="{C7ABE8C2-36AC-4B44-94D2-8A95189799EB}"/>
          </ac:picMkLst>
        </pc:picChg>
        <pc:picChg chg="del">
          <ac:chgData name="Nathaniel Watts" userId="b5f9068336b075df" providerId="LiveId" clId="{C1985E81-5A62-47B6-B86B-8ADE75DFF93A}" dt="2020-05-05T12:08:18.266" v="0" actId="478"/>
          <ac:picMkLst>
            <pc:docMk/>
            <pc:sldMk cId="0" sldId="258"/>
            <ac:picMk id="6" creationId="{B73B9394-4AEE-431A-A0A8-E37514D7B38E}"/>
          </ac:picMkLst>
        </pc:picChg>
      </pc:sldChg>
      <pc:sldChg chg="addSp delSp modSp">
        <pc:chgData name="Nathaniel Watts" userId="b5f9068336b075df" providerId="LiveId" clId="{C1985E81-5A62-47B6-B86B-8ADE75DFF93A}" dt="2020-05-05T12:08:54.791" v="68" actId="171"/>
        <pc:sldMkLst>
          <pc:docMk/>
          <pc:sldMk cId="0" sldId="259"/>
        </pc:sldMkLst>
        <pc:picChg chg="del">
          <ac:chgData name="Nathaniel Watts" userId="b5f9068336b075df" providerId="LiveId" clId="{C1985E81-5A62-47B6-B86B-8ADE75DFF93A}" dt="2020-05-05T12:08:46.073" v="48" actId="478"/>
          <ac:picMkLst>
            <pc:docMk/>
            <pc:sldMk cId="0" sldId="259"/>
            <ac:picMk id="3" creationId="{7DCAD74F-7ED2-4D2C-857F-442BE92BB523}"/>
          </ac:picMkLst>
        </pc:picChg>
        <pc:picChg chg="add mod ord">
          <ac:chgData name="Nathaniel Watts" userId="b5f9068336b075df" providerId="LiveId" clId="{C1985E81-5A62-47B6-B86B-8ADE75DFF93A}" dt="2020-05-05T12:08:54.791" v="68" actId="171"/>
          <ac:picMkLst>
            <pc:docMk/>
            <pc:sldMk cId="0" sldId="259"/>
            <ac:picMk id="4" creationId="{5DEFCA18-8422-43BB-B981-1DBC8684838A}"/>
          </ac:picMkLst>
        </pc:picChg>
        <pc:picChg chg="del">
          <ac:chgData name="Nathaniel Watts" userId="b5f9068336b075df" providerId="LiveId" clId="{C1985E81-5A62-47B6-B86B-8ADE75DFF93A}" dt="2020-05-05T12:08:47.648" v="49" actId="478"/>
          <ac:picMkLst>
            <pc:docMk/>
            <pc:sldMk cId="0" sldId="259"/>
            <ac:picMk id="47" creationId="{F22BA257-0BA2-4E47-B8EA-E65C8DAE2672}"/>
          </ac:picMkLst>
        </pc:picChg>
        <pc:picChg chg="del">
          <ac:chgData name="Nathaniel Watts" userId="b5f9068336b075df" providerId="LiveId" clId="{C1985E81-5A62-47B6-B86B-8ADE75DFF93A}" dt="2020-05-05T12:08:48.520" v="50" actId="478"/>
          <ac:picMkLst>
            <pc:docMk/>
            <pc:sldMk cId="0" sldId="259"/>
            <ac:picMk id="108" creationId="{00000000-0000-0000-0000-000000000000}"/>
          </ac:picMkLst>
        </pc:picChg>
      </pc:sldChg>
      <pc:sldChg chg="addSp delSp modSp">
        <pc:chgData name="Nathaniel Watts" userId="b5f9068336b075df" providerId="LiveId" clId="{C1985E81-5A62-47B6-B86B-8ADE75DFF93A}" dt="2020-05-05T12:09:05.482" v="92" actId="171"/>
        <pc:sldMkLst>
          <pc:docMk/>
          <pc:sldMk cId="0" sldId="260"/>
        </pc:sldMkLst>
        <pc:picChg chg="del">
          <ac:chgData name="Nathaniel Watts" userId="b5f9068336b075df" providerId="LiveId" clId="{C1985E81-5A62-47B6-B86B-8ADE75DFF93A}" dt="2020-05-05T12:08:56.520" v="69" actId="478"/>
          <ac:picMkLst>
            <pc:docMk/>
            <pc:sldMk cId="0" sldId="260"/>
            <ac:picMk id="3" creationId="{5DE6A5C7-A7B3-4CA7-A233-5FF199D03214}"/>
          </ac:picMkLst>
        </pc:picChg>
        <pc:picChg chg="add mod ord">
          <ac:chgData name="Nathaniel Watts" userId="b5f9068336b075df" providerId="LiveId" clId="{C1985E81-5A62-47B6-B86B-8ADE75DFF93A}" dt="2020-05-05T12:09:05.482" v="92" actId="171"/>
          <ac:picMkLst>
            <pc:docMk/>
            <pc:sldMk cId="0" sldId="260"/>
            <ac:picMk id="4" creationId="{C6CA53B4-0545-4CB6-A61B-8D1573989059}"/>
          </ac:picMkLst>
        </pc:picChg>
        <pc:picChg chg="del mod">
          <ac:chgData name="Nathaniel Watts" userId="b5f9068336b075df" providerId="LiveId" clId="{C1985E81-5A62-47B6-B86B-8ADE75DFF93A}" dt="2020-05-05T12:08:58.081" v="71" actId="478"/>
          <ac:picMkLst>
            <pc:docMk/>
            <pc:sldMk cId="0" sldId="260"/>
            <ac:picMk id="7" creationId="{9EEEAE76-A5D1-43EE-90A9-F0D7392BF829}"/>
          </ac:picMkLst>
        </pc:picChg>
        <pc:picChg chg="del">
          <ac:chgData name="Nathaniel Watts" userId="b5f9068336b075df" providerId="LiveId" clId="{C1985E81-5A62-47B6-B86B-8ADE75DFF93A}" dt="2020-05-05T12:08:59.033" v="72" actId="478"/>
          <ac:picMkLst>
            <pc:docMk/>
            <pc:sldMk cId="0" sldId="260"/>
            <ac:picMk id="117" creationId="{00000000-0000-0000-0000-000000000000}"/>
          </ac:picMkLst>
        </pc:picChg>
      </pc:sldChg>
      <pc:sldChg chg="addSp delSp modSp">
        <pc:chgData name="Nathaniel Watts" userId="b5f9068336b075df" providerId="LiveId" clId="{C1985E81-5A62-47B6-B86B-8ADE75DFF93A}" dt="2020-05-05T12:09:14.018" v="109" actId="171"/>
        <pc:sldMkLst>
          <pc:docMk/>
          <pc:sldMk cId="0" sldId="261"/>
        </pc:sldMkLst>
        <pc:picChg chg="add mod ord">
          <ac:chgData name="Nathaniel Watts" userId="b5f9068336b075df" providerId="LiveId" clId="{C1985E81-5A62-47B6-B86B-8ADE75DFF93A}" dt="2020-05-05T12:09:14.018" v="109" actId="171"/>
          <ac:picMkLst>
            <pc:docMk/>
            <pc:sldMk cId="0" sldId="261"/>
            <ac:picMk id="3" creationId="{EC605705-B78D-4F52-BBDB-937F0E4397F8}"/>
          </ac:picMkLst>
        </pc:picChg>
        <pc:picChg chg="del">
          <ac:chgData name="Nathaniel Watts" userId="b5f9068336b075df" providerId="LiveId" clId="{C1985E81-5A62-47B6-B86B-8ADE75DFF93A}" dt="2020-05-05T12:09:08.320" v="93" actId="478"/>
          <ac:picMkLst>
            <pc:docMk/>
            <pc:sldMk cId="0" sldId="261"/>
            <ac:picMk id="16" creationId="{381897C1-6F14-4E63-9759-88EE0535CB57}"/>
          </ac:picMkLst>
        </pc:picChg>
      </pc:sldChg>
      <pc:sldChg chg="addSp delSp modSp">
        <pc:chgData name="Nathaniel Watts" userId="b5f9068336b075df" providerId="LiveId" clId="{C1985E81-5A62-47B6-B86B-8ADE75DFF93A}" dt="2020-05-05T12:09:24.935" v="125" actId="171"/>
        <pc:sldMkLst>
          <pc:docMk/>
          <pc:sldMk cId="0" sldId="262"/>
        </pc:sldMkLst>
        <pc:picChg chg="add mod ord">
          <ac:chgData name="Nathaniel Watts" userId="b5f9068336b075df" providerId="LiveId" clId="{C1985E81-5A62-47B6-B86B-8ADE75DFF93A}" dt="2020-05-05T12:09:24.935" v="125" actId="171"/>
          <ac:picMkLst>
            <pc:docMk/>
            <pc:sldMk cId="0" sldId="262"/>
            <ac:picMk id="3" creationId="{72F4E568-3A13-4C2B-A4F3-C4561833E2EB}"/>
          </ac:picMkLst>
        </pc:picChg>
        <pc:picChg chg="del">
          <ac:chgData name="Nathaniel Watts" userId="b5f9068336b075df" providerId="LiveId" clId="{C1985E81-5A62-47B6-B86B-8ADE75DFF93A}" dt="2020-05-05T12:09:18.440" v="111" actId="478"/>
          <ac:picMkLst>
            <pc:docMk/>
            <pc:sldMk cId="0" sldId="262"/>
            <ac:picMk id="8" creationId="{EA0122BE-093B-44D5-B949-04E1CE741657}"/>
          </ac:picMkLst>
        </pc:picChg>
        <pc:picChg chg="del">
          <ac:chgData name="Nathaniel Watts" userId="b5f9068336b075df" providerId="LiveId" clId="{C1985E81-5A62-47B6-B86B-8ADE75DFF93A}" dt="2020-05-05T12:09:17.024" v="110" actId="478"/>
          <ac:picMkLst>
            <pc:docMk/>
            <pc:sldMk cId="0" sldId="262"/>
            <ac:picMk id="10" creationId="{D0BF29F9-CB14-4096-B2BE-4B04F436AE74}"/>
          </ac:picMkLst>
        </pc:picChg>
        <pc:picChg chg="del">
          <ac:chgData name="Nathaniel Watts" userId="b5f9068336b075df" providerId="LiveId" clId="{C1985E81-5A62-47B6-B86B-8ADE75DFF93A}" dt="2020-05-05T12:09:19.281" v="112" actId="478"/>
          <ac:picMkLst>
            <pc:docMk/>
            <pc:sldMk cId="0" sldId="262"/>
            <ac:picMk id="141" creationId="{00000000-0000-0000-0000-000000000000}"/>
          </ac:picMkLst>
        </pc:picChg>
      </pc:sldChg>
      <pc:sldChg chg="addSp delSp modSp">
        <pc:chgData name="Nathaniel Watts" userId="b5f9068336b075df" providerId="LiveId" clId="{C1985E81-5A62-47B6-B86B-8ADE75DFF93A}" dt="2020-05-05T12:09:35.255" v="142" actId="171"/>
        <pc:sldMkLst>
          <pc:docMk/>
          <pc:sldMk cId="0" sldId="263"/>
        </pc:sldMkLst>
        <pc:picChg chg="add mod ord">
          <ac:chgData name="Nathaniel Watts" userId="b5f9068336b075df" providerId="LiveId" clId="{C1985E81-5A62-47B6-B86B-8ADE75DFF93A}" dt="2020-05-05T12:09:35.255" v="142" actId="171"/>
          <ac:picMkLst>
            <pc:docMk/>
            <pc:sldMk cId="0" sldId="263"/>
            <ac:picMk id="3" creationId="{240476AF-85B4-4CCB-BA59-9EEA823792D3}"/>
          </ac:picMkLst>
        </pc:picChg>
        <pc:picChg chg="del">
          <ac:chgData name="Nathaniel Watts" userId="b5f9068336b075df" providerId="LiveId" clId="{C1985E81-5A62-47B6-B86B-8ADE75DFF93A}" dt="2020-05-05T12:09:28.935" v="127" actId="478"/>
          <ac:picMkLst>
            <pc:docMk/>
            <pc:sldMk cId="0" sldId="263"/>
            <ac:picMk id="7" creationId="{1ECB3249-E3C6-4CB8-A01D-D560B9134059}"/>
          </ac:picMkLst>
        </pc:picChg>
        <pc:picChg chg="del">
          <ac:chgData name="Nathaniel Watts" userId="b5f9068336b075df" providerId="LiveId" clId="{C1985E81-5A62-47B6-B86B-8ADE75DFF93A}" dt="2020-05-05T12:09:27.353" v="126" actId="478"/>
          <ac:picMkLst>
            <pc:docMk/>
            <pc:sldMk cId="0" sldId="263"/>
            <ac:picMk id="9" creationId="{B6661EE7-C8F0-4D9B-97AD-9226176F4B2A}"/>
          </ac:picMkLst>
        </pc:picChg>
        <pc:picChg chg="del">
          <ac:chgData name="Nathaniel Watts" userId="b5f9068336b075df" providerId="LiveId" clId="{C1985E81-5A62-47B6-B86B-8ADE75DFF93A}" dt="2020-05-05T12:09:29.504" v="128" actId="478"/>
          <ac:picMkLst>
            <pc:docMk/>
            <pc:sldMk cId="0" sldId="263"/>
            <ac:picMk id="146" creationId="{00000000-0000-0000-0000-000000000000}"/>
          </ac:picMkLst>
        </pc:picChg>
      </pc:sldChg>
      <pc:sldChg chg="addSp delSp modSp">
        <pc:chgData name="Nathaniel Watts" userId="b5f9068336b075df" providerId="LiveId" clId="{C1985E81-5A62-47B6-B86B-8ADE75DFF93A}" dt="2020-05-05T12:09:46.800" v="156" actId="171"/>
        <pc:sldMkLst>
          <pc:docMk/>
          <pc:sldMk cId="0" sldId="270"/>
        </pc:sldMkLst>
        <pc:picChg chg="del">
          <ac:chgData name="Nathaniel Watts" userId="b5f9068336b075df" providerId="LiveId" clId="{C1985E81-5A62-47B6-B86B-8ADE75DFF93A}" dt="2020-05-05T12:09:42.008" v="143" actId="478"/>
          <ac:picMkLst>
            <pc:docMk/>
            <pc:sldMk cId="0" sldId="270"/>
            <ac:picMk id="3" creationId="{904AD0C9-AFDE-4892-A693-5627CB335148}"/>
          </ac:picMkLst>
        </pc:picChg>
        <pc:picChg chg="add mod ord">
          <ac:chgData name="Nathaniel Watts" userId="b5f9068336b075df" providerId="LiveId" clId="{C1985E81-5A62-47B6-B86B-8ADE75DFF93A}" dt="2020-05-05T12:09:46.800" v="156" actId="171"/>
          <ac:picMkLst>
            <pc:docMk/>
            <pc:sldMk cId="0" sldId="270"/>
            <ac:picMk id="4" creationId="{9625D970-2D2D-4F82-9E54-F39791E8D410}"/>
          </ac:picMkLst>
        </pc:picChg>
      </pc:sldChg>
      <pc:sldChg chg="addSp delSp modSp">
        <pc:chgData name="Nathaniel Watts" userId="b5f9068336b075df" providerId="LiveId" clId="{C1985E81-5A62-47B6-B86B-8ADE75DFF93A}" dt="2020-05-05T12:10:03.169" v="173" actId="171"/>
        <pc:sldMkLst>
          <pc:docMk/>
          <pc:sldMk cId="0" sldId="290"/>
        </pc:sldMkLst>
        <pc:picChg chg="del">
          <ac:chgData name="Nathaniel Watts" userId="b5f9068336b075df" providerId="LiveId" clId="{C1985E81-5A62-47B6-B86B-8ADE75DFF93A}" dt="2020-05-05T12:09:56.672" v="157" actId="478"/>
          <ac:picMkLst>
            <pc:docMk/>
            <pc:sldMk cId="0" sldId="290"/>
            <ac:picMk id="3" creationId="{B7F21D34-1102-492B-B755-B025CBFBD04A}"/>
          </ac:picMkLst>
        </pc:picChg>
        <pc:picChg chg="add mod ord">
          <ac:chgData name="Nathaniel Watts" userId="b5f9068336b075df" providerId="LiveId" clId="{C1985E81-5A62-47B6-B86B-8ADE75DFF93A}" dt="2020-05-05T12:10:03.169" v="173" actId="171"/>
          <ac:picMkLst>
            <pc:docMk/>
            <pc:sldMk cId="0" sldId="290"/>
            <ac:picMk id="4" creationId="{6E5574D0-5CF6-4885-AC58-117D4E868A94}"/>
          </ac:picMkLst>
        </pc:picChg>
      </pc:sldChg>
      <pc:sldChg chg="addSp delSp modSp">
        <pc:chgData name="Nathaniel Watts" userId="b5f9068336b075df" providerId="LiveId" clId="{C1985E81-5A62-47B6-B86B-8ADE75DFF93A}" dt="2020-05-05T12:10:11.573" v="193" actId="171"/>
        <pc:sldMkLst>
          <pc:docMk/>
          <pc:sldMk cId="0" sldId="291"/>
        </pc:sldMkLst>
        <pc:picChg chg="del mod">
          <ac:chgData name="Nathaniel Watts" userId="b5f9068336b075df" providerId="LiveId" clId="{C1985E81-5A62-47B6-B86B-8ADE75DFF93A}" dt="2020-05-05T12:10:04.744" v="175" actId="478"/>
          <ac:picMkLst>
            <pc:docMk/>
            <pc:sldMk cId="0" sldId="291"/>
            <ac:picMk id="3" creationId="{806AAB02-8CFD-485C-85D3-DF2DBA31C6F1}"/>
          </ac:picMkLst>
        </pc:picChg>
        <pc:picChg chg="add mod ord">
          <ac:chgData name="Nathaniel Watts" userId="b5f9068336b075df" providerId="LiveId" clId="{C1985E81-5A62-47B6-B86B-8ADE75DFF93A}" dt="2020-05-05T12:10:11.573" v="193" actId="171"/>
          <ac:picMkLst>
            <pc:docMk/>
            <pc:sldMk cId="0" sldId="291"/>
            <ac:picMk id="4" creationId="{736B4737-B996-4CDB-A40C-DB00F31B8890}"/>
          </ac:picMkLst>
        </pc:picChg>
      </pc:sldChg>
      <pc:sldChg chg="addSp delSp modSp">
        <pc:chgData name="Nathaniel Watts" userId="b5f9068336b075df" providerId="LiveId" clId="{C1985E81-5A62-47B6-B86B-8ADE75DFF93A}" dt="2020-05-05T12:10:21.599" v="212" actId="171"/>
        <pc:sldMkLst>
          <pc:docMk/>
          <pc:sldMk cId="0" sldId="292"/>
        </pc:sldMkLst>
        <pc:picChg chg="del">
          <ac:chgData name="Nathaniel Watts" userId="b5f9068336b075df" providerId="LiveId" clId="{C1985E81-5A62-47B6-B86B-8ADE75DFF93A}" dt="2020-05-05T12:10:15.088" v="194" actId="478"/>
          <ac:picMkLst>
            <pc:docMk/>
            <pc:sldMk cId="0" sldId="292"/>
            <ac:picMk id="3" creationId="{7153459A-5977-40BD-A1E6-FD9A3500BF6E}"/>
          </ac:picMkLst>
        </pc:picChg>
        <pc:picChg chg="add mod ord">
          <ac:chgData name="Nathaniel Watts" userId="b5f9068336b075df" providerId="LiveId" clId="{C1985E81-5A62-47B6-B86B-8ADE75DFF93A}" dt="2020-05-05T12:10:21.599" v="212" actId="171"/>
          <ac:picMkLst>
            <pc:docMk/>
            <pc:sldMk cId="0" sldId="292"/>
            <ac:picMk id="4" creationId="{5744DCF0-2526-4AEF-8423-6FCB538DFBBF}"/>
          </ac:picMkLst>
        </pc:picChg>
      </pc:sldChg>
      <pc:sldChg chg="addSp delSp modSp">
        <pc:chgData name="Nathaniel Watts" userId="b5f9068336b075df" providerId="LiveId" clId="{C1985E81-5A62-47B6-B86B-8ADE75DFF93A}" dt="2020-05-05T12:11:26.992" v="245" actId="1038"/>
        <pc:sldMkLst>
          <pc:docMk/>
          <pc:sldMk cId="0" sldId="293"/>
        </pc:sldMkLst>
        <pc:picChg chg="add mod modCrop">
          <ac:chgData name="Nathaniel Watts" userId="b5f9068336b075df" providerId="LiveId" clId="{C1985E81-5A62-47B6-B86B-8ADE75DFF93A}" dt="2020-05-05T12:11:26.992" v="245" actId="1038"/>
          <ac:picMkLst>
            <pc:docMk/>
            <pc:sldMk cId="0" sldId="293"/>
            <ac:picMk id="3" creationId="{3A84117F-4321-4DDF-A7B4-642819F05411}"/>
          </ac:picMkLst>
        </pc:picChg>
        <pc:picChg chg="del">
          <ac:chgData name="Nathaniel Watts" userId="b5f9068336b075df" providerId="LiveId" clId="{C1985E81-5A62-47B6-B86B-8ADE75DFF93A}" dt="2020-05-05T12:10:26.008" v="216" actId="478"/>
          <ac:picMkLst>
            <pc:docMk/>
            <pc:sldMk cId="0" sldId="293"/>
            <ac:picMk id="5" creationId="{E14C917D-E200-438C-B253-8EE5AB3796D6}"/>
          </ac:picMkLst>
        </pc:picChg>
        <pc:picChg chg="add mod modCrop">
          <ac:chgData name="Nathaniel Watts" userId="b5f9068336b075df" providerId="LiveId" clId="{C1985E81-5A62-47B6-B86B-8ADE75DFF93A}" dt="2020-05-05T12:11:19.874" v="241" actId="1076"/>
          <ac:picMkLst>
            <pc:docMk/>
            <pc:sldMk cId="0" sldId="293"/>
            <ac:picMk id="6" creationId="{995D3862-FBE2-446C-9DE6-D732C4FCAF25}"/>
          </ac:picMkLst>
        </pc:picChg>
        <pc:picChg chg="add mod ord">
          <ac:chgData name="Nathaniel Watts" userId="b5f9068336b075df" providerId="LiveId" clId="{C1985E81-5A62-47B6-B86B-8ADE75DFF93A}" dt="2020-05-05T12:11:12.030" v="240" actId="171"/>
          <ac:picMkLst>
            <pc:docMk/>
            <pc:sldMk cId="0" sldId="293"/>
            <ac:picMk id="8" creationId="{D00F289E-D28E-4667-A850-3E187AE5BC5F}"/>
          </ac:picMkLst>
        </pc:picChg>
        <pc:picChg chg="del">
          <ac:chgData name="Nathaniel Watts" userId="b5f9068336b075df" providerId="LiveId" clId="{C1985E81-5A62-47B6-B86B-8ADE75DFF93A}" dt="2020-05-05T12:10:25.256" v="215" actId="478"/>
          <ac:picMkLst>
            <pc:docMk/>
            <pc:sldMk cId="0" sldId="293"/>
            <ac:picMk id="9" creationId="{47A8CC6E-C6A3-4391-89E1-3E85D68A31F7}"/>
          </ac:picMkLst>
        </pc:picChg>
        <pc:picChg chg="del mod">
          <ac:chgData name="Nathaniel Watts" userId="b5f9068336b075df" providerId="LiveId" clId="{C1985E81-5A62-47B6-B86B-8ADE75DFF93A}" dt="2020-05-05T12:10:24.145" v="214" actId="478"/>
          <ac:picMkLst>
            <pc:docMk/>
            <pc:sldMk cId="0" sldId="293"/>
            <ac:picMk id="11" creationId="{F8205333-9C27-4A71-82D7-9BA7C66CC10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4E4BA8AA-EFAC-4AA8-A2E9-1A4CB38A7A19}" type="datetimeFigureOut">
              <a:rPr lang="en-GB" smtClean="0"/>
              <a:t>05/05/2020</a:t>
            </a:fld>
            <a:endParaRPr lang="en-GB"/>
          </a:p>
        </p:txBody>
      </p:sp>
      <p:sp>
        <p:nvSpPr>
          <p:cNvPr id="4" name="Slide Image Placeholder 3"/>
          <p:cNvSpPr>
            <a:spLocks noGrp="1" noRot="1" noChangeAspect="1"/>
          </p:cNvSpPr>
          <p:nvPr>
            <p:ph type="sldImg" idx="2"/>
          </p:nvPr>
        </p:nvSpPr>
        <p:spPr>
          <a:xfrm>
            <a:off x="871538" y="1257300"/>
            <a:ext cx="6029325" cy="33940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3D75555E-ADD9-45D1-9404-AA55481C3964}" type="slidenum">
              <a:rPr lang="en-GB" smtClean="0"/>
              <a:t>‹#›</a:t>
            </a:fld>
            <a:endParaRPr lang="en-GB"/>
          </a:p>
        </p:txBody>
      </p:sp>
    </p:spTree>
    <p:extLst>
      <p:ext uri="{BB962C8B-B14F-4D97-AF65-F5344CB8AC3E}">
        <p14:creationId xmlns:p14="http://schemas.microsoft.com/office/powerpoint/2010/main" val="1186976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D75555E-ADD9-45D1-9404-AA55481C3964}" type="slidenum">
              <a:rPr lang="en-GB" smtClean="0"/>
              <a:t>2</a:t>
            </a:fld>
            <a:endParaRPr lang="en-GB"/>
          </a:p>
        </p:txBody>
      </p:sp>
    </p:spTree>
    <p:extLst>
      <p:ext uri="{BB962C8B-B14F-4D97-AF65-F5344CB8AC3E}">
        <p14:creationId xmlns:p14="http://schemas.microsoft.com/office/powerpoint/2010/main" val="3752785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24" name="PlaceHolder 2"/>
          <p:cNvSpPr>
            <a:spLocks noGrp="1"/>
          </p:cNvSpPr>
          <p:nvPr>
            <p:ph type="body"/>
          </p:nvPr>
        </p:nvSpPr>
        <p:spPr>
          <a:xfrm>
            <a:off x="457200" y="1204560"/>
            <a:ext cx="8229240" cy="1423800"/>
          </a:xfrm>
          <a:prstGeom prst="rect">
            <a:avLst/>
          </a:prstGeom>
        </p:spPr>
        <p:txBody>
          <a:bodyPr lIns="0" tIns="0" rIns="0" bIns="0">
            <a:normAutofit/>
          </a:bodyPr>
          <a:lstStyle/>
          <a:p>
            <a:endParaRPr lang="en-GB" sz="3200" b="0" strike="noStrike" spc="-1">
              <a:latin typeface="Arial"/>
            </a:endParaRPr>
          </a:p>
        </p:txBody>
      </p:sp>
      <p:sp>
        <p:nvSpPr>
          <p:cNvPr id="25" name="PlaceHolder 3"/>
          <p:cNvSpPr>
            <a:spLocks noGrp="1"/>
          </p:cNvSpPr>
          <p:nvPr>
            <p:ph type="body"/>
          </p:nvPr>
        </p:nvSpPr>
        <p:spPr>
          <a:xfrm>
            <a:off x="457200" y="2764080"/>
            <a:ext cx="822924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27"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GB" sz="3200" b="0" strike="noStrike" spc="-1">
              <a:latin typeface="Arial"/>
            </a:endParaRPr>
          </a:p>
        </p:txBody>
      </p:sp>
      <p:sp>
        <p:nvSpPr>
          <p:cNvPr id="28"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GB" sz="3200" b="0" strike="noStrike" spc="-1">
              <a:latin typeface="Arial"/>
            </a:endParaRPr>
          </a:p>
        </p:txBody>
      </p:sp>
      <p:sp>
        <p:nvSpPr>
          <p:cNvPr id="29" name="PlaceHolder 4"/>
          <p:cNvSpPr>
            <a:spLocks noGrp="1"/>
          </p:cNvSpPr>
          <p:nvPr>
            <p:ph type="body"/>
          </p:nvPr>
        </p:nvSpPr>
        <p:spPr>
          <a:xfrm>
            <a:off x="457200" y="2764080"/>
            <a:ext cx="4015800" cy="1423800"/>
          </a:xfrm>
          <a:prstGeom prst="rect">
            <a:avLst/>
          </a:prstGeom>
        </p:spPr>
        <p:txBody>
          <a:bodyPr lIns="0" tIns="0" rIns="0" bIns="0">
            <a:normAutofit/>
          </a:bodyPr>
          <a:lstStyle/>
          <a:p>
            <a:endParaRPr lang="en-GB" sz="3200" b="0" strike="noStrike" spc="-1">
              <a:latin typeface="Arial"/>
            </a:endParaRPr>
          </a:p>
        </p:txBody>
      </p:sp>
      <p:sp>
        <p:nvSpPr>
          <p:cNvPr id="30" name="PlaceHolder 5"/>
          <p:cNvSpPr>
            <a:spLocks noGrp="1"/>
          </p:cNvSpPr>
          <p:nvPr>
            <p:ph type="body"/>
          </p:nvPr>
        </p:nvSpPr>
        <p:spPr>
          <a:xfrm>
            <a:off x="4674240" y="2764080"/>
            <a:ext cx="401580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32" name="PlaceHolder 2"/>
          <p:cNvSpPr>
            <a:spLocks noGrp="1"/>
          </p:cNvSpPr>
          <p:nvPr>
            <p:ph type="body"/>
          </p:nvPr>
        </p:nvSpPr>
        <p:spPr>
          <a:xfrm>
            <a:off x="457200" y="1204560"/>
            <a:ext cx="2649600" cy="1423800"/>
          </a:xfrm>
          <a:prstGeom prst="rect">
            <a:avLst/>
          </a:prstGeom>
        </p:spPr>
        <p:txBody>
          <a:bodyPr lIns="0" tIns="0" rIns="0" bIns="0">
            <a:normAutofit/>
          </a:bodyPr>
          <a:lstStyle/>
          <a:p>
            <a:endParaRPr lang="en-GB" sz="3200" b="0" strike="noStrike" spc="-1">
              <a:latin typeface="Arial"/>
            </a:endParaRPr>
          </a:p>
        </p:txBody>
      </p:sp>
      <p:sp>
        <p:nvSpPr>
          <p:cNvPr id="33" name="PlaceHolder 3"/>
          <p:cNvSpPr>
            <a:spLocks noGrp="1"/>
          </p:cNvSpPr>
          <p:nvPr>
            <p:ph type="body"/>
          </p:nvPr>
        </p:nvSpPr>
        <p:spPr>
          <a:xfrm>
            <a:off x="3239640" y="1204560"/>
            <a:ext cx="2649600" cy="1423800"/>
          </a:xfrm>
          <a:prstGeom prst="rect">
            <a:avLst/>
          </a:prstGeom>
        </p:spPr>
        <p:txBody>
          <a:bodyPr lIns="0" tIns="0" rIns="0" bIns="0">
            <a:normAutofit/>
          </a:bodyPr>
          <a:lstStyle/>
          <a:p>
            <a:endParaRPr lang="en-GB" sz="3200" b="0" strike="noStrike" spc="-1">
              <a:latin typeface="Arial"/>
            </a:endParaRPr>
          </a:p>
        </p:txBody>
      </p:sp>
      <p:sp>
        <p:nvSpPr>
          <p:cNvPr id="34" name="PlaceHolder 4"/>
          <p:cNvSpPr>
            <a:spLocks noGrp="1"/>
          </p:cNvSpPr>
          <p:nvPr>
            <p:ph type="body"/>
          </p:nvPr>
        </p:nvSpPr>
        <p:spPr>
          <a:xfrm>
            <a:off x="6022080" y="1204560"/>
            <a:ext cx="2649600" cy="1423800"/>
          </a:xfrm>
          <a:prstGeom prst="rect">
            <a:avLst/>
          </a:prstGeom>
        </p:spPr>
        <p:txBody>
          <a:bodyPr lIns="0" tIns="0" rIns="0" bIns="0">
            <a:normAutofit/>
          </a:bodyPr>
          <a:lstStyle/>
          <a:p>
            <a:endParaRPr lang="en-GB" sz="3200" b="0" strike="noStrike" spc="-1">
              <a:latin typeface="Arial"/>
            </a:endParaRPr>
          </a:p>
        </p:txBody>
      </p:sp>
      <p:sp>
        <p:nvSpPr>
          <p:cNvPr id="35" name="PlaceHolder 5"/>
          <p:cNvSpPr>
            <a:spLocks noGrp="1"/>
          </p:cNvSpPr>
          <p:nvPr>
            <p:ph type="body"/>
          </p:nvPr>
        </p:nvSpPr>
        <p:spPr>
          <a:xfrm>
            <a:off x="457200" y="2764080"/>
            <a:ext cx="2649600" cy="1423800"/>
          </a:xfrm>
          <a:prstGeom prst="rect">
            <a:avLst/>
          </a:prstGeom>
        </p:spPr>
        <p:txBody>
          <a:bodyPr lIns="0" tIns="0" rIns="0" bIns="0">
            <a:normAutofit/>
          </a:bodyPr>
          <a:lstStyle/>
          <a:p>
            <a:endParaRPr lang="en-GB" sz="3200" b="0" strike="noStrike" spc="-1">
              <a:latin typeface="Arial"/>
            </a:endParaRPr>
          </a:p>
        </p:txBody>
      </p:sp>
      <p:sp>
        <p:nvSpPr>
          <p:cNvPr id="36" name="PlaceHolder 6"/>
          <p:cNvSpPr>
            <a:spLocks noGrp="1"/>
          </p:cNvSpPr>
          <p:nvPr>
            <p:ph type="body"/>
          </p:nvPr>
        </p:nvSpPr>
        <p:spPr>
          <a:xfrm>
            <a:off x="3239640" y="2764080"/>
            <a:ext cx="2649600" cy="1423800"/>
          </a:xfrm>
          <a:prstGeom prst="rect">
            <a:avLst/>
          </a:prstGeom>
        </p:spPr>
        <p:txBody>
          <a:bodyPr lIns="0" tIns="0" rIns="0" bIns="0">
            <a:normAutofit/>
          </a:bodyPr>
          <a:lstStyle/>
          <a:p>
            <a:endParaRPr lang="en-GB" sz="3200" b="0" strike="noStrike" spc="-1">
              <a:latin typeface="Arial"/>
            </a:endParaRPr>
          </a:p>
        </p:txBody>
      </p:sp>
      <p:sp>
        <p:nvSpPr>
          <p:cNvPr id="37" name="PlaceHolder 7"/>
          <p:cNvSpPr>
            <a:spLocks noGrp="1"/>
          </p:cNvSpPr>
          <p:nvPr>
            <p:ph type="body"/>
          </p:nvPr>
        </p:nvSpPr>
        <p:spPr>
          <a:xfrm>
            <a:off x="6022080" y="2764080"/>
            <a:ext cx="264960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41" name="PlaceHolder 2"/>
          <p:cNvSpPr>
            <a:spLocks noGrp="1"/>
          </p:cNvSpPr>
          <p:nvPr>
            <p:ph type="subTitle"/>
          </p:nvPr>
        </p:nvSpPr>
        <p:spPr>
          <a:xfrm>
            <a:off x="457200" y="1204560"/>
            <a:ext cx="8229240" cy="29854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43" name="PlaceHolder 2"/>
          <p:cNvSpPr>
            <a:spLocks noGrp="1"/>
          </p:cNvSpPr>
          <p:nvPr>
            <p:ph type="body"/>
          </p:nvPr>
        </p:nvSpPr>
        <p:spPr>
          <a:xfrm>
            <a:off x="457200" y="1204560"/>
            <a:ext cx="8229240" cy="29854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45" name="PlaceHolder 2"/>
          <p:cNvSpPr>
            <a:spLocks noGrp="1"/>
          </p:cNvSpPr>
          <p:nvPr>
            <p:ph type="body"/>
          </p:nvPr>
        </p:nvSpPr>
        <p:spPr>
          <a:xfrm>
            <a:off x="457200" y="1204560"/>
            <a:ext cx="4015800" cy="2985480"/>
          </a:xfrm>
          <a:prstGeom prst="rect">
            <a:avLst/>
          </a:prstGeom>
        </p:spPr>
        <p:txBody>
          <a:bodyPr lIns="0" tIns="0" rIns="0" bIns="0">
            <a:normAutofit/>
          </a:bodyPr>
          <a:lstStyle/>
          <a:p>
            <a:endParaRPr lang="en-GB" sz="3200" b="0" strike="noStrike" spc="-1">
              <a:latin typeface="Arial"/>
            </a:endParaRPr>
          </a:p>
        </p:txBody>
      </p:sp>
      <p:sp>
        <p:nvSpPr>
          <p:cNvPr id="46" name="PlaceHolder 3"/>
          <p:cNvSpPr>
            <a:spLocks noGrp="1"/>
          </p:cNvSpPr>
          <p:nvPr>
            <p:ph type="body"/>
          </p:nvPr>
        </p:nvSpPr>
        <p:spPr>
          <a:xfrm>
            <a:off x="4674240" y="1204560"/>
            <a:ext cx="4015800" cy="29854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44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50"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GB" sz="3200" b="0" strike="noStrike" spc="-1">
              <a:latin typeface="Arial"/>
            </a:endParaRPr>
          </a:p>
        </p:txBody>
      </p:sp>
      <p:sp>
        <p:nvSpPr>
          <p:cNvPr id="51" name="PlaceHolder 3"/>
          <p:cNvSpPr>
            <a:spLocks noGrp="1"/>
          </p:cNvSpPr>
          <p:nvPr>
            <p:ph type="body"/>
          </p:nvPr>
        </p:nvSpPr>
        <p:spPr>
          <a:xfrm>
            <a:off x="4674240" y="1204560"/>
            <a:ext cx="4015800" cy="2985480"/>
          </a:xfrm>
          <a:prstGeom prst="rect">
            <a:avLst/>
          </a:prstGeom>
        </p:spPr>
        <p:txBody>
          <a:bodyPr lIns="0" tIns="0" rIns="0" bIns="0">
            <a:normAutofit/>
          </a:bodyPr>
          <a:lstStyle/>
          <a:p>
            <a:endParaRPr lang="en-GB" sz="3200" b="0" strike="noStrike" spc="-1">
              <a:latin typeface="Arial"/>
            </a:endParaRPr>
          </a:p>
        </p:txBody>
      </p:sp>
      <p:sp>
        <p:nvSpPr>
          <p:cNvPr id="52" name="PlaceHolder 4"/>
          <p:cNvSpPr>
            <a:spLocks noGrp="1"/>
          </p:cNvSpPr>
          <p:nvPr>
            <p:ph type="body"/>
          </p:nvPr>
        </p:nvSpPr>
        <p:spPr>
          <a:xfrm>
            <a:off x="457200" y="2764080"/>
            <a:ext cx="401580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3" name="PlaceHolder 2"/>
          <p:cNvSpPr>
            <a:spLocks noGrp="1"/>
          </p:cNvSpPr>
          <p:nvPr>
            <p:ph type="subTitle"/>
          </p:nvPr>
        </p:nvSpPr>
        <p:spPr>
          <a:xfrm>
            <a:off x="457200" y="1204560"/>
            <a:ext cx="8229240" cy="29854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54" name="PlaceHolder 2"/>
          <p:cNvSpPr>
            <a:spLocks noGrp="1"/>
          </p:cNvSpPr>
          <p:nvPr>
            <p:ph type="body"/>
          </p:nvPr>
        </p:nvSpPr>
        <p:spPr>
          <a:xfrm>
            <a:off x="457200" y="1204560"/>
            <a:ext cx="4015800" cy="2985480"/>
          </a:xfrm>
          <a:prstGeom prst="rect">
            <a:avLst/>
          </a:prstGeom>
        </p:spPr>
        <p:txBody>
          <a:bodyPr lIns="0" tIns="0" rIns="0" bIns="0">
            <a:normAutofit/>
          </a:bodyPr>
          <a:lstStyle/>
          <a:p>
            <a:endParaRPr lang="en-GB" sz="3200" b="0" strike="noStrike" spc="-1">
              <a:latin typeface="Arial"/>
            </a:endParaRPr>
          </a:p>
        </p:txBody>
      </p:sp>
      <p:sp>
        <p:nvSpPr>
          <p:cNvPr id="55"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GB" sz="3200" b="0" strike="noStrike" spc="-1">
              <a:latin typeface="Arial"/>
            </a:endParaRPr>
          </a:p>
        </p:txBody>
      </p:sp>
      <p:sp>
        <p:nvSpPr>
          <p:cNvPr id="56" name="PlaceHolder 4"/>
          <p:cNvSpPr>
            <a:spLocks noGrp="1"/>
          </p:cNvSpPr>
          <p:nvPr>
            <p:ph type="body"/>
          </p:nvPr>
        </p:nvSpPr>
        <p:spPr>
          <a:xfrm>
            <a:off x="4674240" y="2764080"/>
            <a:ext cx="401580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58"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GB" sz="3200" b="0" strike="noStrike" spc="-1">
              <a:latin typeface="Arial"/>
            </a:endParaRPr>
          </a:p>
        </p:txBody>
      </p:sp>
      <p:sp>
        <p:nvSpPr>
          <p:cNvPr id="59"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GB" sz="3200" b="0" strike="noStrike" spc="-1">
              <a:latin typeface="Arial"/>
            </a:endParaRPr>
          </a:p>
        </p:txBody>
      </p:sp>
      <p:sp>
        <p:nvSpPr>
          <p:cNvPr id="60" name="PlaceHolder 4"/>
          <p:cNvSpPr>
            <a:spLocks noGrp="1"/>
          </p:cNvSpPr>
          <p:nvPr>
            <p:ph type="body"/>
          </p:nvPr>
        </p:nvSpPr>
        <p:spPr>
          <a:xfrm>
            <a:off x="457200" y="2764080"/>
            <a:ext cx="822924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62" name="PlaceHolder 2"/>
          <p:cNvSpPr>
            <a:spLocks noGrp="1"/>
          </p:cNvSpPr>
          <p:nvPr>
            <p:ph type="body"/>
          </p:nvPr>
        </p:nvSpPr>
        <p:spPr>
          <a:xfrm>
            <a:off x="457200" y="1204560"/>
            <a:ext cx="8229240" cy="1423800"/>
          </a:xfrm>
          <a:prstGeom prst="rect">
            <a:avLst/>
          </a:prstGeom>
        </p:spPr>
        <p:txBody>
          <a:bodyPr lIns="0" tIns="0" rIns="0" bIns="0">
            <a:normAutofit/>
          </a:bodyPr>
          <a:lstStyle/>
          <a:p>
            <a:endParaRPr lang="en-GB" sz="3200" b="0" strike="noStrike" spc="-1">
              <a:latin typeface="Arial"/>
            </a:endParaRPr>
          </a:p>
        </p:txBody>
      </p:sp>
      <p:sp>
        <p:nvSpPr>
          <p:cNvPr id="63" name="PlaceHolder 3"/>
          <p:cNvSpPr>
            <a:spLocks noGrp="1"/>
          </p:cNvSpPr>
          <p:nvPr>
            <p:ph type="body"/>
          </p:nvPr>
        </p:nvSpPr>
        <p:spPr>
          <a:xfrm>
            <a:off x="457200" y="2764080"/>
            <a:ext cx="822924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65"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GB" sz="3200" b="0" strike="noStrike" spc="-1">
              <a:latin typeface="Arial"/>
            </a:endParaRPr>
          </a:p>
        </p:txBody>
      </p:sp>
      <p:sp>
        <p:nvSpPr>
          <p:cNvPr id="66"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GB" sz="3200" b="0" strike="noStrike" spc="-1">
              <a:latin typeface="Arial"/>
            </a:endParaRPr>
          </a:p>
        </p:txBody>
      </p:sp>
      <p:sp>
        <p:nvSpPr>
          <p:cNvPr id="67" name="PlaceHolder 4"/>
          <p:cNvSpPr>
            <a:spLocks noGrp="1"/>
          </p:cNvSpPr>
          <p:nvPr>
            <p:ph type="body"/>
          </p:nvPr>
        </p:nvSpPr>
        <p:spPr>
          <a:xfrm>
            <a:off x="457200" y="2764080"/>
            <a:ext cx="4015800" cy="1423800"/>
          </a:xfrm>
          <a:prstGeom prst="rect">
            <a:avLst/>
          </a:prstGeom>
        </p:spPr>
        <p:txBody>
          <a:bodyPr lIns="0" tIns="0" rIns="0" bIns="0">
            <a:normAutofit/>
          </a:bodyPr>
          <a:lstStyle/>
          <a:p>
            <a:endParaRPr lang="en-GB" sz="3200" b="0" strike="noStrike" spc="-1">
              <a:latin typeface="Arial"/>
            </a:endParaRPr>
          </a:p>
        </p:txBody>
      </p:sp>
      <p:sp>
        <p:nvSpPr>
          <p:cNvPr id="68" name="PlaceHolder 5"/>
          <p:cNvSpPr>
            <a:spLocks noGrp="1"/>
          </p:cNvSpPr>
          <p:nvPr>
            <p:ph type="body"/>
          </p:nvPr>
        </p:nvSpPr>
        <p:spPr>
          <a:xfrm>
            <a:off x="4674240" y="2764080"/>
            <a:ext cx="401580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70" name="PlaceHolder 2"/>
          <p:cNvSpPr>
            <a:spLocks noGrp="1"/>
          </p:cNvSpPr>
          <p:nvPr>
            <p:ph type="body"/>
          </p:nvPr>
        </p:nvSpPr>
        <p:spPr>
          <a:xfrm>
            <a:off x="457200" y="1204560"/>
            <a:ext cx="2649600" cy="1423800"/>
          </a:xfrm>
          <a:prstGeom prst="rect">
            <a:avLst/>
          </a:prstGeom>
        </p:spPr>
        <p:txBody>
          <a:bodyPr lIns="0" tIns="0" rIns="0" bIns="0">
            <a:normAutofit/>
          </a:bodyPr>
          <a:lstStyle/>
          <a:p>
            <a:endParaRPr lang="en-GB" sz="3200" b="0" strike="noStrike" spc="-1">
              <a:latin typeface="Arial"/>
            </a:endParaRPr>
          </a:p>
        </p:txBody>
      </p:sp>
      <p:sp>
        <p:nvSpPr>
          <p:cNvPr id="71" name="PlaceHolder 3"/>
          <p:cNvSpPr>
            <a:spLocks noGrp="1"/>
          </p:cNvSpPr>
          <p:nvPr>
            <p:ph type="body"/>
          </p:nvPr>
        </p:nvSpPr>
        <p:spPr>
          <a:xfrm>
            <a:off x="3239640" y="1204560"/>
            <a:ext cx="2649600" cy="1423800"/>
          </a:xfrm>
          <a:prstGeom prst="rect">
            <a:avLst/>
          </a:prstGeom>
        </p:spPr>
        <p:txBody>
          <a:bodyPr lIns="0" tIns="0" rIns="0" bIns="0">
            <a:normAutofit/>
          </a:bodyPr>
          <a:lstStyle/>
          <a:p>
            <a:endParaRPr lang="en-GB" sz="3200" b="0" strike="noStrike" spc="-1">
              <a:latin typeface="Arial"/>
            </a:endParaRPr>
          </a:p>
        </p:txBody>
      </p:sp>
      <p:sp>
        <p:nvSpPr>
          <p:cNvPr id="72" name="PlaceHolder 4"/>
          <p:cNvSpPr>
            <a:spLocks noGrp="1"/>
          </p:cNvSpPr>
          <p:nvPr>
            <p:ph type="body"/>
          </p:nvPr>
        </p:nvSpPr>
        <p:spPr>
          <a:xfrm>
            <a:off x="6022080" y="1204560"/>
            <a:ext cx="2649600" cy="1423800"/>
          </a:xfrm>
          <a:prstGeom prst="rect">
            <a:avLst/>
          </a:prstGeom>
        </p:spPr>
        <p:txBody>
          <a:bodyPr lIns="0" tIns="0" rIns="0" bIns="0">
            <a:normAutofit/>
          </a:bodyPr>
          <a:lstStyle/>
          <a:p>
            <a:endParaRPr lang="en-GB" sz="3200" b="0" strike="noStrike" spc="-1">
              <a:latin typeface="Arial"/>
            </a:endParaRPr>
          </a:p>
        </p:txBody>
      </p:sp>
      <p:sp>
        <p:nvSpPr>
          <p:cNvPr id="73" name="PlaceHolder 5"/>
          <p:cNvSpPr>
            <a:spLocks noGrp="1"/>
          </p:cNvSpPr>
          <p:nvPr>
            <p:ph type="body"/>
          </p:nvPr>
        </p:nvSpPr>
        <p:spPr>
          <a:xfrm>
            <a:off x="457200" y="2764080"/>
            <a:ext cx="2649600" cy="1423800"/>
          </a:xfrm>
          <a:prstGeom prst="rect">
            <a:avLst/>
          </a:prstGeom>
        </p:spPr>
        <p:txBody>
          <a:bodyPr lIns="0" tIns="0" rIns="0" bIns="0">
            <a:normAutofit/>
          </a:bodyPr>
          <a:lstStyle/>
          <a:p>
            <a:endParaRPr lang="en-GB" sz="3200" b="0" strike="noStrike" spc="-1">
              <a:latin typeface="Arial"/>
            </a:endParaRPr>
          </a:p>
        </p:txBody>
      </p:sp>
      <p:sp>
        <p:nvSpPr>
          <p:cNvPr id="74" name="PlaceHolder 6"/>
          <p:cNvSpPr>
            <a:spLocks noGrp="1"/>
          </p:cNvSpPr>
          <p:nvPr>
            <p:ph type="body"/>
          </p:nvPr>
        </p:nvSpPr>
        <p:spPr>
          <a:xfrm>
            <a:off x="3239640" y="2764080"/>
            <a:ext cx="2649600" cy="1423800"/>
          </a:xfrm>
          <a:prstGeom prst="rect">
            <a:avLst/>
          </a:prstGeom>
        </p:spPr>
        <p:txBody>
          <a:bodyPr lIns="0" tIns="0" rIns="0" bIns="0">
            <a:normAutofit/>
          </a:bodyPr>
          <a:lstStyle/>
          <a:p>
            <a:endParaRPr lang="en-GB" sz="3200" b="0" strike="noStrike" spc="-1">
              <a:latin typeface="Arial"/>
            </a:endParaRPr>
          </a:p>
        </p:txBody>
      </p:sp>
      <p:sp>
        <p:nvSpPr>
          <p:cNvPr id="75" name="PlaceHolder 7"/>
          <p:cNvSpPr>
            <a:spLocks noGrp="1"/>
          </p:cNvSpPr>
          <p:nvPr>
            <p:ph type="body"/>
          </p:nvPr>
        </p:nvSpPr>
        <p:spPr>
          <a:xfrm>
            <a:off x="6022080" y="2764080"/>
            <a:ext cx="264960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5" name="PlaceHolder 2"/>
          <p:cNvSpPr>
            <a:spLocks noGrp="1"/>
          </p:cNvSpPr>
          <p:nvPr>
            <p:ph type="body"/>
          </p:nvPr>
        </p:nvSpPr>
        <p:spPr>
          <a:xfrm>
            <a:off x="457200" y="1204560"/>
            <a:ext cx="8229240" cy="29854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7" name="PlaceHolder 2"/>
          <p:cNvSpPr>
            <a:spLocks noGrp="1"/>
          </p:cNvSpPr>
          <p:nvPr>
            <p:ph type="body"/>
          </p:nvPr>
        </p:nvSpPr>
        <p:spPr>
          <a:xfrm>
            <a:off x="457200" y="1204560"/>
            <a:ext cx="4015800" cy="2985480"/>
          </a:xfrm>
          <a:prstGeom prst="rect">
            <a:avLst/>
          </a:prstGeom>
        </p:spPr>
        <p:txBody>
          <a:bodyPr lIns="0" tIns="0" rIns="0" bIns="0">
            <a:normAutofit/>
          </a:bodyPr>
          <a:lstStyle/>
          <a:p>
            <a:endParaRPr lang="en-GB" sz="3200" b="0" strike="noStrike" spc="-1">
              <a:latin typeface="Arial"/>
            </a:endParaRPr>
          </a:p>
        </p:txBody>
      </p:sp>
      <p:sp>
        <p:nvSpPr>
          <p:cNvPr id="8" name="PlaceHolder 3"/>
          <p:cNvSpPr>
            <a:spLocks noGrp="1"/>
          </p:cNvSpPr>
          <p:nvPr>
            <p:ph type="body"/>
          </p:nvPr>
        </p:nvSpPr>
        <p:spPr>
          <a:xfrm>
            <a:off x="4674240" y="1204560"/>
            <a:ext cx="4015800" cy="29854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44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12"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GB" sz="3200" b="0" strike="noStrike" spc="-1">
              <a:latin typeface="Arial"/>
            </a:endParaRPr>
          </a:p>
        </p:txBody>
      </p:sp>
      <p:sp>
        <p:nvSpPr>
          <p:cNvPr id="13" name="PlaceHolder 3"/>
          <p:cNvSpPr>
            <a:spLocks noGrp="1"/>
          </p:cNvSpPr>
          <p:nvPr>
            <p:ph type="body"/>
          </p:nvPr>
        </p:nvSpPr>
        <p:spPr>
          <a:xfrm>
            <a:off x="4674240" y="1204560"/>
            <a:ext cx="4015800" cy="2985480"/>
          </a:xfrm>
          <a:prstGeom prst="rect">
            <a:avLst/>
          </a:prstGeom>
        </p:spPr>
        <p:txBody>
          <a:bodyPr lIns="0" tIns="0" rIns="0" bIns="0">
            <a:normAutofit/>
          </a:bodyPr>
          <a:lstStyle/>
          <a:p>
            <a:endParaRPr lang="en-GB" sz="3200" b="0" strike="noStrike" spc="-1">
              <a:latin typeface="Arial"/>
            </a:endParaRPr>
          </a:p>
        </p:txBody>
      </p:sp>
      <p:sp>
        <p:nvSpPr>
          <p:cNvPr id="14" name="PlaceHolder 4"/>
          <p:cNvSpPr>
            <a:spLocks noGrp="1"/>
          </p:cNvSpPr>
          <p:nvPr>
            <p:ph type="body"/>
          </p:nvPr>
        </p:nvSpPr>
        <p:spPr>
          <a:xfrm>
            <a:off x="457200" y="2764080"/>
            <a:ext cx="401580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16" name="PlaceHolder 2"/>
          <p:cNvSpPr>
            <a:spLocks noGrp="1"/>
          </p:cNvSpPr>
          <p:nvPr>
            <p:ph type="body"/>
          </p:nvPr>
        </p:nvSpPr>
        <p:spPr>
          <a:xfrm>
            <a:off x="457200" y="1204560"/>
            <a:ext cx="4015800" cy="2985480"/>
          </a:xfrm>
          <a:prstGeom prst="rect">
            <a:avLst/>
          </a:prstGeom>
        </p:spPr>
        <p:txBody>
          <a:bodyPr lIns="0" tIns="0" rIns="0" bIns="0">
            <a:normAutofit/>
          </a:bodyPr>
          <a:lstStyle/>
          <a:p>
            <a:endParaRPr lang="en-GB" sz="3200" b="0" strike="noStrike" spc="-1">
              <a:latin typeface="Arial"/>
            </a:endParaRPr>
          </a:p>
        </p:txBody>
      </p:sp>
      <p:sp>
        <p:nvSpPr>
          <p:cNvPr id="17"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GB" sz="3200" b="0" strike="noStrike" spc="-1">
              <a:latin typeface="Arial"/>
            </a:endParaRPr>
          </a:p>
        </p:txBody>
      </p:sp>
      <p:sp>
        <p:nvSpPr>
          <p:cNvPr id="18" name="PlaceHolder 4"/>
          <p:cNvSpPr>
            <a:spLocks noGrp="1"/>
          </p:cNvSpPr>
          <p:nvPr>
            <p:ph type="body"/>
          </p:nvPr>
        </p:nvSpPr>
        <p:spPr>
          <a:xfrm>
            <a:off x="4674240" y="2764080"/>
            <a:ext cx="401580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20"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GB" sz="3200" b="0" strike="noStrike" spc="-1">
              <a:latin typeface="Arial"/>
            </a:endParaRPr>
          </a:p>
        </p:txBody>
      </p:sp>
      <p:sp>
        <p:nvSpPr>
          <p:cNvPr id="21"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GB" sz="3200" b="0" strike="noStrike" spc="-1">
              <a:latin typeface="Arial"/>
            </a:endParaRPr>
          </a:p>
        </p:txBody>
      </p:sp>
      <p:sp>
        <p:nvSpPr>
          <p:cNvPr id="22" name="PlaceHolder 4"/>
          <p:cNvSpPr>
            <a:spLocks noGrp="1"/>
          </p:cNvSpPr>
          <p:nvPr>
            <p:ph type="body"/>
          </p:nvPr>
        </p:nvSpPr>
        <p:spPr>
          <a:xfrm>
            <a:off x="457200" y="2764080"/>
            <a:ext cx="822924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28560" y="273960"/>
            <a:ext cx="7886880" cy="994320"/>
          </a:xfrm>
          <a:prstGeom prst="rect">
            <a:avLst/>
          </a:prstGeom>
        </p:spPr>
        <p:txBody>
          <a:bodyPr lIns="0" tIns="0" rIns="0" bIns="0" anchor="ctr">
            <a:noAutofit/>
          </a:bodyPr>
          <a:lstStyle/>
          <a:p>
            <a:pPr algn="ctr"/>
            <a:r>
              <a:rPr lang="en-GB" sz="1800" b="0" strike="noStrike" spc="-1">
                <a:latin typeface="Arial"/>
              </a:rPr>
              <a:t>Click to edit the title text format</a:t>
            </a:r>
          </a:p>
        </p:txBody>
      </p:sp>
      <p:sp>
        <p:nvSpPr>
          <p:cNvPr id="3" name="PlaceHolder 2"/>
          <p:cNvSpPr>
            <a:spLocks noGrp="1"/>
          </p:cNvSpPr>
          <p:nvPr>
            <p:ph type="body"/>
          </p:nvPr>
        </p:nvSpPr>
        <p:spPr>
          <a:xfrm>
            <a:off x="628560" y="1370520"/>
            <a:ext cx="7886880" cy="326592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en-GB" sz="1800" b="0" strike="noStrike" spc="-1">
                <a:latin typeface="Arial"/>
              </a:rPr>
              <a:t>Click to edit the outline text format</a:t>
            </a:r>
          </a:p>
          <a:p>
            <a:pPr marL="864000" lvl="1" indent="-324000" algn="ctr">
              <a:spcBef>
                <a:spcPts val="1134"/>
              </a:spcBef>
              <a:buClr>
                <a:srgbClr val="000000"/>
              </a:buClr>
              <a:buSzPct val="75000"/>
              <a:buFont typeface="Symbol" charset="2"/>
              <a:buChar char=""/>
            </a:pPr>
            <a:r>
              <a:rPr lang="en-GB" sz="1800" b="0" strike="noStrike" spc="-1">
                <a:latin typeface="Arial"/>
              </a:rPr>
              <a:t>Second Outline Level</a:t>
            </a:r>
          </a:p>
          <a:p>
            <a:pPr marL="1296000" lvl="2" indent="-288000" algn="ctr">
              <a:spcBef>
                <a:spcPts val="850"/>
              </a:spcBef>
              <a:buClr>
                <a:srgbClr val="000000"/>
              </a:buClr>
              <a:buSzPct val="45000"/>
              <a:buFont typeface="Wingdings" charset="2"/>
              <a:buChar char=""/>
            </a:pPr>
            <a:r>
              <a:rPr lang="en-GB" sz="1800" b="0" strike="noStrike" spc="-1">
                <a:latin typeface="Arial"/>
              </a:rPr>
              <a:t>Third Outline Level</a:t>
            </a:r>
          </a:p>
          <a:p>
            <a:pPr marL="1728000" lvl="3" indent="-216000" algn="ctr">
              <a:spcBef>
                <a:spcPts val="567"/>
              </a:spcBef>
              <a:buClr>
                <a:srgbClr val="000000"/>
              </a:buClr>
              <a:buSzPct val="75000"/>
              <a:buFont typeface="Symbol" charset="2"/>
              <a:buChar char=""/>
            </a:pPr>
            <a:r>
              <a:rPr lang="en-GB" sz="1800" b="0" strike="noStrike" spc="-1">
                <a:latin typeface="Arial"/>
              </a:rPr>
              <a:t>Fourth Outline Level</a:t>
            </a:r>
          </a:p>
          <a:p>
            <a:pPr marL="2160000" lvl="4" indent="-216000" algn="ctr">
              <a:spcBef>
                <a:spcPts val="283"/>
              </a:spcBef>
              <a:buClr>
                <a:srgbClr val="000000"/>
              </a:buClr>
              <a:buSzPct val="45000"/>
              <a:buFont typeface="Wingdings" charset="2"/>
              <a:buChar char=""/>
            </a:pPr>
            <a:r>
              <a:rPr lang="en-GB" sz="1800" b="0" strike="noStrike" spc="-1">
                <a:latin typeface="Arial"/>
              </a:rPr>
              <a:t>Fifth Outline Level</a:t>
            </a:r>
          </a:p>
          <a:p>
            <a:pPr marL="2592000" lvl="5" indent="-216000" algn="ctr">
              <a:spcBef>
                <a:spcPts val="283"/>
              </a:spcBef>
              <a:buClr>
                <a:srgbClr val="000000"/>
              </a:buClr>
              <a:buSzPct val="45000"/>
              <a:buFont typeface="Wingdings" charset="2"/>
              <a:buChar char=""/>
            </a:pPr>
            <a:r>
              <a:rPr lang="en-GB" sz="1800" b="0" strike="noStrike" spc="-1">
                <a:latin typeface="Arial"/>
              </a:rPr>
              <a:t>Sixth Outline Level</a:t>
            </a:r>
          </a:p>
          <a:p>
            <a:pPr marL="3024000" lvl="6" indent="-216000" algn="ctr">
              <a:spcBef>
                <a:spcPts val="283"/>
              </a:spcBef>
              <a:buClr>
                <a:srgbClr val="000000"/>
              </a:buClr>
              <a:buSzPct val="45000"/>
              <a:buFont typeface="Wingdings" charset="2"/>
              <a:buChar char=""/>
            </a:pPr>
            <a:r>
              <a:rPr lang="en-GB"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r>
              <a:rPr lang="en-GB" sz="4400" b="0" strike="noStrike" spc="-1">
                <a:latin typeface="Arial"/>
              </a:rPr>
              <a:t>Click to edit the title text format</a:t>
            </a:r>
          </a:p>
        </p:txBody>
      </p:sp>
      <p:sp>
        <p:nvSpPr>
          <p:cNvPr id="39" name="PlaceHolder 2"/>
          <p:cNvSpPr>
            <a:spLocks noGrp="1"/>
          </p:cNvSpPr>
          <p:nvPr>
            <p:ph type="body"/>
          </p:nvPr>
        </p:nvSpPr>
        <p:spPr>
          <a:xfrm>
            <a:off x="457200" y="1204560"/>
            <a:ext cx="8229240" cy="2985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GB"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latin typeface="Arial"/>
              </a:rPr>
              <a:t>Second Outline Level</a:t>
            </a:r>
          </a:p>
          <a:p>
            <a:pPr marL="1296000" lvl="2" indent="-288000">
              <a:spcBef>
                <a:spcPts val="850"/>
              </a:spcBef>
              <a:buClr>
                <a:srgbClr val="000000"/>
              </a:buClr>
              <a:buSzPct val="45000"/>
              <a:buFont typeface="Wingdings" charset="2"/>
              <a:buChar char=""/>
            </a:pPr>
            <a:r>
              <a:rPr lang="en-GB" sz="2400" b="0" strike="noStrike" spc="-1">
                <a:latin typeface="Arial"/>
              </a:rPr>
              <a:t>Third Outline Level</a:t>
            </a:r>
          </a:p>
          <a:p>
            <a:pPr marL="1728000" lvl="3" indent="-216000">
              <a:spcBef>
                <a:spcPts val="567"/>
              </a:spcBef>
              <a:buClr>
                <a:srgbClr val="000000"/>
              </a:buClr>
              <a:buSzPct val="75000"/>
              <a:buFont typeface="Symbol" charset="2"/>
              <a:buChar char=""/>
            </a:pPr>
            <a:r>
              <a:rPr lang="en-GB" sz="2000" b="0" strike="noStrike" spc="-1">
                <a:latin typeface="Arial"/>
              </a:rPr>
              <a:t>Fourth Outline Level</a:t>
            </a:r>
          </a:p>
          <a:p>
            <a:pPr marL="2160000" lvl="4" indent="-216000">
              <a:spcBef>
                <a:spcPts val="283"/>
              </a:spcBef>
              <a:buClr>
                <a:srgbClr val="000000"/>
              </a:buClr>
              <a:buSzPct val="45000"/>
              <a:buFont typeface="Wingdings" charset="2"/>
              <a:buChar char=""/>
            </a:pPr>
            <a:r>
              <a:rPr lang="en-GB" sz="2000" b="0" strike="noStrike" spc="-1">
                <a:latin typeface="Arial"/>
              </a:rPr>
              <a:t>Fifth Outline Level</a:t>
            </a:r>
          </a:p>
          <a:p>
            <a:pPr marL="2592000" lvl="5" indent="-216000">
              <a:spcBef>
                <a:spcPts val="283"/>
              </a:spcBef>
              <a:buClr>
                <a:srgbClr val="000000"/>
              </a:buClr>
              <a:buSzPct val="45000"/>
              <a:buFont typeface="Wingdings" charset="2"/>
              <a:buChar char=""/>
            </a:pPr>
            <a:r>
              <a:rPr lang="en-GB" sz="2000" b="0" strike="noStrike" spc="-1">
                <a:latin typeface="Arial"/>
              </a:rPr>
              <a:t>Sixth Outline Level</a:t>
            </a:r>
          </a:p>
          <a:p>
            <a:pPr marL="3024000" lvl="6" indent="-216000">
              <a:spcBef>
                <a:spcPts val="283"/>
              </a:spcBef>
              <a:buClr>
                <a:srgbClr val="000000"/>
              </a:buClr>
              <a:buSzPct val="45000"/>
              <a:buFont typeface="Wingdings" charset="2"/>
              <a:buChar char=""/>
            </a:pPr>
            <a:r>
              <a:rPr lang="en-GB"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1143000" y="2703960"/>
            <a:ext cx="6857280" cy="1242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90000"/>
              </a:lnSpc>
              <a:spcBef>
                <a:spcPts val="1001"/>
              </a:spcBef>
            </a:pPr>
            <a:r>
              <a:rPr lang="en-GB" sz="2400" b="0" strike="noStrike" spc="-1">
                <a:solidFill>
                  <a:srgbClr val="000000"/>
                </a:solidFill>
                <a:latin typeface="Arial"/>
                <a:ea typeface="Arial"/>
              </a:rPr>
              <a:t>Group 20</a:t>
            </a:r>
            <a:endParaRPr lang="en-GB" sz="2400" b="0" strike="noStrike" spc="-1">
              <a:latin typeface="Arial"/>
            </a:endParaRPr>
          </a:p>
        </p:txBody>
      </p:sp>
      <p:sp>
        <p:nvSpPr>
          <p:cNvPr id="77" name="CustomShape 2"/>
          <p:cNvSpPr/>
          <p:nvPr/>
        </p:nvSpPr>
        <p:spPr>
          <a:xfrm>
            <a:off x="1143000" y="842400"/>
            <a:ext cx="6857280" cy="1791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90000"/>
              </a:lnSpc>
            </a:pPr>
            <a:r>
              <a:rPr lang="en-GB" sz="6000" b="0" strike="noStrike" spc="-1">
                <a:solidFill>
                  <a:srgbClr val="000000"/>
                </a:solidFill>
                <a:latin typeface="Arial"/>
                <a:ea typeface="Arial"/>
              </a:rPr>
              <a:t>Translation App Concept UI</a:t>
            </a:r>
            <a:endParaRPr lang="en-GB" sz="6000" b="0" strike="noStrike" spc="-1">
              <a:latin typeface="Arial"/>
            </a:endParaRPr>
          </a:p>
        </p:txBody>
      </p:sp>
      <p:sp>
        <p:nvSpPr>
          <p:cNvPr id="78" name="CustomShape 3"/>
          <p:cNvSpPr/>
          <p:nvPr/>
        </p:nvSpPr>
        <p:spPr>
          <a:xfrm>
            <a:off x="3888000" y="4333680"/>
            <a:ext cx="1367280" cy="60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GB" sz="1800" b="0" i="1" strike="noStrike" spc="-1">
                <a:solidFill>
                  <a:srgbClr val="808080"/>
                </a:solidFill>
                <a:latin typeface="Arial"/>
                <a:ea typeface="DejaVu Sans"/>
              </a:rPr>
              <a:t>Version 1.1 (Release)</a:t>
            </a:r>
            <a:endParaRPr lang="en-GB" sz="18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FE8E5AA5-EED6-4AEB-B45D-CC8D85FE76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52"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3: View practice list</a:t>
            </a:r>
            <a:endParaRPr lang="en-GB" sz="1400" b="0" strike="noStrike" spc="-1">
              <a:latin typeface="Arial"/>
            </a:endParaRPr>
          </a:p>
        </p:txBody>
      </p:sp>
      <p:sp>
        <p:nvSpPr>
          <p:cNvPr id="153" name="CustomShape 2"/>
          <p:cNvSpPr/>
          <p:nvPr/>
        </p:nvSpPr>
        <p:spPr>
          <a:xfrm>
            <a:off x="3598560" y="2016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‘Practice List’ icon</a:t>
            </a:r>
            <a:endParaRPr lang="en-GB" sz="1800" b="0" strike="noStrike" spc="-1">
              <a:latin typeface="Arial"/>
            </a:endParaRPr>
          </a:p>
        </p:txBody>
      </p:sp>
      <p:sp>
        <p:nvSpPr>
          <p:cNvPr id="154" name="Line 3"/>
          <p:cNvSpPr/>
          <p:nvPr/>
        </p:nvSpPr>
        <p:spPr>
          <a:xfrm flipH="1" flipV="1">
            <a:off x="504000" y="1080000"/>
            <a:ext cx="3094560" cy="1224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0A69582D-BE14-4D91-847F-64BD050777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43"/>
            <a:ext cx="9144000" cy="5143500"/>
          </a:xfrm>
          <a:prstGeom prst="rect">
            <a:avLst/>
          </a:prstGeom>
        </p:spPr>
      </p:pic>
      <p:sp>
        <p:nvSpPr>
          <p:cNvPr id="159" name="CustomShape 2"/>
          <p:cNvSpPr/>
          <p:nvPr/>
        </p:nvSpPr>
        <p:spPr>
          <a:xfrm>
            <a:off x="3094200" y="3528000"/>
            <a:ext cx="3241080" cy="863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User is presented with the ‘Practice List’ page</a:t>
            </a:r>
            <a:endParaRPr lang="en-GB" sz="1800" b="0" strike="noStrike" spc="-1">
              <a:latin typeface="Arial"/>
            </a:endParaRPr>
          </a:p>
        </p:txBody>
      </p:sp>
      <p:sp>
        <p:nvSpPr>
          <p:cNvPr id="158"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3: View practice list</a:t>
            </a:r>
            <a:endParaRPr lang="en-GB" sz="14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5DA68F3D-9AE3-41D5-BD6C-EBD595C85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64" name="CustomShape 2"/>
          <p:cNvSpPr/>
          <p:nvPr/>
        </p:nvSpPr>
        <p:spPr>
          <a:xfrm>
            <a:off x="5184000" y="2664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‘Practice List’ page</a:t>
            </a:r>
            <a:endParaRPr lang="en-GB" sz="1800" b="0" strike="noStrike" spc="-1">
              <a:latin typeface="Arial"/>
            </a:endParaRPr>
          </a:p>
        </p:txBody>
      </p:sp>
      <p:sp>
        <p:nvSpPr>
          <p:cNvPr id="165" name="Line 3"/>
          <p:cNvSpPr/>
          <p:nvPr/>
        </p:nvSpPr>
        <p:spPr>
          <a:xfrm flipH="1" flipV="1">
            <a:off x="504000" y="1152000"/>
            <a:ext cx="4680000" cy="180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163"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dirty="0">
                <a:solidFill>
                  <a:srgbClr val="000000"/>
                </a:solidFill>
                <a:latin typeface="Arial"/>
                <a:ea typeface="DejaVu Sans"/>
              </a:rPr>
              <a:t>Use Case 4: Modify practice list</a:t>
            </a:r>
            <a:endParaRPr lang="en-GB" sz="1400" b="0" strike="noStrike" spc="-1" dirty="0">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CC8AD973-1269-4194-8D82-856174E21E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70" name="CustomShape 2"/>
          <p:cNvSpPr/>
          <p:nvPr/>
        </p:nvSpPr>
        <p:spPr>
          <a:xfrm>
            <a:off x="3094200" y="3528000"/>
            <a:ext cx="3299876" cy="955566"/>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You can only remove practise words from the ‘Practice List’ page.</a:t>
            </a:r>
            <a:endParaRPr lang="en-GB" sz="1800" b="0" strike="noStrike" spc="-1">
              <a:latin typeface="Arial"/>
            </a:endParaRPr>
          </a:p>
        </p:txBody>
      </p:sp>
      <p:sp>
        <p:nvSpPr>
          <p:cNvPr id="171" name="CustomShape 3"/>
          <p:cNvSpPr/>
          <p:nvPr/>
        </p:nvSpPr>
        <p:spPr>
          <a:xfrm>
            <a:off x="5184000" y="2664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a word to remove it from the practice list</a:t>
            </a:r>
            <a:endParaRPr lang="en-GB" sz="1800" b="0" strike="noStrike" spc="-1">
              <a:latin typeface="Arial"/>
            </a:endParaRPr>
          </a:p>
        </p:txBody>
      </p:sp>
      <p:sp>
        <p:nvSpPr>
          <p:cNvPr id="172" name="Line 4"/>
          <p:cNvSpPr/>
          <p:nvPr/>
        </p:nvSpPr>
        <p:spPr>
          <a:xfrm flipH="1" flipV="1">
            <a:off x="3030001" y="1996433"/>
            <a:ext cx="2153999" cy="955567"/>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169"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dirty="0">
                <a:solidFill>
                  <a:srgbClr val="000000"/>
                </a:solidFill>
                <a:latin typeface="Arial"/>
                <a:ea typeface="DejaVu Sans"/>
              </a:rPr>
              <a:t>Use Case 4: Modify practice list</a:t>
            </a:r>
            <a:endParaRPr lang="en-GB" sz="1400" b="0" strike="noStrike" spc="-1" dirty="0">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550BF211-E48C-40CF-995E-7206A23D21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78" name="CustomShape 2"/>
          <p:cNvSpPr/>
          <p:nvPr/>
        </p:nvSpPr>
        <p:spPr>
          <a:xfrm>
            <a:off x="3094200" y="3528000"/>
            <a:ext cx="3241080" cy="863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To add words to the list need to visit the ‘Dictionary’ page</a:t>
            </a:r>
            <a:endParaRPr lang="en-GB" sz="1800" b="0" strike="noStrike" spc="-1">
              <a:latin typeface="Arial"/>
            </a:endParaRPr>
          </a:p>
        </p:txBody>
      </p:sp>
      <p:sp>
        <p:nvSpPr>
          <p:cNvPr id="179" name="CustomShape 3"/>
          <p:cNvSpPr/>
          <p:nvPr/>
        </p:nvSpPr>
        <p:spPr>
          <a:xfrm>
            <a:off x="5184000" y="2664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‘Dictionary’ icon</a:t>
            </a:r>
            <a:endParaRPr lang="en-GB" sz="1800" b="0" strike="noStrike" spc="-1">
              <a:latin typeface="Arial"/>
            </a:endParaRPr>
          </a:p>
        </p:txBody>
      </p:sp>
      <p:sp>
        <p:nvSpPr>
          <p:cNvPr id="180" name="Line 4"/>
          <p:cNvSpPr/>
          <p:nvPr/>
        </p:nvSpPr>
        <p:spPr>
          <a:xfrm flipH="1" flipV="1">
            <a:off x="432000" y="648000"/>
            <a:ext cx="4752000" cy="2304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177" name="CustomShape 1"/>
          <p:cNvSpPr/>
          <p:nvPr/>
        </p:nvSpPr>
        <p:spPr>
          <a:xfrm>
            <a:off x="6262514" y="6519"/>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4: Modify practice list</a:t>
            </a:r>
            <a:endParaRPr lang="en-GB" sz="14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9625D970-2D2D-4F82-9E54-F39791E8D4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82"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5: Start a test</a:t>
            </a:r>
            <a:endParaRPr lang="en-GB" sz="1400" b="0" strike="noStrike" spc="-1">
              <a:latin typeface="Arial"/>
            </a:endParaRPr>
          </a:p>
        </p:txBody>
      </p:sp>
      <p:sp>
        <p:nvSpPr>
          <p:cNvPr id="183" name="CustomShape 2"/>
          <p:cNvSpPr/>
          <p:nvPr/>
        </p:nvSpPr>
        <p:spPr>
          <a:xfrm>
            <a:off x="5184360" y="2664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‘Study’ icon</a:t>
            </a:r>
            <a:endParaRPr lang="en-GB" sz="1800" b="0" strike="noStrike" spc="-1">
              <a:latin typeface="Arial"/>
            </a:endParaRPr>
          </a:p>
        </p:txBody>
      </p:sp>
      <p:sp>
        <p:nvSpPr>
          <p:cNvPr id="184" name="Line 3"/>
          <p:cNvSpPr/>
          <p:nvPr/>
        </p:nvSpPr>
        <p:spPr>
          <a:xfrm flipH="1" flipV="1">
            <a:off x="504000" y="1872000"/>
            <a:ext cx="4680360" cy="1152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3557762-ECDF-40DD-9E4A-14285A9464DC}"/>
              </a:ext>
            </a:extLst>
          </p:cNvPr>
          <p:cNvPicPr/>
          <p:nvPr/>
        </p:nvPicPr>
        <p:blipFill>
          <a:blip r:embed="rId2"/>
          <a:stretch/>
        </p:blipFill>
        <p:spPr>
          <a:xfrm>
            <a:off x="0" y="0"/>
            <a:ext cx="9142920" cy="5142240"/>
          </a:xfrm>
          <a:prstGeom prst="rect">
            <a:avLst/>
          </a:prstGeom>
          <a:ln>
            <a:noFill/>
          </a:ln>
        </p:spPr>
      </p:pic>
      <p:sp>
        <p:nvSpPr>
          <p:cNvPr id="187"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dirty="0">
                <a:solidFill>
                  <a:srgbClr val="000000"/>
                </a:solidFill>
                <a:latin typeface="Arial"/>
                <a:ea typeface="DejaVu Sans"/>
              </a:rPr>
              <a:t>Use Case 5: Start a test</a:t>
            </a:r>
            <a:endParaRPr lang="en-GB" sz="1400" b="0" strike="noStrike" spc="-1" dirty="0">
              <a:latin typeface="Arial"/>
            </a:endParaRPr>
          </a:p>
        </p:txBody>
      </p:sp>
      <p:pic>
        <p:nvPicPr>
          <p:cNvPr id="189" name="Picture 188"/>
          <p:cNvPicPr/>
          <p:nvPr/>
        </p:nvPicPr>
        <p:blipFill>
          <a:blip r:embed="rId3"/>
          <a:stretch/>
        </p:blipFill>
        <p:spPr>
          <a:xfrm>
            <a:off x="0" y="0"/>
            <a:ext cx="513720" cy="5146920"/>
          </a:xfrm>
          <a:prstGeom prst="rect">
            <a:avLst/>
          </a:prstGeom>
          <a:ln>
            <a:noFill/>
          </a:ln>
        </p:spPr>
      </p:pic>
      <p:sp>
        <p:nvSpPr>
          <p:cNvPr id="188" name="CustomShape 2"/>
          <p:cNvSpPr/>
          <p:nvPr/>
        </p:nvSpPr>
        <p:spPr>
          <a:xfrm>
            <a:off x="2880001" y="433800"/>
            <a:ext cx="3241080" cy="1453008"/>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dirty="0">
                <a:solidFill>
                  <a:srgbClr val="FFFFFF"/>
                </a:solidFill>
                <a:latin typeface="Arial"/>
                <a:ea typeface="Arial"/>
              </a:rPr>
              <a:t>The user is randomly placed within one of three test types. In this instance we will show ‘Match The Meanings’ as the randomly selected test.</a:t>
            </a:r>
            <a:endParaRPr lang="en-GB" sz="1800" b="0" strike="noStrike" spc="-1" dirty="0">
              <a:latin typeface="Arial"/>
            </a:endParaRPr>
          </a:p>
        </p:txBody>
      </p:sp>
      <p:sp>
        <p:nvSpPr>
          <p:cNvPr id="2" name="Rectangle 1">
            <a:extLst>
              <a:ext uri="{FF2B5EF4-FFF2-40B4-BE49-F238E27FC236}">
                <a16:creationId xmlns:a16="http://schemas.microsoft.com/office/drawing/2014/main" id="{31CFA914-0C8B-4758-AFE1-34A78CBCFE43}"/>
              </a:ext>
            </a:extLst>
          </p:cNvPr>
          <p:cNvSpPr/>
          <p:nvPr/>
        </p:nvSpPr>
        <p:spPr>
          <a:xfrm>
            <a:off x="1855694" y="2091018"/>
            <a:ext cx="2097741" cy="13581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B7466F0C-7934-4AE0-A12B-28E19A94B245}"/>
              </a:ext>
            </a:extLst>
          </p:cNvPr>
          <p:cNvSpPr/>
          <p:nvPr/>
        </p:nvSpPr>
        <p:spPr>
          <a:xfrm>
            <a:off x="4666129" y="1996888"/>
            <a:ext cx="2097741" cy="13581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BF26E7C2-AFBC-4976-8D36-C1CB48AD37A3}"/>
              </a:ext>
            </a:extLst>
          </p:cNvPr>
          <p:cNvSpPr txBox="1"/>
          <p:nvPr/>
        </p:nvSpPr>
        <p:spPr>
          <a:xfrm>
            <a:off x="1917285" y="2059442"/>
            <a:ext cx="1190065" cy="369332"/>
          </a:xfrm>
          <a:prstGeom prst="rect">
            <a:avLst/>
          </a:prstGeom>
          <a:noFill/>
        </p:spPr>
        <p:txBody>
          <a:bodyPr wrap="square" rtlCol="0">
            <a:spAutoFit/>
          </a:bodyPr>
          <a:lstStyle/>
          <a:p>
            <a:r>
              <a:rPr lang="en-GB" dirty="0"/>
              <a:t>Afal</a:t>
            </a:r>
          </a:p>
        </p:txBody>
      </p:sp>
      <p:sp>
        <p:nvSpPr>
          <p:cNvPr id="9" name="TextBox 8">
            <a:extLst>
              <a:ext uri="{FF2B5EF4-FFF2-40B4-BE49-F238E27FC236}">
                <a16:creationId xmlns:a16="http://schemas.microsoft.com/office/drawing/2014/main" id="{3F4B4946-5852-4BDD-9E40-75467CF5D69C}"/>
              </a:ext>
            </a:extLst>
          </p:cNvPr>
          <p:cNvSpPr txBox="1"/>
          <p:nvPr/>
        </p:nvSpPr>
        <p:spPr>
          <a:xfrm>
            <a:off x="1917285" y="2386454"/>
            <a:ext cx="1190065" cy="369332"/>
          </a:xfrm>
          <a:prstGeom prst="rect">
            <a:avLst/>
          </a:prstGeom>
          <a:noFill/>
        </p:spPr>
        <p:txBody>
          <a:bodyPr wrap="square" rtlCol="0">
            <a:spAutoFit/>
          </a:bodyPr>
          <a:lstStyle/>
          <a:p>
            <a:r>
              <a:rPr lang="en-GB" dirty="0"/>
              <a:t>Oren</a:t>
            </a:r>
          </a:p>
        </p:txBody>
      </p:sp>
      <p:sp>
        <p:nvSpPr>
          <p:cNvPr id="10" name="TextBox 9">
            <a:extLst>
              <a:ext uri="{FF2B5EF4-FFF2-40B4-BE49-F238E27FC236}">
                <a16:creationId xmlns:a16="http://schemas.microsoft.com/office/drawing/2014/main" id="{8E28C95C-0BC8-42B7-8D98-919DF5F2B4DD}"/>
              </a:ext>
            </a:extLst>
          </p:cNvPr>
          <p:cNvSpPr txBox="1"/>
          <p:nvPr/>
        </p:nvSpPr>
        <p:spPr>
          <a:xfrm>
            <a:off x="1917284" y="2733146"/>
            <a:ext cx="1190065" cy="369332"/>
          </a:xfrm>
          <a:prstGeom prst="rect">
            <a:avLst/>
          </a:prstGeom>
          <a:noFill/>
        </p:spPr>
        <p:txBody>
          <a:bodyPr wrap="square" rtlCol="0">
            <a:spAutoFit/>
          </a:bodyPr>
          <a:lstStyle/>
          <a:p>
            <a:r>
              <a:rPr lang="en-GB" dirty="0"/>
              <a:t>Cath</a:t>
            </a:r>
          </a:p>
        </p:txBody>
      </p:sp>
      <p:sp>
        <p:nvSpPr>
          <p:cNvPr id="11" name="TextBox 10">
            <a:extLst>
              <a:ext uri="{FF2B5EF4-FFF2-40B4-BE49-F238E27FC236}">
                <a16:creationId xmlns:a16="http://schemas.microsoft.com/office/drawing/2014/main" id="{0E747547-8568-4EED-A531-2B5A5442625F}"/>
              </a:ext>
            </a:extLst>
          </p:cNvPr>
          <p:cNvSpPr txBox="1"/>
          <p:nvPr/>
        </p:nvSpPr>
        <p:spPr>
          <a:xfrm>
            <a:off x="1926164" y="3066854"/>
            <a:ext cx="1462495" cy="369332"/>
          </a:xfrm>
          <a:prstGeom prst="rect">
            <a:avLst/>
          </a:prstGeom>
          <a:noFill/>
        </p:spPr>
        <p:txBody>
          <a:bodyPr wrap="square" rtlCol="0">
            <a:spAutoFit/>
          </a:bodyPr>
          <a:lstStyle/>
          <a:p>
            <a:r>
              <a:rPr lang="en-GB" dirty="0" err="1"/>
              <a:t>Byrw</a:t>
            </a:r>
            <a:r>
              <a:rPr lang="en-GB" dirty="0"/>
              <a:t> </a:t>
            </a:r>
            <a:r>
              <a:rPr lang="en-GB" dirty="0" err="1"/>
              <a:t>Glaw</a:t>
            </a:r>
            <a:endParaRPr lang="en-GB" dirty="0"/>
          </a:p>
        </p:txBody>
      </p:sp>
      <p:sp>
        <p:nvSpPr>
          <p:cNvPr id="12" name="TextBox 11">
            <a:extLst>
              <a:ext uri="{FF2B5EF4-FFF2-40B4-BE49-F238E27FC236}">
                <a16:creationId xmlns:a16="http://schemas.microsoft.com/office/drawing/2014/main" id="{BAD508B3-D66D-47CE-88A4-30BDC074CA4F}"/>
              </a:ext>
            </a:extLst>
          </p:cNvPr>
          <p:cNvSpPr txBox="1"/>
          <p:nvPr/>
        </p:nvSpPr>
        <p:spPr>
          <a:xfrm>
            <a:off x="5596650" y="2059442"/>
            <a:ext cx="1462495" cy="369332"/>
          </a:xfrm>
          <a:prstGeom prst="rect">
            <a:avLst/>
          </a:prstGeom>
          <a:noFill/>
        </p:spPr>
        <p:txBody>
          <a:bodyPr wrap="square" rtlCol="0">
            <a:spAutoFit/>
          </a:bodyPr>
          <a:lstStyle/>
          <a:p>
            <a:r>
              <a:rPr lang="en-GB" dirty="0"/>
              <a:t>Raining</a:t>
            </a:r>
          </a:p>
        </p:txBody>
      </p:sp>
      <p:sp>
        <p:nvSpPr>
          <p:cNvPr id="13" name="TextBox 12">
            <a:extLst>
              <a:ext uri="{FF2B5EF4-FFF2-40B4-BE49-F238E27FC236}">
                <a16:creationId xmlns:a16="http://schemas.microsoft.com/office/drawing/2014/main" id="{1BBC2B4B-1DC5-4417-8E2C-7A5EA8234DFB}"/>
              </a:ext>
            </a:extLst>
          </p:cNvPr>
          <p:cNvSpPr txBox="1"/>
          <p:nvPr/>
        </p:nvSpPr>
        <p:spPr>
          <a:xfrm>
            <a:off x="5596643" y="2400762"/>
            <a:ext cx="1462495" cy="369332"/>
          </a:xfrm>
          <a:prstGeom prst="rect">
            <a:avLst/>
          </a:prstGeom>
          <a:noFill/>
        </p:spPr>
        <p:txBody>
          <a:bodyPr wrap="square" rtlCol="0">
            <a:spAutoFit/>
          </a:bodyPr>
          <a:lstStyle/>
          <a:p>
            <a:r>
              <a:rPr lang="en-GB" dirty="0"/>
              <a:t>Orange</a:t>
            </a:r>
          </a:p>
        </p:txBody>
      </p:sp>
      <p:sp>
        <p:nvSpPr>
          <p:cNvPr id="14" name="TextBox 13">
            <a:extLst>
              <a:ext uri="{FF2B5EF4-FFF2-40B4-BE49-F238E27FC236}">
                <a16:creationId xmlns:a16="http://schemas.microsoft.com/office/drawing/2014/main" id="{F8428DC6-6084-486E-8B9F-EA9A69DC2AF4}"/>
              </a:ext>
            </a:extLst>
          </p:cNvPr>
          <p:cNvSpPr txBox="1"/>
          <p:nvPr/>
        </p:nvSpPr>
        <p:spPr>
          <a:xfrm>
            <a:off x="5605805" y="2742082"/>
            <a:ext cx="1462495" cy="369332"/>
          </a:xfrm>
          <a:prstGeom prst="rect">
            <a:avLst/>
          </a:prstGeom>
          <a:noFill/>
        </p:spPr>
        <p:txBody>
          <a:bodyPr wrap="square" rtlCol="0">
            <a:spAutoFit/>
          </a:bodyPr>
          <a:lstStyle/>
          <a:p>
            <a:r>
              <a:rPr lang="en-GB" dirty="0"/>
              <a:t>Apple</a:t>
            </a:r>
          </a:p>
        </p:txBody>
      </p:sp>
      <p:sp>
        <p:nvSpPr>
          <p:cNvPr id="15" name="TextBox 14">
            <a:extLst>
              <a:ext uri="{FF2B5EF4-FFF2-40B4-BE49-F238E27FC236}">
                <a16:creationId xmlns:a16="http://schemas.microsoft.com/office/drawing/2014/main" id="{DF7FF498-1197-493F-8A5E-9D6AB1EE4CF7}"/>
              </a:ext>
            </a:extLst>
          </p:cNvPr>
          <p:cNvSpPr txBox="1"/>
          <p:nvPr/>
        </p:nvSpPr>
        <p:spPr>
          <a:xfrm>
            <a:off x="5605805" y="3066854"/>
            <a:ext cx="1462495" cy="369332"/>
          </a:xfrm>
          <a:prstGeom prst="rect">
            <a:avLst/>
          </a:prstGeom>
          <a:noFill/>
        </p:spPr>
        <p:txBody>
          <a:bodyPr wrap="square" rtlCol="0">
            <a:spAutoFit/>
          </a:bodyPr>
          <a:lstStyle/>
          <a:p>
            <a:r>
              <a:rPr lang="en-GB" dirty="0"/>
              <a:t>Cat</a:t>
            </a:r>
          </a:p>
        </p:txBody>
      </p:sp>
      <p:sp>
        <p:nvSpPr>
          <p:cNvPr id="4" name="Rectangle 3">
            <a:extLst>
              <a:ext uri="{FF2B5EF4-FFF2-40B4-BE49-F238E27FC236}">
                <a16:creationId xmlns:a16="http://schemas.microsoft.com/office/drawing/2014/main" id="{060DCA05-B199-4540-8136-9271EB9095E2}"/>
              </a:ext>
            </a:extLst>
          </p:cNvPr>
          <p:cNvSpPr/>
          <p:nvPr/>
        </p:nvSpPr>
        <p:spPr>
          <a:xfrm>
            <a:off x="6648450" y="885825"/>
            <a:ext cx="2475420" cy="474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BF6F215D-CBA3-421B-990F-19C2DF6E4D62}"/>
              </a:ext>
            </a:extLst>
          </p:cNvPr>
          <p:cNvSpPr txBox="1"/>
          <p:nvPr/>
        </p:nvSpPr>
        <p:spPr>
          <a:xfrm>
            <a:off x="6706680" y="885825"/>
            <a:ext cx="1703895" cy="369332"/>
          </a:xfrm>
          <a:prstGeom prst="rect">
            <a:avLst/>
          </a:prstGeom>
          <a:noFill/>
        </p:spPr>
        <p:txBody>
          <a:bodyPr wrap="square" rtlCol="0">
            <a:spAutoFit/>
          </a:bodyPr>
          <a:lstStyle/>
          <a:p>
            <a:r>
              <a:rPr lang="en-GB" dirty="0"/>
              <a:t>Total Answers:</a:t>
            </a:r>
          </a:p>
        </p:txBody>
      </p:sp>
      <p:sp>
        <p:nvSpPr>
          <p:cNvPr id="18" name="TextBox 17">
            <a:extLst>
              <a:ext uri="{FF2B5EF4-FFF2-40B4-BE49-F238E27FC236}">
                <a16:creationId xmlns:a16="http://schemas.microsoft.com/office/drawing/2014/main" id="{3AD4A592-CEFF-436F-BCAE-17D5B504643F}"/>
              </a:ext>
            </a:extLst>
          </p:cNvPr>
          <p:cNvSpPr txBox="1"/>
          <p:nvPr/>
        </p:nvSpPr>
        <p:spPr>
          <a:xfrm>
            <a:off x="8851867" y="885825"/>
            <a:ext cx="300578" cy="369332"/>
          </a:xfrm>
          <a:prstGeom prst="rect">
            <a:avLst/>
          </a:prstGeom>
          <a:noFill/>
        </p:spPr>
        <p:txBody>
          <a:bodyPr wrap="square" rtlCol="0">
            <a:spAutoFit/>
          </a:bodyPr>
          <a:lstStyle/>
          <a:p>
            <a:r>
              <a:rPr lang="en-GB" dirty="0"/>
              <a:t>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889A84-0C5F-40ED-B057-268817167660}"/>
              </a:ext>
            </a:extLst>
          </p:cNvPr>
          <p:cNvPicPr/>
          <p:nvPr/>
        </p:nvPicPr>
        <p:blipFill>
          <a:blip r:embed="rId2"/>
          <a:stretch/>
        </p:blipFill>
        <p:spPr>
          <a:xfrm>
            <a:off x="0" y="0"/>
            <a:ext cx="9142920" cy="5142240"/>
          </a:xfrm>
          <a:prstGeom prst="rect">
            <a:avLst/>
          </a:prstGeom>
          <a:ln>
            <a:noFill/>
          </a:ln>
        </p:spPr>
      </p:pic>
      <p:sp>
        <p:nvSpPr>
          <p:cNvPr id="11" name="Rectangle 10">
            <a:extLst>
              <a:ext uri="{FF2B5EF4-FFF2-40B4-BE49-F238E27FC236}">
                <a16:creationId xmlns:a16="http://schemas.microsoft.com/office/drawing/2014/main" id="{21E4692B-9B79-4FBE-A643-1EDE54329CDA}"/>
              </a:ext>
            </a:extLst>
          </p:cNvPr>
          <p:cNvSpPr/>
          <p:nvPr/>
        </p:nvSpPr>
        <p:spPr>
          <a:xfrm>
            <a:off x="1855694" y="2091018"/>
            <a:ext cx="2097741" cy="13581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85D80763-CD09-4947-82DC-BEF7C6631F59}"/>
              </a:ext>
            </a:extLst>
          </p:cNvPr>
          <p:cNvSpPr/>
          <p:nvPr/>
        </p:nvSpPr>
        <p:spPr>
          <a:xfrm>
            <a:off x="4666129" y="1996888"/>
            <a:ext cx="2097741" cy="13581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25EA7FE1-766C-4FF3-A0E4-4FAAA1D336E3}"/>
              </a:ext>
            </a:extLst>
          </p:cNvPr>
          <p:cNvSpPr txBox="1"/>
          <p:nvPr/>
        </p:nvSpPr>
        <p:spPr>
          <a:xfrm>
            <a:off x="1917285" y="2059442"/>
            <a:ext cx="1190065" cy="369332"/>
          </a:xfrm>
          <a:prstGeom prst="rect">
            <a:avLst/>
          </a:prstGeom>
          <a:noFill/>
        </p:spPr>
        <p:txBody>
          <a:bodyPr wrap="square" rtlCol="0">
            <a:spAutoFit/>
          </a:bodyPr>
          <a:lstStyle/>
          <a:p>
            <a:r>
              <a:rPr lang="en-GB" dirty="0"/>
              <a:t>Afal</a:t>
            </a:r>
          </a:p>
        </p:txBody>
      </p:sp>
      <p:sp>
        <p:nvSpPr>
          <p:cNvPr id="14" name="TextBox 13">
            <a:extLst>
              <a:ext uri="{FF2B5EF4-FFF2-40B4-BE49-F238E27FC236}">
                <a16:creationId xmlns:a16="http://schemas.microsoft.com/office/drawing/2014/main" id="{315EF837-680F-4BB3-BB05-853681E2714E}"/>
              </a:ext>
            </a:extLst>
          </p:cNvPr>
          <p:cNvSpPr txBox="1"/>
          <p:nvPr/>
        </p:nvSpPr>
        <p:spPr>
          <a:xfrm>
            <a:off x="1917285" y="2386454"/>
            <a:ext cx="1190065" cy="369332"/>
          </a:xfrm>
          <a:prstGeom prst="rect">
            <a:avLst/>
          </a:prstGeom>
          <a:noFill/>
        </p:spPr>
        <p:txBody>
          <a:bodyPr wrap="square" rtlCol="0">
            <a:spAutoFit/>
          </a:bodyPr>
          <a:lstStyle/>
          <a:p>
            <a:r>
              <a:rPr lang="en-GB" dirty="0"/>
              <a:t>Oren</a:t>
            </a:r>
          </a:p>
        </p:txBody>
      </p:sp>
      <p:sp>
        <p:nvSpPr>
          <p:cNvPr id="15" name="TextBox 14">
            <a:extLst>
              <a:ext uri="{FF2B5EF4-FFF2-40B4-BE49-F238E27FC236}">
                <a16:creationId xmlns:a16="http://schemas.microsoft.com/office/drawing/2014/main" id="{ECB18724-8445-499A-86DE-453331632FF7}"/>
              </a:ext>
            </a:extLst>
          </p:cNvPr>
          <p:cNvSpPr txBox="1"/>
          <p:nvPr/>
        </p:nvSpPr>
        <p:spPr>
          <a:xfrm>
            <a:off x="1917284" y="2733146"/>
            <a:ext cx="1190065" cy="369332"/>
          </a:xfrm>
          <a:prstGeom prst="rect">
            <a:avLst/>
          </a:prstGeom>
          <a:noFill/>
        </p:spPr>
        <p:txBody>
          <a:bodyPr wrap="square" rtlCol="0">
            <a:spAutoFit/>
          </a:bodyPr>
          <a:lstStyle/>
          <a:p>
            <a:r>
              <a:rPr lang="en-GB" dirty="0"/>
              <a:t>Cath</a:t>
            </a:r>
          </a:p>
        </p:txBody>
      </p:sp>
      <p:sp>
        <p:nvSpPr>
          <p:cNvPr id="16" name="TextBox 15">
            <a:extLst>
              <a:ext uri="{FF2B5EF4-FFF2-40B4-BE49-F238E27FC236}">
                <a16:creationId xmlns:a16="http://schemas.microsoft.com/office/drawing/2014/main" id="{24D38D2B-8365-4165-BC1D-3A30843B84F7}"/>
              </a:ext>
            </a:extLst>
          </p:cNvPr>
          <p:cNvSpPr txBox="1"/>
          <p:nvPr/>
        </p:nvSpPr>
        <p:spPr>
          <a:xfrm>
            <a:off x="1926164" y="3066854"/>
            <a:ext cx="1462495" cy="369332"/>
          </a:xfrm>
          <a:prstGeom prst="rect">
            <a:avLst/>
          </a:prstGeom>
          <a:noFill/>
        </p:spPr>
        <p:txBody>
          <a:bodyPr wrap="square" rtlCol="0">
            <a:spAutoFit/>
          </a:bodyPr>
          <a:lstStyle/>
          <a:p>
            <a:r>
              <a:rPr lang="en-GB" dirty="0" err="1"/>
              <a:t>Byrw</a:t>
            </a:r>
            <a:r>
              <a:rPr lang="en-GB" dirty="0"/>
              <a:t> </a:t>
            </a:r>
            <a:r>
              <a:rPr lang="en-GB" dirty="0" err="1"/>
              <a:t>Glaw</a:t>
            </a:r>
            <a:endParaRPr lang="en-GB" dirty="0"/>
          </a:p>
        </p:txBody>
      </p:sp>
      <p:sp>
        <p:nvSpPr>
          <p:cNvPr id="17" name="TextBox 16">
            <a:extLst>
              <a:ext uri="{FF2B5EF4-FFF2-40B4-BE49-F238E27FC236}">
                <a16:creationId xmlns:a16="http://schemas.microsoft.com/office/drawing/2014/main" id="{BC2BDC95-1F8F-4088-90CF-7B6B6B81ED1B}"/>
              </a:ext>
            </a:extLst>
          </p:cNvPr>
          <p:cNvSpPr txBox="1"/>
          <p:nvPr/>
        </p:nvSpPr>
        <p:spPr>
          <a:xfrm>
            <a:off x="5596650" y="2059442"/>
            <a:ext cx="1462495" cy="369332"/>
          </a:xfrm>
          <a:prstGeom prst="rect">
            <a:avLst/>
          </a:prstGeom>
          <a:noFill/>
        </p:spPr>
        <p:txBody>
          <a:bodyPr wrap="square" rtlCol="0">
            <a:spAutoFit/>
          </a:bodyPr>
          <a:lstStyle/>
          <a:p>
            <a:r>
              <a:rPr lang="en-GB" dirty="0"/>
              <a:t>Raining</a:t>
            </a:r>
          </a:p>
        </p:txBody>
      </p:sp>
      <p:sp>
        <p:nvSpPr>
          <p:cNvPr id="18" name="TextBox 17">
            <a:extLst>
              <a:ext uri="{FF2B5EF4-FFF2-40B4-BE49-F238E27FC236}">
                <a16:creationId xmlns:a16="http://schemas.microsoft.com/office/drawing/2014/main" id="{C39F309D-99C0-4837-A1CA-27E177AE467F}"/>
              </a:ext>
            </a:extLst>
          </p:cNvPr>
          <p:cNvSpPr txBox="1"/>
          <p:nvPr/>
        </p:nvSpPr>
        <p:spPr>
          <a:xfrm>
            <a:off x="5596643" y="2400762"/>
            <a:ext cx="1462495" cy="369332"/>
          </a:xfrm>
          <a:prstGeom prst="rect">
            <a:avLst/>
          </a:prstGeom>
          <a:noFill/>
        </p:spPr>
        <p:txBody>
          <a:bodyPr wrap="square" rtlCol="0">
            <a:spAutoFit/>
          </a:bodyPr>
          <a:lstStyle/>
          <a:p>
            <a:r>
              <a:rPr lang="en-GB" dirty="0"/>
              <a:t>Orange</a:t>
            </a:r>
          </a:p>
        </p:txBody>
      </p:sp>
      <p:sp>
        <p:nvSpPr>
          <p:cNvPr id="19" name="TextBox 18">
            <a:extLst>
              <a:ext uri="{FF2B5EF4-FFF2-40B4-BE49-F238E27FC236}">
                <a16:creationId xmlns:a16="http://schemas.microsoft.com/office/drawing/2014/main" id="{BA5A8B5B-E6A1-424B-8B51-205E42C4667D}"/>
              </a:ext>
            </a:extLst>
          </p:cNvPr>
          <p:cNvSpPr txBox="1"/>
          <p:nvPr/>
        </p:nvSpPr>
        <p:spPr>
          <a:xfrm>
            <a:off x="5605805" y="2742082"/>
            <a:ext cx="1462495" cy="369332"/>
          </a:xfrm>
          <a:prstGeom prst="rect">
            <a:avLst/>
          </a:prstGeom>
          <a:noFill/>
        </p:spPr>
        <p:txBody>
          <a:bodyPr wrap="square" rtlCol="0">
            <a:spAutoFit/>
          </a:bodyPr>
          <a:lstStyle/>
          <a:p>
            <a:r>
              <a:rPr lang="en-GB" dirty="0"/>
              <a:t>Apple</a:t>
            </a:r>
          </a:p>
        </p:txBody>
      </p:sp>
      <p:sp>
        <p:nvSpPr>
          <p:cNvPr id="20" name="TextBox 19">
            <a:extLst>
              <a:ext uri="{FF2B5EF4-FFF2-40B4-BE49-F238E27FC236}">
                <a16:creationId xmlns:a16="http://schemas.microsoft.com/office/drawing/2014/main" id="{9C8514CF-E4BC-472D-8ADD-2A619DB93E36}"/>
              </a:ext>
            </a:extLst>
          </p:cNvPr>
          <p:cNvSpPr txBox="1"/>
          <p:nvPr/>
        </p:nvSpPr>
        <p:spPr>
          <a:xfrm>
            <a:off x="5605805" y="3066854"/>
            <a:ext cx="1462495" cy="369332"/>
          </a:xfrm>
          <a:prstGeom prst="rect">
            <a:avLst/>
          </a:prstGeom>
          <a:noFill/>
        </p:spPr>
        <p:txBody>
          <a:bodyPr wrap="square" rtlCol="0">
            <a:spAutoFit/>
          </a:bodyPr>
          <a:lstStyle/>
          <a:p>
            <a:r>
              <a:rPr lang="en-GB" dirty="0"/>
              <a:t>Cat</a:t>
            </a:r>
          </a:p>
        </p:txBody>
      </p:sp>
      <p:sp>
        <p:nvSpPr>
          <p:cNvPr id="196"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dirty="0">
                <a:solidFill>
                  <a:srgbClr val="000000"/>
                </a:solidFill>
                <a:latin typeface="Arial"/>
                <a:ea typeface="DejaVu Sans"/>
              </a:rPr>
              <a:t>Use Case 5.1: Start ‘Match The Meaning’ test</a:t>
            </a:r>
            <a:endParaRPr lang="en-GB" sz="1400" b="0" strike="noStrike" spc="-1" dirty="0">
              <a:latin typeface="Arial"/>
            </a:endParaRPr>
          </a:p>
        </p:txBody>
      </p:sp>
      <p:sp>
        <p:nvSpPr>
          <p:cNvPr id="197" name="CustomShape 2"/>
          <p:cNvSpPr/>
          <p:nvPr/>
        </p:nvSpPr>
        <p:spPr>
          <a:xfrm>
            <a:off x="792000" y="576000"/>
            <a:ext cx="3241080" cy="151164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is presented with eight words (four pairs) and must match the word to it’s meaning by dragging it next to the word horizontally</a:t>
            </a:r>
            <a:endParaRPr lang="en-GB" sz="1800" b="0" strike="noStrike" spc="-1">
              <a:latin typeface="Arial"/>
            </a:endParaRPr>
          </a:p>
        </p:txBody>
      </p:sp>
      <p:sp>
        <p:nvSpPr>
          <p:cNvPr id="198" name="CustomShape 3"/>
          <p:cNvSpPr/>
          <p:nvPr/>
        </p:nvSpPr>
        <p:spPr>
          <a:xfrm>
            <a:off x="4680000" y="1440000"/>
            <a:ext cx="3743280" cy="64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is presented with a record of their current score</a:t>
            </a:r>
            <a:endParaRPr lang="en-GB" sz="1800" b="0" strike="noStrike" spc="-1">
              <a:latin typeface="Arial"/>
            </a:endParaRPr>
          </a:p>
        </p:txBody>
      </p:sp>
      <p:sp>
        <p:nvSpPr>
          <p:cNvPr id="200" name="CustomShape 5"/>
          <p:cNvSpPr/>
          <p:nvPr/>
        </p:nvSpPr>
        <p:spPr>
          <a:xfrm>
            <a:off x="4608000" y="3816000"/>
            <a:ext cx="2303280" cy="431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Name of type of test</a:t>
            </a:r>
            <a:endParaRPr lang="en-GB" sz="1800" b="0" strike="noStrike" spc="-1">
              <a:latin typeface="Arial"/>
            </a:endParaRPr>
          </a:p>
        </p:txBody>
      </p:sp>
      <p:sp>
        <p:nvSpPr>
          <p:cNvPr id="201" name="Line 6"/>
          <p:cNvSpPr/>
          <p:nvPr/>
        </p:nvSpPr>
        <p:spPr>
          <a:xfrm flipH="1">
            <a:off x="4896000" y="4248000"/>
            <a:ext cx="720000" cy="50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pic>
        <p:nvPicPr>
          <p:cNvPr id="202" name="Picture 201"/>
          <p:cNvPicPr/>
          <p:nvPr/>
        </p:nvPicPr>
        <p:blipFill>
          <a:blip r:embed="rId3"/>
          <a:stretch/>
        </p:blipFill>
        <p:spPr>
          <a:xfrm>
            <a:off x="360" y="360"/>
            <a:ext cx="513720" cy="5146920"/>
          </a:xfrm>
          <a:prstGeom prst="rect">
            <a:avLst/>
          </a:prstGeom>
          <a:ln>
            <a:noFill/>
          </a:ln>
        </p:spPr>
      </p:pic>
      <p:sp>
        <p:nvSpPr>
          <p:cNvPr id="21" name="Rectangle 20">
            <a:extLst>
              <a:ext uri="{FF2B5EF4-FFF2-40B4-BE49-F238E27FC236}">
                <a16:creationId xmlns:a16="http://schemas.microsoft.com/office/drawing/2014/main" id="{534D22E5-BFB8-4671-BB1B-6D798593BCAE}"/>
              </a:ext>
            </a:extLst>
          </p:cNvPr>
          <p:cNvSpPr/>
          <p:nvPr/>
        </p:nvSpPr>
        <p:spPr>
          <a:xfrm>
            <a:off x="6648450" y="885825"/>
            <a:ext cx="2475420" cy="474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C8E1A162-9D93-40C1-8132-A09B12BB94C7}"/>
              </a:ext>
            </a:extLst>
          </p:cNvPr>
          <p:cNvSpPr txBox="1"/>
          <p:nvPr/>
        </p:nvSpPr>
        <p:spPr>
          <a:xfrm>
            <a:off x="6706680" y="885825"/>
            <a:ext cx="1703895" cy="369332"/>
          </a:xfrm>
          <a:prstGeom prst="rect">
            <a:avLst/>
          </a:prstGeom>
          <a:noFill/>
        </p:spPr>
        <p:txBody>
          <a:bodyPr wrap="square" rtlCol="0">
            <a:spAutoFit/>
          </a:bodyPr>
          <a:lstStyle/>
          <a:p>
            <a:r>
              <a:rPr lang="en-GB" dirty="0"/>
              <a:t>Total Answers:</a:t>
            </a:r>
          </a:p>
        </p:txBody>
      </p:sp>
      <p:sp>
        <p:nvSpPr>
          <p:cNvPr id="199" name="Line 4"/>
          <p:cNvSpPr/>
          <p:nvPr/>
        </p:nvSpPr>
        <p:spPr>
          <a:xfrm flipV="1">
            <a:off x="5904000" y="936000"/>
            <a:ext cx="792000" cy="50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23" name="TextBox 22">
            <a:extLst>
              <a:ext uri="{FF2B5EF4-FFF2-40B4-BE49-F238E27FC236}">
                <a16:creationId xmlns:a16="http://schemas.microsoft.com/office/drawing/2014/main" id="{FBF3B661-F0F1-4E84-B5EF-F388EF601971}"/>
              </a:ext>
            </a:extLst>
          </p:cNvPr>
          <p:cNvSpPr txBox="1"/>
          <p:nvPr/>
        </p:nvSpPr>
        <p:spPr>
          <a:xfrm>
            <a:off x="8851867" y="885825"/>
            <a:ext cx="300578" cy="369332"/>
          </a:xfrm>
          <a:prstGeom prst="rect">
            <a:avLst/>
          </a:prstGeom>
          <a:noFill/>
        </p:spPr>
        <p:txBody>
          <a:bodyPr wrap="square" rtlCol="0">
            <a:spAutoFit/>
          </a:bodyPr>
          <a:lstStyle/>
          <a:p>
            <a:r>
              <a:rPr lang="en-GB" dirty="0"/>
              <a:t>5</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4D961B8-83B9-4858-8EF9-9C3628CF4A4A}"/>
              </a:ext>
            </a:extLst>
          </p:cNvPr>
          <p:cNvPicPr/>
          <p:nvPr/>
        </p:nvPicPr>
        <p:blipFill>
          <a:blip r:embed="rId2"/>
          <a:stretch/>
        </p:blipFill>
        <p:spPr>
          <a:xfrm>
            <a:off x="0" y="0"/>
            <a:ext cx="9142920" cy="5142240"/>
          </a:xfrm>
          <a:prstGeom prst="rect">
            <a:avLst/>
          </a:prstGeom>
          <a:ln>
            <a:noFill/>
          </a:ln>
        </p:spPr>
      </p:pic>
      <p:sp>
        <p:nvSpPr>
          <p:cNvPr id="8" name="Rectangle 7">
            <a:extLst>
              <a:ext uri="{FF2B5EF4-FFF2-40B4-BE49-F238E27FC236}">
                <a16:creationId xmlns:a16="http://schemas.microsoft.com/office/drawing/2014/main" id="{BDDE1202-5931-4FBA-92C9-9AF74EAFC23E}"/>
              </a:ext>
            </a:extLst>
          </p:cNvPr>
          <p:cNvSpPr/>
          <p:nvPr/>
        </p:nvSpPr>
        <p:spPr>
          <a:xfrm>
            <a:off x="1855694" y="2091018"/>
            <a:ext cx="2097741" cy="13581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2B51D936-FCA5-4981-BFFF-C8DD566513B2}"/>
              </a:ext>
            </a:extLst>
          </p:cNvPr>
          <p:cNvSpPr/>
          <p:nvPr/>
        </p:nvSpPr>
        <p:spPr>
          <a:xfrm>
            <a:off x="4666129" y="1996888"/>
            <a:ext cx="2097741" cy="13581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777448B2-5AB8-4681-8EDC-7BF0403DC02D}"/>
              </a:ext>
            </a:extLst>
          </p:cNvPr>
          <p:cNvSpPr txBox="1"/>
          <p:nvPr/>
        </p:nvSpPr>
        <p:spPr>
          <a:xfrm>
            <a:off x="1917285" y="2059442"/>
            <a:ext cx="1190065" cy="369332"/>
          </a:xfrm>
          <a:prstGeom prst="rect">
            <a:avLst/>
          </a:prstGeom>
          <a:noFill/>
        </p:spPr>
        <p:txBody>
          <a:bodyPr wrap="square" rtlCol="0">
            <a:spAutoFit/>
          </a:bodyPr>
          <a:lstStyle/>
          <a:p>
            <a:r>
              <a:rPr lang="en-GB" dirty="0"/>
              <a:t>Afal</a:t>
            </a:r>
          </a:p>
        </p:txBody>
      </p:sp>
      <p:sp>
        <p:nvSpPr>
          <p:cNvPr id="11" name="TextBox 10">
            <a:extLst>
              <a:ext uri="{FF2B5EF4-FFF2-40B4-BE49-F238E27FC236}">
                <a16:creationId xmlns:a16="http://schemas.microsoft.com/office/drawing/2014/main" id="{524D7CCF-4A7C-420F-9B09-C59124674662}"/>
              </a:ext>
            </a:extLst>
          </p:cNvPr>
          <p:cNvSpPr txBox="1"/>
          <p:nvPr/>
        </p:nvSpPr>
        <p:spPr>
          <a:xfrm>
            <a:off x="1917285" y="2386454"/>
            <a:ext cx="1190065" cy="369332"/>
          </a:xfrm>
          <a:prstGeom prst="rect">
            <a:avLst/>
          </a:prstGeom>
          <a:noFill/>
        </p:spPr>
        <p:txBody>
          <a:bodyPr wrap="square" rtlCol="0">
            <a:spAutoFit/>
          </a:bodyPr>
          <a:lstStyle/>
          <a:p>
            <a:r>
              <a:rPr lang="en-GB" dirty="0"/>
              <a:t>Oren</a:t>
            </a:r>
          </a:p>
        </p:txBody>
      </p:sp>
      <p:sp>
        <p:nvSpPr>
          <p:cNvPr id="12" name="TextBox 11">
            <a:extLst>
              <a:ext uri="{FF2B5EF4-FFF2-40B4-BE49-F238E27FC236}">
                <a16:creationId xmlns:a16="http://schemas.microsoft.com/office/drawing/2014/main" id="{992BA1E9-2DA2-4A4E-AFAB-1A06FF9D9A42}"/>
              </a:ext>
            </a:extLst>
          </p:cNvPr>
          <p:cNvSpPr txBox="1"/>
          <p:nvPr/>
        </p:nvSpPr>
        <p:spPr>
          <a:xfrm>
            <a:off x="1917284" y="2733146"/>
            <a:ext cx="1190065" cy="369332"/>
          </a:xfrm>
          <a:prstGeom prst="rect">
            <a:avLst/>
          </a:prstGeom>
          <a:noFill/>
        </p:spPr>
        <p:txBody>
          <a:bodyPr wrap="square" rtlCol="0">
            <a:spAutoFit/>
          </a:bodyPr>
          <a:lstStyle/>
          <a:p>
            <a:r>
              <a:rPr lang="en-GB" dirty="0"/>
              <a:t>Cath</a:t>
            </a:r>
          </a:p>
        </p:txBody>
      </p:sp>
      <p:sp>
        <p:nvSpPr>
          <p:cNvPr id="13" name="TextBox 12">
            <a:extLst>
              <a:ext uri="{FF2B5EF4-FFF2-40B4-BE49-F238E27FC236}">
                <a16:creationId xmlns:a16="http://schemas.microsoft.com/office/drawing/2014/main" id="{E6AB0649-6C0E-44A2-831B-E9621A75869A}"/>
              </a:ext>
            </a:extLst>
          </p:cNvPr>
          <p:cNvSpPr txBox="1"/>
          <p:nvPr/>
        </p:nvSpPr>
        <p:spPr>
          <a:xfrm>
            <a:off x="1926164" y="3066854"/>
            <a:ext cx="1462495" cy="369332"/>
          </a:xfrm>
          <a:prstGeom prst="rect">
            <a:avLst/>
          </a:prstGeom>
          <a:noFill/>
        </p:spPr>
        <p:txBody>
          <a:bodyPr wrap="square" rtlCol="0">
            <a:spAutoFit/>
          </a:bodyPr>
          <a:lstStyle/>
          <a:p>
            <a:r>
              <a:rPr lang="en-GB" dirty="0" err="1"/>
              <a:t>Byrw</a:t>
            </a:r>
            <a:r>
              <a:rPr lang="en-GB" dirty="0"/>
              <a:t> </a:t>
            </a:r>
            <a:r>
              <a:rPr lang="en-GB" dirty="0" err="1"/>
              <a:t>Glaw</a:t>
            </a:r>
            <a:endParaRPr lang="en-GB" dirty="0"/>
          </a:p>
        </p:txBody>
      </p:sp>
      <p:sp>
        <p:nvSpPr>
          <p:cNvPr id="14" name="TextBox 13">
            <a:extLst>
              <a:ext uri="{FF2B5EF4-FFF2-40B4-BE49-F238E27FC236}">
                <a16:creationId xmlns:a16="http://schemas.microsoft.com/office/drawing/2014/main" id="{8736F256-6C02-4F00-85A9-AC54E1556D10}"/>
              </a:ext>
            </a:extLst>
          </p:cNvPr>
          <p:cNvSpPr txBox="1"/>
          <p:nvPr/>
        </p:nvSpPr>
        <p:spPr>
          <a:xfrm>
            <a:off x="5596650" y="2059442"/>
            <a:ext cx="1462495" cy="369332"/>
          </a:xfrm>
          <a:prstGeom prst="rect">
            <a:avLst/>
          </a:prstGeom>
          <a:noFill/>
        </p:spPr>
        <p:txBody>
          <a:bodyPr wrap="square" rtlCol="0">
            <a:spAutoFit/>
          </a:bodyPr>
          <a:lstStyle/>
          <a:p>
            <a:r>
              <a:rPr lang="en-GB" dirty="0"/>
              <a:t>Raining</a:t>
            </a:r>
          </a:p>
        </p:txBody>
      </p:sp>
      <p:sp>
        <p:nvSpPr>
          <p:cNvPr id="15" name="TextBox 14">
            <a:extLst>
              <a:ext uri="{FF2B5EF4-FFF2-40B4-BE49-F238E27FC236}">
                <a16:creationId xmlns:a16="http://schemas.microsoft.com/office/drawing/2014/main" id="{1E0EBEFF-909E-4CBD-B213-C69749C8C03E}"/>
              </a:ext>
            </a:extLst>
          </p:cNvPr>
          <p:cNvSpPr txBox="1"/>
          <p:nvPr/>
        </p:nvSpPr>
        <p:spPr>
          <a:xfrm>
            <a:off x="5596643" y="2400762"/>
            <a:ext cx="1462495" cy="369332"/>
          </a:xfrm>
          <a:prstGeom prst="rect">
            <a:avLst/>
          </a:prstGeom>
          <a:noFill/>
        </p:spPr>
        <p:txBody>
          <a:bodyPr wrap="square" rtlCol="0">
            <a:spAutoFit/>
          </a:bodyPr>
          <a:lstStyle/>
          <a:p>
            <a:r>
              <a:rPr lang="en-GB" dirty="0"/>
              <a:t>Orange</a:t>
            </a:r>
          </a:p>
        </p:txBody>
      </p:sp>
      <p:sp>
        <p:nvSpPr>
          <p:cNvPr id="16" name="TextBox 15">
            <a:extLst>
              <a:ext uri="{FF2B5EF4-FFF2-40B4-BE49-F238E27FC236}">
                <a16:creationId xmlns:a16="http://schemas.microsoft.com/office/drawing/2014/main" id="{116DD326-7097-427E-B06F-51EF20EBB8A2}"/>
              </a:ext>
            </a:extLst>
          </p:cNvPr>
          <p:cNvSpPr txBox="1"/>
          <p:nvPr/>
        </p:nvSpPr>
        <p:spPr>
          <a:xfrm>
            <a:off x="5605805" y="2742082"/>
            <a:ext cx="1462495" cy="369332"/>
          </a:xfrm>
          <a:prstGeom prst="rect">
            <a:avLst/>
          </a:prstGeom>
          <a:noFill/>
        </p:spPr>
        <p:txBody>
          <a:bodyPr wrap="square" rtlCol="0">
            <a:spAutoFit/>
          </a:bodyPr>
          <a:lstStyle/>
          <a:p>
            <a:r>
              <a:rPr lang="en-GB" dirty="0"/>
              <a:t>Apple</a:t>
            </a:r>
          </a:p>
        </p:txBody>
      </p:sp>
      <p:sp>
        <p:nvSpPr>
          <p:cNvPr id="17" name="TextBox 16">
            <a:extLst>
              <a:ext uri="{FF2B5EF4-FFF2-40B4-BE49-F238E27FC236}">
                <a16:creationId xmlns:a16="http://schemas.microsoft.com/office/drawing/2014/main" id="{E1D43438-FC46-4113-AA61-B4473C68E910}"/>
              </a:ext>
            </a:extLst>
          </p:cNvPr>
          <p:cNvSpPr txBox="1"/>
          <p:nvPr/>
        </p:nvSpPr>
        <p:spPr>
          <a:xfrm>
            <a:off x="5605805" y="3066854"/>
            <a:ext cx="1462495" cy="369332"/>
          </a:xfrm>
          <a:prstGeom prst="rect">
            <a:avLst/>
          </a:prstGeom>
          <a:noFill/>
        </p:spPr>
        <p:txBody>
          <a:bodyPr wrap="square" rtlCol="0">
            <a:spAutoFit/>
          </a:bodyPr>
          <a:lstStyle/>
          <a:p>
            <a:r>
              <a:rPr lang="en-GB" dirty="0"/>
              <a:t>Cat</a:t>
            </a:r>
          </a:p>
        </p:txBody>
      </p:sp>
      <p:sp>
        <p:nvSpPr>
          <p:cNvPr id="204"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dirty="0">
                <a:solidFill>
                  <a:srgbClr val="000000"/>
                </a:solidFill>
                <a:latin typeface="Arial"/>
                <a:ea typeface="DejaVu Sans"/>
              </a:rPr>
              <a:t>Use Case 5.2: Start ‘6 Meanings’ test</a:t>
            </a:r>
            <a:endParaRPr lang="en-GB" sz="1400" b="0" strike="noStrike" spc="-1" dirty="0">
              <a:latin typeface="Arial"/>
            </a:endParaRPr>
          </a:p>
        </p:txBody>
      </p:sp>
      <p:sp>
        <p:nvSpPr>
          <p:cNvPr id="205" name="CustomShape 2"/>
          <p:cNvSpPr/>
          <p:nvPr/>
        </p:nvSpPr>
        <p:spPr>
          <a:xfrm>
            <a:off x="2806200" y="1152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the ‘Study’ icon</a:t>
            </a:r>
            <a:endParaRPr lang="en-GB" sz="1800" b="0" strike="noStrike" spc="-1">
              <a:latin typeface="Arial"/>
            </a:endParaRPr>
          </a:p>
        </p:txBody>
      </p:sp>
      <p:sp>
        <p:nvSpPr>
          <p:cNvPr id="206" name="Line 3"/>
          <p:cNvSpPr/>
          <p:nvPr/>
        </p:nvSpPr>
        <p:spPr>
          <a:xfrm flipH="1">
            <a:off x="504000" y="1512000"/>
            <a:ext cx="2302200" cy="36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07" name="Picture 206"/>
          <p:cNvPicPr/>
          <p:nvPr/>
        </p:nvPicPr>
        <p:blipFill>
          <a:blip r:embed="rId3"/>
          <a:stretch/>
        </p:blipFill>
        <p:spPr>
          <a:xfrm>
            <a:off x="360" y="360"/>
            <a:ext cx="513720" cy="5146920"/>
          </a:xfrm>
          <a:prstGeom prst="rect">
            <a:avLst/>
          </a:prstGeom>
          <a:ln>
            <a:noFill/>
          </a:ln>
        </p:spPr>
      </p:pic>
      <p:sp>
        <p:nvSpPr>
          <p:cNvPr id="18" name="Rectangle 17">
            <a:extLst>
              <a:ext uri="{FF2B5EF4-FFF2-40B4-BE49-F238E27FC236}">
                <a16:creationId xmlns:a16="http://schemas.microsoft.com/office/drawing/2014/main" id="{63E859E7-FDCC-48CD-A41B-6CB2AD238DBD}"/>
              </a:ext>
            </a:extLst>
          </p:cNvPr>
          <p:cNvSpPr/>
          <p:nvPr/>
        </p:nvSpPr>
        <p:spPr>
          <a:xfrm>
            <a:off x="6648450" y="885825"/>
            <a:ext cx="2475420" cy="474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E1A1D0E5-380A-45C0-B8E8-F5C3EF4BF0D1}"/>
              </a:ext>
            </a:extLst>
          </p:cNvPr>
          <p:cNvSpPr txBox="1"/>
          <p:nvPr/>
        </p:nvSpPr>
        <p:spPr>
          <a:xfrm>
            <a:off x="6706680" y="885825"/>
            <a:ext cx="1703895" cy="369332"/>
          </a:xfrm>
          <a:prstGeom prst="rect">
            <a:avLst/>
          </a:prstGeom>
          <a:noFill/>
        </p:spPr>
        <p:txBody>
          <a:bodyPr wrap="square" rtlCol="0">
            <a:spAutoFit/>
          </a:bodyPr>
          <a:lstStyle/>
          <a:p>
            <a:r>
              <a:rPr lang="en-GB" dirty="0"/>
              <a:t>Total Answers:</a:t>
            </a:r>
          </a:p>
        </p:txBody>
      </p:sp>
      <p:sp>
        <p:nvSpPr>
          <p:cNvPr id="20" name="TextBox 19">
            <a:extLst>
              <a:ext uri="{FF2B5EF4-FFF2-40B4-BE49-F238E27FC236}">
                <a16:creationId xmlns:a16="http://schemas.microsoft.com/office/drawing/2014/main" id="{22B6274A-BF50-442C-B61A-60EAB3458F92}"/>
              </a:ext>
            </a:extLst>
          </p:cNvPr>
          <p:cNvSpPr txBox="1"/>
          <p:nvPr/>
        </p:nvSpPr>
        <p:spPr>
          <a:xfrm>
            <a:off x="8851867" y="885825"/>
            <a:ext cx="300578" cy="369332"/>
          </a:xfrm>
          <a:prstGeom prst="rect">
            <a:avLst/>
          </a:prstGeom>
          <a:noFill/>
        </p:spPr>
        <p:txBody>
          <a:bodyPr wrap="square" rtlCol="0">
            <a:spAutoFit/>
          </a:bodyPr>
          <a:lstStyle/>
          <a:p>
            <a:r>
              <a:rPr lang="en-GB" dirty="0"/>
              <a:t>5</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19CB75A-4F1F-4A26-8B49-A1E974C3D38C}"/>
              </a:ext>
            </a:extLst>
          </p:cNvPr>
          <p:cNvPicPr/>
          <p:nvPr/>
        </p:nvPicPr>
        <p:blipFill>
          <a:blip r:embed="rId2"/>
          <a:stretch/>
        </p:blipFill>
        <p:spPr>
          <a:xfrm>
            <a:off x="360" y="2520"/>
            <a:ext cx="9142920" cy="5142240"/>
          </a:xfrm>
          <a:prstGeom prst="rect">
            <a:avLst/>
          </a:prstGeom>
          <a:ln>
            <a:noFill/>
          </a:ln>
        </p:spPr>
      </p:pic>
      <p:sp>
        <p:nvSpPr>
          <p:cNvPr id="209"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5.2: Start ‘6 Meanings’ test</a:t>
            </a:r>
            <a:endParaRPr lang="en-GB" sz="1400" b="0" strike="noStrike" spc="-1">
              <a:latin typeface="Arial"/>
            </a:endParaRPr>
          </a:p>
        </p:txBody>
      </p:sp>
      <p:pic>
        <p:nvPicPr>
          <p:cNvPr id="212" name="Picture 211"/>
          <p:cNvPicPr/>
          <p:nvPr/>
        </p:nvPicPr>
        <p:blipFill>
          <a:blip r:embed="rId3"/>
          <a:stretch/>
        </p:blipFill>
        <p:spPr>
          <a:xfrm>
            <a:off x="360" y="360"/>
            <a:ext cx="513720" cy="5146920"/>
          </a:xfrm>
          <a:prstGeom prst="rect">
            <a:avLst/>
          </a:prstGeom>
          <a:ln>
            <a:noFill/>
          </a:ln>
        </p:spPr>
      </p:pic>
      <p:sp>
        <p:nvSpPr>
          <p:cNvPr id="9" name="CustomShape 2">
            <a:extLst>
              <a:ext uri="{FF2B5EF4-FFF2-40B4-BE49-F238E27FC236}">
                <a16:creationId xmlns:a16="http://schemas.microsoft.com/office/drawing/2014/main" id="{68FAF953-1D2E-410F-9A6D-E7C9408C16D9}"/>
              </a:ext>
            </a:extLst>
          </p:cNvPr>
          <p:cNvSpPr/>
          <p:nvPr/>
        </p:nvSpPr>
        <p:spPr>
          <a:xfrm>
            <a:off x="1050570" y="4338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‘Study’ icon</a:t>
            </a:r>
            <a:endParaRPr lang="en-GB" sz="1800" b="0" strike="noStrike" spc="-1">
              <a:latin typeface="Arial"/>
            </a:endParaRPr>
          </a:p>
        </p:txBody>
      </p:sp>
      <p:sp>
        <p:nvSpPr>
          <p:cNvPr id="10" name="Line 3">
            <a:extLst>
              <a:ext uri="{FF2B5EF4-FFF2-40B4-BE49-F238E27FC236}">
                <a16:creationId xmlns:a16="http://schemas.microsoft.com/office/drawing/2014/main" id="{72A55C03-A0B6-4F63-BCCD-6FA8825E8D56}"/>
              </a:ext>
            </a:extLst>
          </p:cNvPr>
          <p:cNvSpPr/>
          <p:nvPr/>
        </p:nvSpPr>
        <p:spPr>
          <a:xfrm flipH="1">
            <a:off x="514080" y="1367856"/>
            <a:ext cx="1072980" cy="448752"/>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2" name="Rectangle 1">
            <a:extLst>
              <a:ext uri="{FF2B5EF4-FFF2-40B4-BE49-F238E27FC236}">
                <a16:creationId xmlns:a16="http://schemas.microsoft.com/office/drawing/2014/main" id="{97C68B51-3C31-4EA1-9DB4-E392771A155A}"/>
              </a:ext>
            </a:extLst>
          </p:cNvPr>
          <p:cNvSpPr/>
          <p:nvPr/>
        </p:nvSpPr>
        <p:spPr>
          <a:xfrm>
            <a:off x="3203581" y="1294696"/>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Afal</a:t>
            </a:r>
          </a:p>
        </p:txBody>
      </p:sp>
      <p:sp>
        <p:nvSpPr>
          <p:cNvPr id="11" name="Rectangle 10">
            <a:extLst>
              <a:ext uri="{FF2B5EF4-FFF2-40B4-BE49-F238E27FC236}">
                <a16:creationId xmlns:a16="http://schemas.microsoft.com/office/drawing/2014/main" id="{E85A902F-9FBC-4104-B336-39A9F1581782}"/>
              </a:ext>
            </a:extLst>
          </p:cNvPr>
          <p:cNvSpPr/>
          <p:nvPr/>
        </p:nvSpPr>
        <p:spPr>
          <a:xfrm>
            <a:off x="860611" y="2228752"/>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After</a:t>
            </a:r>
          </a:p>
        </p:txBody>
      </p:sp>
      <p:sp>
        <p:nvSpPr>
          <p:cNvPr id="13" name="Rectangle 12">
            <a:extLst>
              <a:ext uri="{FF2B5EF4-FFF2-40B4-BE49-F238E27FC236}">
                <a16:creationId xmlns:a16="http://schemas.microsoft.com/office/drawing/2014/main" id="{1EB7715E-AB35-4D29-8B21-696EB985ED8C}"/>
              </a:ext>
            </a:extLst>
          </p:cNvPr>
          <p:cNvSpPr/>
          <p:nvPr/>
        </p:nvSpPr>
        <p:spPr>
          <a:xfrm>
            <a:off x="3203581" y="2216293"/>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Dog</a:t>
            </a:r>
          </a:p>
        </p:txBody>
      </p:sp>
      <p:sp>
        <p:nvSpPr>
          <p:cNvPr id="14" name="Rectangle 13">
            <a:extLst>
              <a:ext uri="{FF2B5EF4-FFF2-40B4-BE49-F238E27FC236}">
                <a16:creationId xmlns:a16="http://schemas.microsoft.com/office/drawing/2014/main" id="{82B4C917-9315-4C63-B830-DB787A89AC81}"/>
              </a:ext>
            </a:extLst>
          </p:cNvPr>
          <p:cNvSpPr/>
          <p:nvPr/>
        </p:nvSpPr>
        <p:spPr>
          <a:xfrm>
            <a:off x="6145394" y="2266359"/>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Apple</a:t>
            </a:r>
          </a:p>
        </p:txBody>
      </p:sp>
      <p:sp>
        <p:nvSpPr>
          <p:cNvPr id="15" name="Rectangle 14">
            <a:extLst>
              <a:ext uri="{FF2B5EF4-FFF2-40B4-BE49-F238E27FC236}">
                <a16:creationId xmlns:a16="http://schemas.microsoft.com/office/drawing/2014/main" id="{DF000B04-1C95-4421-8CD7-70560C6B3D2F}"/>
              </a:ext>
            </a:extLst>
          </p:cNvPr>
          <p:cNvSpPr/>
          <p:nvPr/>
        </p:nvSpPr>
        <p:spPr>
          <a:xfrm>
            <a:off x="6145395" y="3444063"/>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Raining</a:t>
            </a:r>
          </a:p>
        </p:txBody>
      </p:sp>
      <p:sp>
        <p:nvSpPr>
          <p:cNvPr id="16" name="Rectangle 15">
            <a:extLst>
              <a:ext uri="{FF2B5EF4-FFF2-40B4-BE49-F238E27FC236}">
                <a16:creationId xmlns:a16="http://schemas.microsoft.com/office/drawing/2014/main" id="{88356159-9F56-4A33-A674-D60A37DF2EE8}"/>
              </a:ext>
            </a:extLst>
          </p:cNvPr>
          <p:cNvSpPr/>
          <p:nvPr/>
        </p:nvSpPr>
        <p:spPr>
          <a:xfrm>
            <a:off x="3203581" y="3440851"/>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Love</a:t>
            </a:r>
          </a:p>
        </p:txBody>
      </p:sp>
      <p:sp>
        <p:nvSpPr>
          <p:cNvPr id="17" name="Rectangle 16">
            <a:extLst>
              <a:ext uri="{FF2B5EF4-FFF2-40B4-BE49-F238E27FC236}">
                <a16:creationId xmlns:a16="http://schemas.microsoft.com/office/drawing/2014/main" id="{96CC70B5-1B28-4047-850F-EB250ABB9491}"/>
              </a:ext>
            </a:extLst>
          </p:cNvPr>
          <p:cNvSpPr/>
          <p:nvPr/>
        </p:nvSpPr>
        <p:spPr>
          <a:xfrm>
            <a:off x="860611" y="3438331"/>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Horse</a:t>
            </a:r>
          </a:p>
        </p:txBody>
      </p:sp>
      <p:sp>
        <p:nvSpPr>
          <p:cNvPr id="3" name="Rectangle 2">
            <a:extLst>
              <a:ext uri="{FF2B5EF4-FFF2-40B4-BE49-F238E27FC236}">
                <a16:creationId xmlns:a16="http://schemas.microsoft.com/office/drawing/2014/main" id="{088C87B0-8F87-42C0-9282-3EBD6D8CB225}"/>
              </a:ext>
            </a:extLst>
          </p:cNvPr>
          <p:cNvSpPr/>
          <p:nvPr/>
        </p:nvSpPr>
        <p:spPr>
          <a:xfrm>
            <a:off x="5940058" y="1271013"/>
            <a:ext cx="460742" cy="6115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CustomShape 2">
            <a:extLst>
              <a:ext uri="{FF2B5EF4-FFF2-40B4-BE49-F238E27FC236}">
                <a16:creationId xmlns:a16="http://schemas.microsoft.com/office/drawing/2014/main" id="{F4FFC342-7AE0-498F-ABAB-10191B8730C2}"/>
              </a:ext>
            </a:extLst>
          </p:cNvPr>
          <p:cNvSpPr/>
          <p:nvPr/>
        </p:nvSpPr>
        <p:spPr>
          <a:xfrm>
            <a:off x="2718287" y="2895864"/>
            <a:ext cx="3707064" cy="1882272"/>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dirty="0">
                <a:solidFill>
                  <a:srgbClr val="FFFFFF"/>
                </a:solidFill>
                <a:latin typeface="Arial"/>
                <a:ea typeface="Arial"/>
              </a:rPr>
              <a:t>The user is randomly placed within another test type at random excluding the last test type that was played. In this instance we will show ‘six meanings’ as the randomly selected test.</a:t>
            </a:r>
            <a:endParaRPr lang="en-GB" sz="1800" b="0" strike="noStrike" spc="-1" dirty="0">
              <a:latin typeface="Arial"/>
            </a:endParaRPr>
          </a:p>
        </p:txBody>
      </p:sp>
      <p:sp>
        <p:nvSpPr>
          <p:cNvPr id="18" name="Rectangle 17">
            <a:extLst>
              <a:ext uri="{FF2B5EF4-FFF2-40B4-BE49-F238E27FC236}">
                <a16:creationId xmlns:a16="http://schemas.microsoft.com/office/drawing/2014/main" id="{AD79CA14-FD73-4929-A733-49A90EE4DEAC}"/>
              </a:ext>
            </a:extLst>
          </p:cNvPr>
          <p:cNvSpPr/>
          <p:nvPr/>
        </p:nvSpPr>
        <p:spPr>
          <a:xfrm>
            <a:off x="6648450" y="885825"/>
            <a:ext cx="2475420" cy="474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2F27F226-69C4-48DE-A910-891EF248781A}"/>
              </a:ext>
            </a:extLst>
          </p:cNvPr>
          <p:cNvSpPr txBox="1"/>
          <p:nvPr/>
        </p:nvSpPr>
        <p:spPr>
          <a:xfrm>
            <a:off x="6706680" y="885825"/>
            <a:ext cx="1703895" cy="369332"/>
          </a:xfrm>
          <a:prstGeom prst="rect">
            <a:avLst/>
          </a:prstGeom>
          <a:noFill/>
        </p:spPr>
        <p:txBody>
          <a:bodyPr wrap="square" rtlCol="0">
            <a:spAutoFit/>
          </a:bodyPr>
          <a:lstStyle/>
          <a:p>
            <a:r>
              <a:rPr lang="en-GB" dirty="0"/>
              <a:t>Total Answers:</a:t>
            </a:r>
          </a:p>
        </p:txBody>
      </p:sp>
      <p:sp>
        <p:nvSpPr>
          <p:cNvPr id="20" name="TextBox 19">
            <a:extLst>
              <a:ext uri="{FF2B5EF4-FFF2-40B4-BE49-F238E27FC236}">
                <a16:creationId xmlns:a16="http://schemas.microsoft.com/office/drawing/2014/main" id="{A03D48AF-89B0-4058-9A6D-42510A14A3F8}"/>
              </a:ext>
            </a:extLst>
          </p:cNvPr>
          <p:cNvSpPr txBox="1"/>
          <p:nvPr/>
        </p:nvSpPr>
        <p:spPr>
          <a:xfrm>
            <a:off x="8851867" y="885825"/>
            <a:ext cx="300578" cy="369332"/>
          </a:xfrm>
          <a:prstGeom prst="rect">
            <a:avLst/>
          </a:prstGeom>
          <a:noFill/>
        </p:spPr>
        <p:txBody>
          <a:bodyPr wrap="square" rtlCol="0">
            <a:spAutoFit/>
          </a:bodyPr>
          <a:lstStyle/>
          <a:p>
            <a:r>
              <a:rPr lang="en-GB" dirty="0"/>
              <a:t>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F391BFB8-0C6B-46CD-BCC0-9EEAB058EB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81" name="CustomShape 1"/>
          <p:cNvSpPr/>
          <p:nvPr/>
        </p:nvSpPr>
        <p:spPr>
          <a:xfrm>
            <a:off x="1460880" y="791640"/>
            <a:ext cx="1657080" cy="3880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Expand menu</a:t>
            </a:r>
            <a:endParaRPr lang="en-GB" sz="1800" b="0" strike="noStrike" spc="-1">
              <a:latin typeface="Arial"/>
            </a:endParaRPr>
          </a:p>
        </p:txBody>
      </p:sp>
      <p:sp>
        <p:nvSpPr>
          <p:cNvPr id="82" name="CustomShape 2"/>
          <p:cNvSpPr/>
          <p:nvPr/>
        </p:nvSpPr>
        <p:spPr>
          <a:xfrm>
            <a:off x="1533600" y="3794400"/>
            <a:ext cx="1657080" cy="3880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Menu options</a:t>
            </a:r>
            <a:endParaRPr lang="en-GB" sz="1800" b="0" strike="noStrike" spc="-1">
              <a:latin typeface="Arial"/>
            </a:endParaRPr>
          </a:p>
        </p:txBody>
      </p:sp>
      <p:sp>
        <p:nvSpPr>
          <p:cNvPr id="83" name="Line 3"/>
          <p:cNvSpPr/>
          <p:nvPr/>
        </p:nvSpPr>
        <p:spPr>
          <a:xfrm flipH="1" flipV="1">
            <a:off x="504000" y="288000"/>
            <a:ext cx="956880" cy="720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84" name="Line 4"/>
          <p:cNvSpPr/>
          <p:nvPr/>
        </p:nvSpPr>
        <p:spPr>
          <a:xfrm flipV="1">
            <a:off x="7562520" y="1800000"/>
            <a:ext cx="1293480" cy="648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85" name="Line 5"/>
          <p:cNvSpPr/>
          <p:nvPr/>
        </p:nvSpPr>
        <p:spPr>
          <a:xfrm flipH="1" flipV="1">
            <a:off x="432000" y="1872000"/>
            <a:ext cx="1101600" cy="216036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86" name="Line 6"/>
          <p:cNvSpPr/>
          <p:nvPr/>
        </p:nvSpPr>
        <p:spPr>
          <a:xfrm flipH="1" flipV="1">
            <a:off x="432000" y="1440000"/>
            <a:ext cx="1101960" cy="259272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87" name="Line 7"/>
          <p:cNvSpPr/>
          <p:nvPr/>
        </p:nvSpPr>
        <p:spPr>
          <a:xfrm flipH="1" flipV="1">
            <a:off x="432000" y="1080000"/>
            <a:ext cx="1102320" cy="295308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88" name="Line 8"/>
          <p:cNvSpPr/>
          <p:nvPr/>
        </p:nvSpPr>
        <p:spPr>
          <a:xfrm flipH="1" flipV="1">
            <a:off x="432000" y="648000"/>
            <a:ext cx="1102680" cy="338544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89" name="Line 9"/>
          <p:cNvSpPr/>
          <p:nvPr/>
        </p:nvSpPr>
        <p:spPr>
          <a:xfrm flipH="1">
            <a:off x="432000" y="4032000"/>
            <a:ext cx="1102680" cy="432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91" name="CustomShape 11"/>
          <p:cNvSpPr/>
          <p:nvPr/>
        </p:nvSpPr>
        <p:spPr>
          <a:xfrm>
            <a:off x="5902200" y="2232000"/>
            <a:ext cx="1657080" cy="3880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Scroll bar</a:t>
            </a:r>
            <a:endParaRPr lang="en-GB" sz="1800" b="0" strike="noStrike" spc="-1">
              <a:latin typeface="Arial"/>
            </a:endParaRPr>
          </a:p>
        </p:txBody>
      </p:sp>
      <p:sp>
        <p:nvSpPr>
          <p:cNvPr id="92" name="CustomShape 12"/>
          <p:cNvSpPr/>
          <p:nvPr/>
        </p:nvSpPr>
        <p:spPr>
          <a:xfrm>
            <a:off x="4102200" y="72000"/>
            <a:ext cx="1657080" cy="3880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Page title</a:t>
            </a:r>
            <a:endParaRPr lang="en-GB" sz="1800" b="0" strike="noStrike" spc="-1">
              <a:latin typeface="Arial"/>
            </a:endParaRPr>
          </a:p>
        </p:txBody>
      </p:sp>
      <p:sp>
        <p:nvSpPr>
          <p:cNvPr id="93" name="CustomShape 13"/>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This shows the general layout of the program</a:t>
            </a:r>
            <a:endParaRPr lang="en-GB" sz="1400" b="0" strike="noStrike" spc="-1">
              <a:latin typeface="Arial"/>
            </a:endParaRPr>
          </a:p>
        </p:txBody>
      </p:sp>
      <p:sp>
        <p:nvSpPr>
          <p:cNvPr id="90" name="Line 10"/>
          <p:cNvSpPr/>
          <p:nvPr/>
        </p:nvSpPr>
        <p:spPr>
          <a:xfrm flipH="1">
            <a:off x="2160000" y="288000"/>
            <a:ext cx="1942200" cy="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7BFB21-7E4C-4109-9A3A-ED1886A7AF01}"/>
              </a:ext>
            </a:extLst>
          </p:cNvPr>
          <p:cNvPicPr/>
          <p:nvPr/>
        </p:nvPicPr>
        <p:blipFill>
          <a:blip r:embed="rId2"/>
          <a:stretch/>
        </p:blipFill>
        <p:spPr>
          <a:xfrm>
            <a:off x="360" y="2520"/>
            <a:ext cx="9142920" cy="5142240"/>
          </a:xfrm>
          <a:prstGeom prst="rect">
            <a:avLst/>
          </a:prstGeom>
          <a:ln>
            <a:noFill/>
          </a:ln>
        </p:spPr>
      </p:pic>
      <p:sp>
        <p:nvSpPr>
          <p:cNvPr id="11" name="Rectangle 10">
            <a:extLst>
              <a:ext uri="{FF2B5EF4-FFF2-40B4-BE49-F238E27FC236}">
                <a16:creationId xmlns:a16="http://schemas.microsoft.com/office/drawing/2014/main" id="{BD971B24-3961-4F7E-B722-DE76B9AC1961}"/>
              </a:ext>
            </a:extLst>
          </p:cNvPr>
          <p:cNvSpPr/>
          <p:nvPr/>
        </p:nvSpPr>
        <p:spPr>
          <a:xfrm>
            <a:off x="3203581" y="1294696"/>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Afal</a:t>
            </a:r>
          </a:p>
        </p:txBody>
      </p:sp>
      <p:sp>
        <p:nvSpPr>
          <p:cNvPr id="12" name="Rectangle 11">
            <a:extLst>
              <a:ext uri="{FF2B5EF4-FFF2-40B4-BE49-F238E27FC236}">
                <a16:creationId xmlns:a16="http://schemas.microsoft.com/office/drawing/2014/main" id="{13816697-760D-48EA-A30A-00096B609651}"/>
              </a:ext>
            </a:extLst>
          </p:cNvPr>
          <p:cNvSpPr/>
          <p:nvPr/>
        </p:nvSpPr>
        <p:spPr>
          <a:xfrm>
            <a:off x="860611" y="2228752"/>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After</a:t>
            </a:r>
          </a:p>
        </p:txBody>
      </p:sp>
      <p:sp>
        <p:nvSpPr>
          <p:cNvPr id="13" name="Rectangle 12">
            <a:extLst>
              <a:ext uri="{FF2B5EF4-FFF2-40B4-BE49-F238E27FC236}">
                <a16:creationId xmlns:a16="http://schemas.microsoft.com/office/drawing/2014/main" id="{5D2A3060-5DCF-4C97-B774-933FBD3A1FE2}"/>
              </a:ext>
            </a:extLst>
          </p:cNvPr>
          <p:cNvSpPr/>
          <p:nvPr/>
        </p:nvSpPr>
        <p:spPr>
          <a:xfrm>
            <a:off x="3203581" y="2216293"/>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Dog</a:t>
            </a:r>
          </a:p>
        </p:txBody>
      </p:sp>
      <p:sp>
        <p:nvSpPr>
          <p:cNvPr id="14" name="Rectangle 13">
            <a:extLst>
              <a:ext uri="{FF2B5EF4-FFF2-40B4-BE49-F238E27FC236}">
                <a16:creationId xmlns:a16="http://schemas.microsoft.com/office/drawing/2014/main" id="{C4AFCB6A-E88E-4250-8197-A7AB51D6299B}"/>
              </a:ext>
            </a:extLst>
          </p:cNvPr>
          <p:cNvSpPr/>
          <p:nvPr/>
        </p:nvSpPr>
        <p:spPr>
          <a:xfrm>
            <a:off x="6145394" y="2266359"/>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Apple</a:t>
            </a:r>
          </a:p>
        </p:txBody>
      </p:sp>
      <p:sp>
        <p:nvSpPr>
          <p:cNvPr id="15" name="Rectangle 14">
            <a:extLst>
              <a:ext uri="{FF2B5EF4-FFF2-40B4-BE49-F238E27FC236}">
                <a16:creationId xmlns:a16="http://schemas.microsoft.com/office/drawing/2014/main" id="{1BF83E24-16B7-49B3-BA9E-4E88403F4C23}"/>
              </a:ext>
            </a:extLst>
          </p:cNvPr>
          <p:cNvSpPr/>
          <p:nvPr/>
        </p:nvSpPr>
        <p:spPr>
          <a:xfrm>
            <a:off x="6145395" y="3444063"/>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Raining</a:t>
            </a:r>
          </a:p>
        </p:txBody>
      </p:sp>
      <p:sp>
        <p:nvSpPr>
          <p:cNvPr id="16" name="Rectangle 15">
            <a:extLst>
              <a:ext uri="{FF2B5EF4-FFF2-40B4-BE49-F238E27FC236}">
                <a16:creationId xmlns:a16="http://schemas.microsoft.com/office/drawing/2014/main" id="{7BE86DCF-1621-472C-9414-61DA17C6E460}"/>
              </a:ext>
            </a:extLst>
          </p:cNvPr>
          <p:cNvSpPr/>
          <p:nvPr/>
        </p:nvSpPr>
        <p:spPr>
          <a:xfrm>
            <a:off x="3203581" y="3440851"/>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Love</a:t>
            </a:r>
          </a:p>
        </p:txBody>
      </p:sp>
      <p:sp>
        <p:nvSpPr>
          <p:cNvPr id="17" name="Rectangle 16">
            <a:extLst>
              <a:ext uri="{FF2B5EF4-FFF2-40B4-BE49-F238E27FC236}">
                <a16:creationId xmlns:a16="http://schemas.microsoft.com/office/drawing/2014/main" id="{3143147D-9D1E-44FA-A456-F539E1A485F3}"/>
              </a:ext>
            </a:extLst>
          </p:cNvPr>
          <p:cNvSpPr/>
          <p:nvPr/>
        </p:nvSpPr>
        <p:spPr>
          <a:xfrm>
            <a:off x="860611" y="3438331"/>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Horse</a:t>
            </a:r>
          </a:p>
        </p:txBody>
      </p:sp>
      <p:sp>
        <p:nvSpPr>
          <p:cNvPr id="18" name="Rectangle 17">
            <a:extLst>
              <a:ext uri="{FF2B5EF4-FFF2-40B4-BE49-F238E27FC236}">
                <a16:creationId xmlns:a16="http://schemas.microsoft.com/office/drawing/2014/main" id="{901FA71B-C96F-42BA-959B-A1AB084404F8}"/>
              </a:ext>
            </a:extLst>
          </p:cNvPr>
          <p:cNvSpPr/>
          <p:nvPr/>
        </p:nvSpPr>
        <p:spPr>
          <a:xfrm>
            <a:off x="5940058" y="1271013"/>
            <a:ext cx="460742" cy="6115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4"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5.2: Start ‘6 Meanings’ test</a:t>
            </a:r>
            <a:endParaRPr lang="en-GB" sz="1400" b="0" strike="noStrike" spc="-1">
              <a:latin typeface="Arial"/>
            </a:endParaRPr>
          </a:p>
        </p:txBody>
      </p:sp>
      <p:pic>
        <p:nvPicPr>
          <p:cNvPr id="215" name="Picture 214"/>
          <p:cNvPicPr/>
          <p:nvPr/>
        </p:nvPicPr>
        <p:blipFill>
          <a:blip r:embed="rId3"/>
          <a:stretch/>
        </p:blipFill>
        <p:spPr>
          <a:xfrm>
            <a:off x="360" y="360"/>
            <a:ext cx="513720" cy="5146920"/>
          </a:xfrm>
          <a:prstGeom prst="rect">
            <a:avLst/>
          </a:prstGeom>
          <a:ln>
            <a:noFill/>
          </a:ln>
        </p:spPr>
      </p:pic>
      <p:sp>
        <p:nvSpPr>
          <p:cNvPr id="216" name="CustomShape 2"/>
          <p:cNvSpPr/>
          <p:nvPr/>
        </p:nvSpPr>
        <p:spPr>
          <a:xfrm>
            <a:off x="430380" y="0"/>
            <a:ext cx="3241080" cy="1943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dirty="0">
                <a:solidFill>
                  <a:srgbClr val="FFFFFF"/>
                </a:solidFill>
                <a:latin typeface="Arial"/>
                <a:ea typeface="Arial"/>
              </a:rPr>
              <a:t>The user is presented with a word in Welsh/English with six words in the other language.</a:t>
            </a:r>
            <a:endParaRPr lang="en-GB" sz="1800" b="0" strike="noStrike" spc="-1" dirty="0">
              <a:latin typeface="Arial"/>
            </a:endParaRPr>
          </a:p>
          <a:p>
            <a:pPr>
              <a:lnSpc>
                <a:spcPct val="100000"/>
              </a:lnSpc>
            </a:pPr>
            <a:r>
              <a:rPr lang="en-GB" sz="1800" b="0" strike="noStrike" spc="-1" dirty="0">
                <a:solidFill>
                  <a:srgbClr val="FFFFFF"/>
                </a:solidFill>
                <a:latin typeface="Arial"/>
                <a:ea typeface="Arial"/>
              </a:rPr>
              <a:t>The user must click on the one they believe matches the meaning of the large word</a:t>
            </a:r>
            <a:endParaRPr lang="en-GB" sz="1800" b="0" strike="noStrike" spc="-1" dirty="0">
              <a:latin typeface="Arial"/>
            </a:endParaRPr>
          </a:p>
        </p:txBody>
      </p:sp>
      <p:sp>
        <p:nvSpPr>
          <p:cNvPr id="217" name="CustomShape 3"/>
          <p:cNvSpPr/>
          <p:nvPr/>
        </p:nvSpPr>
        <p:spPr>
          <a:xfrm>
            <a:off x="4680000" y="1440000"/>
            <a:ext cx="3743280" cy="64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is presented with a record of their current score</a:t>
            </a:r>
            <a:endParaRPr lang="en-GB" sz="1800" b="0" strike="noStrike" spc="-1">
              <a:latin typeface="Arial"/>
            </a:endParaRPr>
          </a:p>
        </p:txBody>
      </p:sp>
      <p:sp>
        <p:nvSpPr>
          <p:cNvPr id="219" name="CustomShape 5"/>
          <p:cNvSpPr/>
          <p:nvPr/>
        </p:nvSpPr>
        <p:spPr>
          <a:xfrm>
            <a:off x="4608000" y="3816000"/>
            <a:ext cx="2303280" cy="431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Name of type of test</a:t>
            </a:r>
            <a:endParaRPr lang="en-GB" sz="1800" b="0" strike="noStrike" spc="-1">
              <a:latin typeface="Arial"/>
            </a:endParaRPr>
          </a:p>
        </p:txBody>
      </p:sp>
      <p:sp>
        <p:nvSpPr>
          <p:cNvPr id="220" name="Line 6"/>
          <p:cNvSpPr/>
          <p:nvPr/>
        </p:nvSpPr>
        <p:spPr>
          <a:xfrm flipH="1">
            <a:off x="4896000" y="4248000"/>
            <a:ext cx="720000" cy="50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9" name="Rectangle 18">
            <a:extLst>
              <a:ext uri="{FF2B5EF4-FFF2-40B4-BE49-F238E27FC236}">
                <a16:creationId xmlns:a16="http://schemas.microsoft.com/office/drawing/2014/main" id="{CA78797D-B768-4C0A-9C14-0BEA9BD2ACB3}"/>
              </a:ext>
            </a:extLst>
          </p:cNvPr>
          <p:cNvSpPr/>
          <p:nvPr/>
        </p:nvSpPr>
        <p:spPr>
          <a:xfrm>
            <a:off x="6648450" y="885825"/>
            <a:ext cx="2475420" cy="474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76F4405F-D441-48E5-9DBF-EA7363AB98A5}"/>
              </a:ext>
            </a:extLst>
          </p:cNvPr>
          <p:cNvSpPr txBox="1"/>
          <p:nvPr/>
        </p:nvSpPr>
        <p:spPr>
          <a:xfrm>
            <a:off x="6706680" y="885825"/>
            <a:ext cx="1703895" cy="369332"/>
          </a:xfrm>
          <a:prstGeom prst="rect">
            <a:avLst/>
          </a:prstGeom>
          <a:noFill/>
        </p:spPr>
        <p:txBody>
          <a:bodyPr wrap="square" rtlCol="0">
            <a:spAutoFit/>
          </a:bodyPr>
          <a:lstStyle/>
          <a:p>
            <a:r>
              <a:rPr lang="en-GB" dirty="0"/>
              <a:t>Total Answers:</a:t>
            </a:r>
          </a:p>
        </p:txBody>
      </p:sp>
      <p:sp>
        <p:nvSpPr>
          <p:cNvPr id="21" name="TextBox 20">
            <a:extLst>
              <a:ext uri="{FF2B5EF4-FFF2-40B4-BE49-F238E27FC236}">
                <a16:creationId xmlns:a16="http://schemas.microsoft.com/office/drawing/2014/main" id="{FD716D58-99C0-4C6E-990D-0D4FA4B0B702}"/>
              </a:ext>
            </a:extLst>
          </p:cNvPr>
          <p:cNvSpPr txBox="1"/>
          <p:nvPr/>
        </p:nvSpPr>
        <p:spPr>
          <a:xfrm>
            <a:off x="8851867" y="885825"/>
            <a:ext cx="300578" cy="369332"/>
          </a:xfrm>
          <a:prstGeom prst="rect">
            <a:avLst/>
          </a:prstGeom>
          <a:noFill/>
        </p:spPr>
        <p:txBody>
          <a:bodyPr wrap="square" rtlCol="0">
            <a:spAutoFit/>
          </a:bodyPr>
          <a:lstStyle/>
          <a:p>
            <a:r>
              <a:rPr lang="en-GB" dirty="0"/>
              <a:t>5</a:t>
            </a:r>
          </a:p>
        </p:txBody>
      </p:sp>
      <p:sp>
        <p:nvSpPr>
          <p:cNvPr id="218" name="Line 4"/>
          <p:cNvSpPr/>
          <p:nvPr/>
        </p:nvSpPr>
        <p:spPr>
          <a:xfrm flipV="1">
            <a:off x="5904000" y="936000"/>
            <a:ext cx="792000" cy="50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D8710C3-8254-4B95-8535-1BEB7140BAA6}"/>
              </a:ext>
            </a:extLst>
          </p:cNvPr>
          <p:cNvPicPr/>
          <p:nvPr/>
        </p:nvPicPr>
        <p:blipFill>
          <a:blip r:embed="rId2"/>
          <a:stretch/>
        </p:blipFill>
        <p:spPr>
          <a:xfrm>
            <a:off x="360" y="2520"/>
            <a:ext cx="9142920" cy="5142240"/>
          </a:xfrm>
          <a:prstGeom prst="rect">
            <a:avLst/>
          </a:prstGeom>
          <a:ln>
            <a:noFill/>
          </a:ln>
        </p:spPr>
      </p:pic>
      <p:sp>
        <p:nvSpPr>
          <p:cNvPr id="8" name="Rectangle 7">
            <a:extLst>
              <a:ext uri="{FF2B5EF4-FFF2-40B4-BE49-F238E27FC236}">
                <a16:creationId xmlns:a16="http://schemas.microsoft.com/office/drawing/2014/main" id="{CB6AC1DA-5592-4F5F-A92B-17B9CAD350A4}"/>
              </a:ext>
            </a:extLst>
          </p:cNvPr>
          <p:cNvSpPr/>
          <p:nvPr/>
        </p:nvSpPr>
        <p:spPr>
          <a:xfrm>
            <a:off x="3203581" y="1294696"/>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Afal</a:t>
            </a:r>
          </a:p>
        </p:txBody>
      </p:sp>
      <p:sp>
        <p:nvSpPr>
          <p:cNvPr id="9" name="Rectangle 8">
            <a:extLst>
              <a:ext uri="{FF2B5EF4-FFF2-40B4-BE49-F238E27FC236}">
                <a16:creationId xmlns:a16="http://schemas.microsoft.com/office/drawing/2014/main" id="{A4AB8254-BD80-4C52-88D3-2557A3B669B9}"/>
              </a:ext>
            </a:extLst>
          </p:cNvPr>
          <p:cNvSpPr/>
          <p:nvPr/>
        </p:nvSpPr>
        <p:spPr>
          <a:xfrm>
            <a:off x="860611" y="2228752"/>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After</a:t>
            </a:r>
          </a:p>
        </p:txBody>
      </p:sp>
      <p:sp>
        <p:nvSpPr>
          <p:cNvPr id="10" name="Rectangle 9">
            <a:extLst>
              <a:ext uri="{FF2B5EF4-FFF2-40B4-BE49-F238E27FC236}">
                <a16:creationId xmlns:a16="http://schemas.microsoft.com/office/drawing/2014/main" id="{DABEBBCD-CC36-46FD-99EF-0C2D0B4CA74B}"/>
              </a:ext>
            </a:extLst>
          </p:cNvPr>
          <p:cNvSpPr/>
          <p:nvPr/>
        </p:nvSpPr>
        <p:spPr>
          <a:xfrm>
            <a:off x="3203581" y="2216293"/>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Dog</a:t>
            </a:r>
          </a:p>
        </p:txBody>
      </p:sp>
      <p:sp>
        <p:nvSpPr>
          <p:cNvPr id="11" name="Rectangle 10">
            <a:extLst>
              <a:ext uri="{FF2B5EF4-FFF2-40B4-BE49-F238E27FC236}">
                <a16:creationId xmlns:a16="http://schemas.microsoft.com/office/drawing/2014/main" id="{E6B2CE4D-4C62-4F96-9B59-FA5487F0F6FA}"/>
              </a:ext>
            </a:extLst>
          </p:cNvPr>
          <p:cNvSpPr/>
          <p:nvPr/>
        </p:nvSpPr>
        <p:spPr>
          <a:xfrm>
            <a:off x="6145394" y="2266359"/>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Apple</a:t>
            </a:r>
          </a:p>
        </p:txBody>
      </p:sp>
      <p:sp>
        <p:nvSpPr>
          <p:cNvPr id="12" name="Rectangle 11">
            <a:extLst>
              <a:ext uri="{FF2B5EF4-FFF2-40B4-BE49-F238E27FC236}">
                <a16:creationId xmlns:a16="http://schemas.microsoft.com/office/drawing/2014/main" id="{5A77A4D8-2A35-450A-A98A-9DDDB349D6E0}"/>
              </a:ext>
            </a:extLst>
          </p:cNvPr>
          <p:cNvSpPr/>
          <p:nvPr/>
        </p:nvSpPr>
        <p:spPr>
          <a:xfrm>
            <a:off x="6145395" y="3444063"/>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Raining</a:t>
            </a:r>
          </a:p>
        </p:txBody>
      </p:sp>
      <p:sp>
        <p:nvSpPr>
          <p:cNvPr id="13" name="Rectangle 12">
            <a:extLst>
              <a:ext uri="{FF2B5EF4-FFF2-40B4-BE49-F238E27FC236}">
                <a16:creationId xmlns:a16="http://schemas.microsoft.com/office/drawing/2014/main" id="{B4EBAD16-397E-4B84-B8BC-C45BAC97D9D6}"/>
              </a:ext>
            </a:extLst>
          </p:cNvPr>
          <p:cNvSpPr/>
          <p:nvPr/>
        </p:nvSpPr>
        <p:spPr>
          <a:xfrm>
            <a:off x="3203581" y="3440851"/>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Love</a:t>
            </a:r>
          </a:p>
        </p:txBody>
      </p:sp>
      <p:sp>
        <p:nvSpPr>
          <p:cNvPr id="14" name="Rectangle 13">
            <a:extLst>
              <a:ext uri="{FF2B5EF4-FFF2-40B4-BE49-F238E27FC236}">
                <a16:creationId xmlns:a16="http://schemas.microsoft.com/office/drawing/2014/main" id="{C8AAE2A8-73D4-4E85-903C-B1D56803C9C0}"/>
              </a:ext>
            </a:extLst>
          </p:cNvPr>
          <p:cNvSpPr/>
          <p:nvPr/>
        </p:nvSpPr>
        <p:spPr>
          <a:xfrm>
            <a:off x="860611" y="3438331"/>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Horse</a:t>
            </a:r>
          </a:p>
        </p:txBody>
      </p:sp>
      <p:sp>
        <p:nvSpPr>
          <p:cNvPr id="15" name="Rectangle 14">
            <a:extLst>
              <a:ext uri="{FF2B5EF4-FFF2-40B4-BE49-F238E27FC236}">
                <a16:creationId xmlns:a16="http://schemas.microsoft.com/office/drawing/2014/main" id="{F09A4415-DD1F-4FFD-8105-24C815C70701}"/>
              </a:ext>
            </a:extLst>
          </p:cNvPr>
          <p:cNvSpPr/>
          <p:nvPr/>
        </p:nvSpPr>
        <p:spPr>
          <a:xfrm>
            <a:off x="5940058" y="1271013"/>
            <a:ext cx="460742" cy="6115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2"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5.3: Start ‘Translation’ test</a:t>
            </a:r>
            <a:endParaRPr lang="en-GB" sz="1400" b="0" strike="noStrike" spc="-1">
              <a:latin typeface="Arial"/>
            </a:endParaRPr>
          </a:p>
        </p:txBody>
      </p:sp>
      <p:sp>
        <p:nvSpPr>
          <p:cNvPr id="223" name="CustomShape 2"/>
          <p:cNvSpPr/>
          <p:nvPr/>
        </p:nvSpPr>
        <p:spPr>
          <a:xfrm>
            <a:off x="2809440" y="116316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the ‘Study’ icon</a:t>
            </a:r>
            <a:endParaRPr lang="en-GB" sz="1800" b="0" strike="noStrike" spc="-1">
              <a:latin typeface="Arial"/>
            </a:endParaRPr>
          </a:p>
        </p:txBody>
      </p:sp>
      <p:sp>
        <p:nvSpPr>
          <p:cNvPr id="224" name="Line 3"/>
          <p:cNvSpPr/>
          <p:nvPr/>
        </p:nvSpPr>
        <p:spPr>
          <a:xfrm flipH="1">
            <a:off x="507240" y="1523160"/>
            <a:ext cx="2302200" cy="36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25" name="Picture 224"/>
          <p:cNvPicPr/>
          <p:nvPr/>
        </p:nvPicPr>
        <p:blipFill>
          <a:blip r:embed="rId3"/>
          <a:stretch/>
        </p:blipFill>
        <p:spPr>
          <a:xfrm>
            <a:off x="360" y="360"/>
            <a:ext cx="513720" cy="5146920"/>
          </a:xfrm>
          <a:prstGeom prst="rect">
            <a:avLst/>
          </a:prstGeom>
          <a:ln>
            <a:noFill/>
          </a:ln>
        </p:spPr>
      </p:pic>
      <p:sp>
        <p:nvSpPr>
          <p:cNvPr id="16" name="Rectangle 15">
            <a:extLst>
              <a:ext uri="{FF2B5EF4-FFF2-40B4-BE49-F238E27FC236}">
                <a16:creationId xmlns:a16="http://schemas.microsoft.com/office/drawing/2014/main" id="{0481342F-2ECE-4BE1-9B38-843DDF59DAF3}"/>
              </a:ext>
            </a:extLst>
          </p:cNvPr>
          <p:cNvSpPr/>
          <p:nvPr/>
        </p:nvSpPr>
        <p:spPr>
          <a:xfrm>
            <a:off x="6648450" y="885825"/>
            <a:ext cx="2475420" cy="474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D31CE230-C3FA-4FB1-9CB7-3B1FCBD137C1}"/>
              </a:ext>
            </a:extLst>
          </p:cNvPr>
          <p:cNvSpPr txBox="1"/>
          <p:nvPr/>
        </p:nvSpPr>
        <p:spPr>
          <a:xfrm>
            <a:off x="6706680" y="885825"/>
            <a:ext cx="1703895" cy="369332"/>
          </a:xfrm>
          <a:prstGeom prst="rect">
            <a:avLst/>
          </a:prstGeom>
          <a:noFill/>
        </p:spPr>
        <p:txBody>
          <a:bodyPr wrap="square" rtlCol="0">
            <a:spAutoFit/>
          </a:bodyPr>
          <a:lstStyle/>
          <a:p>
            <a:r>
              <a:rPr lang="en-GB" dirty="0"/>
              <a:t>Total Answers:</a:t>
            </a:r>
          </a:p>
        </p:txBody>
      </p:sp>
      <p:sp>
        <p:nvSpPr>
          <p:cNvPr id="18" name="TextBox 17">
            <a:extLst>
              <a:ext uri="{FF2B5EF4-FFF2-40B4-BE49-F238E27FC236}">
                <a16:creationId xmlns:a16="http://schemas.microsoft.com/office/drawing/2014/main" id="{F8D57D39-46DF-43FC-8BCE-7C19ECEE77D9}"/>
              </a:ext>
            </a:extLst>
          </p:cNvPr>
          <p:cNvSpPr txBox="1"/>
          <p:nvPr/>
        </p:nvSpPr>
        <p:spPr>
          <a:xfrm>
            <a:off x="8851867" y="885825"/>
            <a:ext cx="300578" cy="369332"/>
          </a:xfrm>
          <a:prstGeom prst="rect">
            <a:avLst/>
          </a:prstGeom>
          <a:noFill/>
        </p:spPr>
        <p:txBody>
          <a:bodyPr wrap="square" rtlCol="0">
            <a:spAutoFit/>
          </a:bodyPr>
          <a:lstStyle/>
          <a:p>
            <a:r>
              <a:rPr lang="en-GB" dirty="0"/>
              <a:t>5</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C23C138C-00BF-4AC2-B0D7-311FE7E8D6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227"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5.3: Start ‘Translation’ test</a:t>
            </a:r>
            <a:endParaRPr lang="en-GB" sz="1400" b="0" strike="noStrike" spc="-1">
              <a:latin typeface="Arial"/>
            </a:endParaRPr>
          </a:p>
        </p:txBody>
      </p:sp>
      <p:sp>
        <p:nvSpPr>
          <p:cNvPr id="2" name="Rectangle 1">
            <a:extLst>
              <a:ext uri="{FF2B5EF4-FFF2-40B4-BE49-F238E27FC236}">
                <a16:creationId xmlns:a16="http://schemas.microsoft.com/office/drawing/2014/main" id="{3EBA31FA-C778-4436-A184-A0A62948883F}"/>
              </a:ext>
            </a:extLst>
          </p:cNvPr>
          <p:cNvSpPr/>
          <p:nvPr/>
        </p:nvSpPr>
        <p:spPr>
          <a:xfrm>
            <a:off x="2286000" y="1834674"/>
            <a:ext cx="4572000" cy="1477328"/>
          </a:xfrm>
          <a:prstGeom prst="rect">
            <a:avLst/>
          </a:prstGeom>
        </p:spPr>
        <p:txBody>
          <a:bodyPr>
            <a:spAutoFit/>
          </a:bodyPr>
          <a:lstStyle/>
          <a:p>
            <a:pPr>
              <a:lnSpc>
                <a:spcPct val="100000"/>
              </a:lnSpc>
            </a:pPr>
            <a:r>
              <a:rPr lang="en-GB" spc="-1" dirty="0">
                <a:solidFill>
                  <a:srgbClr val="FFFFFF"/>
                </a:solidFill>
                <a:ea typeface="Arial"/>
              </a:rPr>
              <a:t>The user is randomly placed within another test type at random excluding the last test type that was played. In this instance we will show six meanings as the randomly selected test.</a:t>
            </a:r>
            <a:endParaRPr lang="en-GB" spc="-1" dirty="0"/>
          </a:p>
        </p:txBody>
      </p:sp>
      <p:sp>
        <p:nvSpPr>
          <p:cNvPr id="4" name="Rectangle 3">
            <a:extLst>
              <a:ext uri="{FF2B5EF4-FFF2-40B4-BE49-F238E27FC236}">
                <a16:creationId xmlns:a16="http://schemas.microsoft.com/office/drawing/2014/main" id="{4F98D614-6FAB-488E-AC67-9230414F0FE4}"/>
              </a:ext>
            </a:extLst>
          </p:cNvPr>
          <p:cNvSpPr/>
          <p:nvPr/>
        </p:nvSpPr>
        <p:spPr>
          <a:xfrm>
            <a:off x="2286000" y="2055230"/>
            <a:ext cx="4572000" cy="1477328"/>
          </a:xfrm>
          <a:prstGeom prst="rect">
            <a:avLst/>
          </a:prstGeom>
          <a:solidFill>
            <a:schemeClr val="accent1"/>
          </a:solidFill>
        </p:spPr>
        <p:txBody>
          <a:bodyPr>
            <a:spAutoFit/>
          </a:bodyPr>
          <a:lstStyle/>
          <a:p>
            <a:pPr lvl="0"/>
            <a:r>
              <a:rPr lang="en-GB" spc="-1" dirty="0">
                <a:solidFill>
                  <a:srgbClr val="FFFFFF"/>
                </a:solidFill>
                <a:ea typeface="Arial"/>
              </a:rPr>
              <a:t>The user is randomly placed within another test type at random excluding the last test type that was played. In this instance we will show ‘Translation’ as the randomly selected test.</a:t>
            </a:r>
            <a:endParaRPr lang="en-GB" spc="-1" dirty="0">
              <a:solidFill>
                <a:prstClr val="black"/>
              </a:solidFill>
            </a:endParaRPr>
          </a:p>
        </p:txBody>
      </p:sp>
      <p:sp>
        <p:nvSpPr>
          <p:cNvPr id="8" name="Rectangle 7">
            <a:extLst>
              <a:ext uri="{FF2B5EF4-FFF2-40B4-BE49-F238E27FC236}">
                <a16:creationId xmlns:a16="http://schemas.microsoft.com/office/drawing/2014/main" id="{79D3F1AA-130A-4061-AA37-5023629E5C6A}"/>
              </a:ext>
            </a:extLst>
          </p:cNvPr>
          <p:cNvSpPr/>
          <p:nvPr/>
        </p:nvSpPr>
        <p:spPr>
          <a:xfrm>
            <a:off x="3378393" y="1182354"/>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Afal</a:t>
            </a:r>
          </a:p>
        </p:txBody>
      </p:sp>
      <p:sp>
        <p:nvSpPr>
          <p:cNvPr id="10" name="Rectangle 9">
            <a:extLst>
              <a:ext uri="{FF2B5EF4-FFF2-40B4-BE49-F238E27FC236}">
                <a16:creationId xmlns:a16="http://schemas.microsoft.com/office/drawing/2014/main" id="{00994AE8-91C2-438C-9D1F-205791456482}"/>
              </a:ext>
            </a:extLst>
          </p:cNvPr>
          <p:cNvSpPr/>
          <p:nvPr/>
        </p:nvSpPr>
        <p:spPr>
          <a:xfrm>
            <a:off x="6648450" y="885825"/>
            <a:ext cx="2475420" cy="474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71F8B0C0-C4B3-4804-A2CB-E18021835E98}"/>
              </a:ext>
            </a:extLst>
          </p:cNvPr>
          <p:cNvSpPr txBox="1"/>
          <p:nvPr/>
        </p:nvSpPr>
        <p:spPr>
          <a:xfrm>
            <a:off x="6706680" y="885825"/>
            <a:ext cx="1703895" cy="369332"/>
          </a:xfrm>
          <a:prstGeom prst="rect">
            <a:avLst/>
          </a:prstGeom>
          <a:noFill/>
        </p:spPr>
        <p:txBody>
          <a:bodyPr wrap="square" rtlCol="0">
            <a:spAutoFit/>
          </a:bodyPr>
          <a:lstStyle/>
          <a:p>
            <a:r>
              <a:rPr lang="en-GB" dirty="0"/>
              <a:t>Total Answers:</a:t>
            </a:r>
          </a:p>
        </p:txBody>
      </p:sp>
      <p:sp>
        <p:nvSpPr>
          <p:cNvPr id="12" name="TextBox 11">
            <a:extLst>
              <a:ext uri="{FF2B5EF4-FFF2-40B4-BE49-F238E27FC236}">
                <a16:creationId xmlns:a16="http://schemas.microsoft.com/office/drawing/2014/main" id="{0313F657-9D14-4BB5-A54E-6A244B59981E}"/>
              </a:ext>
            </a:extLst>
          </p:cNvPr>
          <p:cNvSpPr txBox="1"/>
          <p:nvPr/>
        </p:nvSpPr>
        <p:spPr>
          <a:xfrm>
            <a:off x="8851867" y="885825"/>
            <a:ext cx="300578" cy="369332"/>
          </a:xfrm>
          <a:prstGeom prst="rect">
            <a:avLst/>
          </a:prstGeom>
          <a:noFill/>
        </p:spPr>
        <p:txBody>
          <a:bodyPr wrap="square" rtlCol="0">
            <a:spAutoFit/>
          </a:bodyPr>
          <a:lstStyle/>
          <a:p>
            <a:r>
              <a:rPr lang="en-GB" dirty="0"/>
              <a:t>5</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8D2D4F3E-9F85-4D36-B27A-D136E0DC73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0" name="Rectangle 9">
            <a:extLst>
              <a:ext uri="{FF2B5EF4-FFF2-40B4-BE49-F238E27FC236}">
                <a16:creationId xmlns:a16="http://schemas.microsoft.com/office/drawing/2014/main" id="{5669AB52-73AB-451B-B98B-ACF40ED5966C}"/>
              </a:ext>
            </a:extLst>
          </p:cNvPr>
          <p:cNvSpPr/>
          <p:nvPr/>
        </p:nvSpPr>
        <p:spPr>
          <a:xfrm>
            <a:off x="3378393" y="1182354"/>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Afal</a:t>
            </a:r>
          </a:p>
        </p:txBody>
      </p:sp>
      <p:sp>
        <p:nvSpPr>
          <p:cNvPr id="233"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5.3: Start ‘Translation’ test</a:t>
            </a:r>
            <a:endParaRPr lang="en-GB" sz="1400" b="0" strike="noStrike" spc="-1">
              <a:latin typeface="Arial"/>
            </a:endParaRPr>
          </a:p>
        </p:txBody>
      </p:sp>
      <p:sp>
        <p:nvSpPr>
          <p:cNvPr id="234" name="CustomShape 2"/>
          <p:cNvSpPr/>
          <p:nvPr/>
        </p:nvSpPr>
        <p:spPr>
          <a:xfrm>
            <a:off x="216000" y="68760"/>
            <a:ext cx="3241080" cy="172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is presented with a word in Welsh/English a textbox. The user must type the translation of the word in the textbox</a:t>
            </a:r>
            <a:endParaRPr lang="en-GB" sz="1800" b="0" strike="noStrike" spc="-1">
              <a:latin typeface="Arial"/>
            </a:endParaRPr>
          </a:p>
        </p:txBody>
      </p:sp>
      <p:sp>
        <p:nvSpPr>
          <p:cNvPr id="235" name="CustomShape 3"/>
          <p:cNvSpPr/>
          <p:nvPr/>
        </p:nvSpPr>
        <p:spPr>
          <a:xfrm>
            <a:off x="4680000" y="1436760"/>
            <a:ext cx="3743280" cy="64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is presented with a record of their current score</a:t>
            </a:r>
            <a:endParaRPr lang="en-GB" sz="1800" b="0" strike="noStrike" spc="-1">
              <a:latin typeface="Arial"/>
            </a:endParaRPr>
          </a:p>
        </p:txBody>
      </p:sp>
      <p:sp>
        <p:nvSpPr>
          <p:cNvPr id="237" name="CustomShape 5"/>
          <p:cNvSpPr/>
          <p:nvPr/>
        </p:nvSpPr>
        <p:spPr>
          <a:xfrm>
            <a:off x="4608000" y="3812760"/>
            <a:ext cx="2303280" cy="431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Name of type of test</a:t>
            </a:r>
            <a:endParaRPr lang="en-GB" sz="1800" b="0" strike="noStrike" spc="-1">
              <a:latin typeface="Arial"/>
            </a:endParaRPr>
          </a:p>
        </p:txBody>
      </p:sp>
      <p:sp>
        <p:nvSpPr>
          <p:cNvPr id="238" name="Line 6"/>
          <p:cNvSpPr/>
          <p:nvPr/>
        </p:nvSpPr>
        <p:spPr>
          <a:xfrm flipH="1">
            <a:off x="4896000" y="4244760"/>
            <a:ext cx="720000" cy="50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3" name="Rectangle 12">
            <a:extLst>
              <a:ext uri="{FF2B5EF4-FFF2-40B4-BE49-F238E27FC236}">
                <a16:creationId xmlns:a16="http://schemas.microsoft.com/office/drawing/2014/main" id="{A844603C-FCF5-450A-9183-5690938465D4}"/>
              </a:ext>
            </a:extLst>
          </p:cNvPr>
          <p:cNvSpPr/>
          <p:nvPr/>
        </p:nvSpPr>
        <p:spPr>
          <a:xfrm>
            <a:off x="6648450" y="885825"/>
            <a:ext cx="2475420" cy="474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AADB96AD-58CB-4462-B9B9-380F0F2BCE7C}"/>
              </a:ext>
            </a:extLst>
          </p:cNvPr>
          <p:cNvSpPr txBox="1"/>
          <p:nvPr/>
        </p:nvSpPr>
        <p:spPr>
          <a:xfrm>
            <a:off x="6706680" y="885825"/>
            <a:ext cx="1703895" cy="369332"/>
          </a:xfrm>
          <a:prstGeom prst="rect">
            <a:avLst/>
          </a:prstGeom>
          <a:noFill/>
        </p:spPr>
        <p:txBody>
          <a:bodyPr wrap="square" rtlCol="0">
            <a:spAutoFit/>
          </a:bodyPr>
          <a:lstStyle/>
          <a:p>
            <a:r>
              <a:rPr lang="en-GB" dirty="0"/>
              <a:t>Total Answers:</a:t>
            </a:r>
          </a:p>
        </p:txBody>
      </p:sp>
      <p:sp>
        <p:nvSpPr>
          <p:cNvPr id="15" name="TextBox 14">
            <a:extLst>
              <a:ext uri="{FF2B5EF4-FFF2-40B4-BE49-F238E27FC236}">
                <a16:creationId xmlns:a16="http://schemas.microsoft.com/office/drawing/2014/main" id="{FE10869C-1B50-4EAE-A5A0-FAB9A7F74371}"/>
              </a:ext>
            </a:extLst>
          </p:cNvPr>
          <p:cNvSpPr txBox="1"/>
          <p:nvPr/>
        </p:nvSpPr>
        <p:spPr>
          <a:xfrm>
            <a:off x="8851867" y="885825"/>
            <a:ext cx="300578" cy="369332"/>
          </a:xfrm>
          <a:prstGeom prst="rect">
            <a:avLst/>
          </a:prstGeom>
          <a:noFill/>
        </p:spPr>
        <p:txBody>
          <a:bodyPr wrap="square" rtlCol="0">
            <a:spAutoFit/>
          </a:bodyPr>
          <a:lstStyle/>
          <a:p>
            <a:r>
              <a:rPr lang="en-GB" dirty="0"/>
              <a:t>5</a:t>
            </a:r>
          </a:p>
        </p:txBody>
      </p:sp>
      <p:sp>
        <p:nvSpPr>
          <p:cNvPr id="236" name="Line 4"/>
          <p:cNvSpPr/>
          <p:nvPr/>
        </p:nvSpPr>
        <p:spPr>
          <a:xfrm flipV="1">
            <a:off x="5904000" y="932760"/>
            <a:ext cx="792000" cy="50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C7018969-FAC5-499D-9277-E32CD8D614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7" name="Rectangle 6">
            <a:extLst>
              <a:ext uri="{FF2B5EF4-FFF2-40B4-BE49-F238E27FC236}">
                <a16:creationId xmlns:a16="http://schemas.microsoft.com/office/drawing/2014/main" id="{87EE80D4-9402-40E3-96A2-4F4DBE1DF71B}"/>
              </a:ext>
            </a:extLst>
          </p:cNvPr>
          <p:cNvSpPr/>
          <p:nvPr/>
        </p:nvSpPr>
        <p:spPr>
          <a:xfrm>
            <a:off x="3378393" y="1182354"/>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Afal</a:t>
            </a:r>
          </a:p>
        </p:txBody>
      </p:sp>
      <p:sp>
        <p:nvSpPr>
          <p:cNvPr id="240"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6: View Flashcards</a:t>
            </a:r>
            <a:endParaRPr lang="en-GB" sz="1400" b="0" strike="noStrike" spc="-1">
              <a:latin typeface="Arial"/>
            </a:endParaRPr>
          </a:p>
        </p:txBody>
      </p:sp>
      <p:sp>
        <p:nvSpPr>
          <p:cNvPr id="241" name="CustomShape 2"/>
          <p:cNvSpPr/>
          <p:nvPr/>
        </p:nvSpPr>
        <p:spPr>
          <a:xfrm>
            <a:off x="2809440" y="116316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the ‘Flashcards’ icon</a:t>
            </a:r>
            <a:endParaRPr lang="en-GB" sz="1800" b="0" strike="noStrike" spc="-1">
              <a:latin typeface="Arial"/>
            </a:endParaRPr>
          </a:p>
        </p:txBody>
      </p:sp>
      <p:sp>
        <p:nvSpPr>
          <p:cNvPr id="242" name="Line 3"/>
          <p:cNvSpPr/>
          <p:nvPr/>
        </p:nvSpPr>
        <p:spPr>
          <a:xfrm flipH="1">
            <a:off x="507240" y="1523160"/>
            <a:ext cx="2302200" cy="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43" name="Picture 242"/>
          <p:cNvPicPr/>
          <p:nvPr/>
        </p:nvPicPr>
        <p:blipFill>
          <a:blip r:embed="rId3"/>
          <a:stretch/>
        </p:blipFill>
        <p:spPr>
          <a:xfrm>
            <a:off x="360" y="360"/>
            <a:ext cx="513720" cy="5146920"/>
          </a:xfrm>
          <a:prstGeom prst="rect">
            <a:avLst/>
          </a:prstGeom>
          <a:ln>
            <a:noFill/>
          </a:ln>
        </p:spPr>
      </p:pic>
      <p:sp>
        <p:nvSpPr>
          <p:cNvPr id="10" name="Rectangle 9">
            <a:extLst>
              <a:ext uri="{FF2B5EF4-FFF2-40B4-BE49-F238E27FC236}">
                <a16:creationId xmlns:a16="http://schemas.microsoft.com/office/drawing/2014/main" id="{0CC40AFA-0E01-432C-B8E1-5B7D2CF0234E}"/>
              </a:ext>
            </a:extLst>
          </p:cNvPr>
          <p:cNvSpPr/>
          <p:nvPr/>
        </p:nvSpPr>
        <p:spPr>
          <a:xfrm>
            <a:off x="6648450" y="885825"/>
            <a:ext cx="2475420" cy="474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F6A75BFB-E904-4C29-9F10-01BE730746F2}"/>
              </a:ext>
            </a:extLst>
          </p:cNvPr>
          <p:cNvSpPr txBox="1"/>
          <p:nvPr/>
        </p:nvSpPr>
        <p:spPr>
          <a:xfrm>
            <a:off x="6706680" y="885825"/>
            <a:ext cx="1703895" cy="369332"/>
          </a:xfrm>
          <a:prstGeom prst="rect">
            <a:avLst/>
          </a:prstGeom>
          <a:noFill/>
        </p:spPr>
        <p:txBody>
          <a:bodyPr wrap="square" rtlCol="0">
            <a:spAutoFit/>
          </a:bodyPr>
          <a:lstStyle/>
          <a:p>
            <a:r>
              <a:rPr lang="en-GB" dirty="0"/>
              <a:t>Total Answers:</a:t>
            </a:r>
          </a:p>
        </p:txBody>
      </p:sp>
      <p:sp>
        <p:nvSpPr>
          <p:cNvPr id="12" name="TextBox 11">
            <a:extLst>
              <a:ext uri="{FF2B5EF4-FFF2-40B4-BE49-F238E27FC236}">
                <a16:creationId xmlns:a16="http://schemas.microsoft.com/office/drawing/2014/main" id="{4CA8F2AA-067A-438E-87B0-6764AD9CB7D2}"/>
              </a:ext>
            </a:extLst>
          </p:cNvPr>
          <p:cNvSpPr txBox="1"/>
          <p:nvPr/>
        </p:nvSpPr>
        <p:spPr>
          <a:xfrm>
            <a:off x="8851867" y="885825"/>
            <a:ext cx="300578" cy="369332"/>
          </a:xfrm>
          <a:prstGeom prst="rect">
            <a:avLst/>
          </a:prstGeom>
          <a:noFill/>
        </p:spPr>
        <p:txBody>
          <a:bodyPr wrap="square" rtlCol="0">
            <a:spAutoFit/>
          </a:bodyPr>
          <a:lstStyle/>
          <a:p>
            <a:r>
              <a:rPr lang="en-GB" dirty="0"/>
              <a:t>5</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icture 243"/>
          <p:cNvPicPr/>
          <p:nvPr/>
        </p:nvPicPr>
        <p:blipFill>
          <a:blip r:embed="rId2"/>
          <a:stretch/>
        </p:blipFill>
        <p:spPr>
          <a:xfrm>
            <a:off x="360" y="2520"/>
            <a:ext cx="9142920" cy="5142240"/>
          </a:xfrm>
          <a:prstGeom prst="rect">
            <a:avLst/>
          </a:prstGeom>
          <a:ln>
            <a:noFill/>
          </a:ln>
        </p:spPr>
      </p:pic>
      <p:sp>
        <p:nvSpPr>
          <p:cNvPr id="245"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6: View Flashcards</a:t>
            </a:r>
            <a:endParaRPr lang="en-GB" sz="1400" b="0" strike="noStrike" spc="-1">
              <a:latin typeface="Arial"/>
            </a:endParaRPr>
          </a:p>
        </p:txBody>
      </p:sp>
      <p:sp>
        <p:nvSpPr>
          <p:cNvPr id="246" name="CustomShape 2"/>
          <p:cNvSpPr/>
          <p:nvPr/>
        </p:nvSpPr>
        <p:spPr>
          <a:xfrm>
            <a:off x="4680000" y="1443240"/>
            <a:ext cx="37432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can click the card to flip it and see the translation</a:t>
            </a:r>
            <a:endParaRPr lang="en-GB" sz="1800" b="0" strike="noStrike" spc="-1">
              <a:latin typeface="Arial"/>
            </a:endParaRPr>
          </a:p>
        </p:txBody>
      </p:sp>
      <p:sp>
        <p:nvSpPr>
          <p:cNvPr id="247" name="Line 3"/>
          <p:cNvSpPr/>
          <p:nvPr/>
        </p:nvSpPr>
        <p:spPr>
          <a:xfrm flipH="1">
            <a:off x="4968000" y="2091240"/>
            <a:ext cx="1512000" cy="57276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248" name="CustomShape 4"/>
          <p:cNvSpPr/>
          <p:nvPr/>
        </p:nvSpPr>
        <p:spPr>
          <a:xfrm>
            <a:off x="648000" y="792000"/>
            <a:ext cx="3743280" cy="64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is presented a flashcard with one of their practise words</a:t>
            </a:r>
            <a:endParaRPr lang="en-GB" sz="1800" b="0" strike="noStrike" spc="-1">
              <a:latin typeface="Arial"/>
            </a:endParaRPr>
          </a:p>
        </p:txBody>
      </p:sp>
      <p:sp>
        <p:nvSpPr>
          <p:cNvPr id="249" name="CustomShape 5"/>
          <p:cNvSpPr/>
          <p:nvPr/>
        </p:nvSpPr>
        <p:spPr>
          <a:xfrm>
            <a:off x="6552000" y="3384000"/>
            <a:ext cx="2231280" cy="64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Language is shown at the bottom</a:t>
            </a:r>
            <a:endParaRPr lang="en-GB" sz="1800" b="0" strike="noStrike" spc="-1">
              <a:latin typeface="Arial"/>
            </a:endParaRPr>
          </a:p>
        </p:txBody>
      </p:sp>
      <p:sp>
        <p:nvSpPr>
          <p:cNvPr id="250" name="Line 6"/>
          <p:cNvSpPr/>
          <p:nvPr/>
        </p:nvSpPr>
        <p:spPr>
          <a:xfrm flipH="1" flipV="1">
            <a:off x="5112000" y="3672000"/>
            <a:ext cx="1440000" cy="72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pic>
        <p:nvPicPr>
          <p:cNvPr id="251" name="Picture 250"/>
          <p:cNvPicPr/>
          <p:nvPr/>
        </p:nvPicPr>
        <p:blipFill>
          <a:blip r:embed="rId3"/>
          <a:stretch/>
        </p:blipFill>
        <p:spPr>
          <a:xfrm>
            <a:off x="0" y="360"/>
            <a:ext cx="513720" cy="5146920"/>
          </a:xfrm>
          <a:prstGeom prst="rect">
            <a:avLst/>
          </a:prstGeom>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 name="Picture 251"/>
          <p:cNvPicPr/>
          <p:nvPr/>
        </p:nvPicPr>
        <p:blipFill>
          <a:blip r:embed="rId2"/>
          <a:stretch/>
        </p:blipFill>
        <p:spPr>
          <a:xfrm>
            <a:off x="360" y="2520"/>
            <a:ext cx="9142920" cy="5142240"/>
          </a:xfrm>
          <a:prstGeom prst="rect">
            <a:avLst/>
          </a:prstGeom>
          <a:ln>
            <a:noFill/>
          </a:ln>
        </p:spPr>
      </p:pic>
      <p:sp>
        <p:nvSpPr>
          <p:cNvPr id="253"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6: View Flashcards</a:t>
            </a:r>
            <a:endParaRPr lang="en-GB" sz="1400" b="0" strike="noStrike" spc="-1">
              <a:latin typeface="Arial"/>
            </a:endParaRPr>
          </a:p>
        </p:txBody>
      </p:sp>
      <p:sp>
        <p:nvSpPr>
          <p:cNvPr id="254" name="CustomShape 2"/>
          <p:cNvSpPr/>
          <p:nvPr/>
        </p:nvSpPr>
        <p:spPr>
          <a:xfrm>
            <a:off x="4680000" y="1443240"/>
            <a:ext cx="37432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can click the arrows to move to the next or previous card</a:t>
            </a:r>
            <a:endParaRPr lang="en-GB" sz="1800" b="0" strike="noStrike" spc="-1">
              <a:latin typeface="Arial"/>
            </a:endParaRPr>
          </a:p>
        </p:txBody>
      </p:sp>
      <p:sp>
        <p:nvSpPr>
          <p:cNvPr id="255" name="Line 3"/>
          <p:cNvSpPr/>
          <p:nvPr/>
        </p:nvSpPr>
        <p:spPr>
          <a:xfrm>
            <a:off x="6480000" y="2091240"/>
            <a:ext cx="648000" cy="201276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56" name="Picture 255"/>
          <p:cNvPicPr/>
          <p:nvPr/>
        </p:nvPicPr>
        <p:blipFill>
          <a:blip r:embed="rId3"/>
          <a:stretch/>
        </p:blipFill>
        <p:spPr>
          <a:xfrm>
            <a:off x="360" y="720"/>
            <a:ext cx="513720" cy="5146920"/>
          </a:xfrm>
          <a:prstGeom prst="rect">
            <a:avLst/>
          </a:prstGeom>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7" name="Picture 256"/>
          <p:cNvPicPr/>
          <p:nvPr/>
        </p:nvPicPr>
        <p:blipFill>
          <a:blip r:embed="rId2"/>
          <a:stretch/>
        </p:blipFill>
        <p:spPr>
          <a:xfrm>
            <a:off x="360" y="2520"/>
            <a:ext cx="9142920" cy="5142240"/>
          </a:xfrm>
          <a:prstGeom prst="rect">
            <a:avLst/>
          </a:prstGeom>
          <a:ln>
            <a:noFill/>
          </a:ln>
        </p:spPr>
      </p:pic>
      <p:sp>
        <p:nvSpPr>
          <p:cNvPr id="258"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6: View Flashcards</a:t>
            </a:r>
            <a:endParaRPr lang="en-GB" sz="1400" b="0" strike="noStrike" spc="-1">
              <a:latin typeface="Arial"/>
            </a:endParaRPr>
          </a:p>
        </p:txBody>
      </p:sp>
      <p:sp>
        <p:nvSpPr>
          <p:cNvPr id="259" name="CustomShape 2"/>
          <p:cNvSpPr/>
          <p:nvPr/>
        </p:nvSpPr>
        <p:spPr>
          <a:xfrm>
            <a:off x="5400000" y="3384000"/>
            <a:ext cx="37432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can click the card to flip it and see the translation</a:t>
            </a:r>
            <a:endParaRPr lang="en-GB" sz="1800" b="0" strike="noStrike" spc="-1">
              <a:latin typeface="Arial"/>
            </a:endParaRPr>
          </a:p>
        </p:txBody>
      </p:sp>
      <p:sp>
        <p:nvSpPr>
          <p:cNvPr id="260" name="Line 3"/>
          <p:cNvSpPr/>
          <p:nvPr/>
        </p:nvSpPr>
        <p:spPr>
          <a:xfrm flipH="1" flipV="1">
            <a:off x="4968000" y="2664000"/>
            <a:ext cx="2376000" cy="72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261" name="CustomShape 4"/>
          <p:cNvSpPr/>
          <p:nvPr/>
        </p:nvSpPr>
        <p:spPr>
          <a:xfrm>
            <a:off x="648000" y="864000"/>
            <a:ext cx="3743280" cy="863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If the word on the other side can be translated in different ways the other translations are shown here</a:t>
            </a:r>
            <a:endParaRPr lang="en-GB" sz="1800" b="0" strike="noStrike" spc="-1">
              <a:latin typeface="Arial"/>
            </a:endParaRPr>
          </a:p>
        </p:txBody>
      </p:sp>
      <p:sp>
        <p:nvSpPr>
          <p:cNvPr id="262" name="Line 5"/>
          <p:cNvSpPr/>
          <p:nvPr/>
        </p:nvSpPr>
        <p:spPr>
          <a:xfrm>
            <a:off x="3744000" y="1728000"/>
            <a:ext cx="576000" cy="1440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pic>
        <p:nvPicPr>
          <p:cNvPr id="263" name="Picture 262"/>
          <p:cNvPicPr/>
          <p:nvPr/>
        </p:nvPicPr>
        <p:blipFill>
          <a:blip r:embed="rId3"/>
          <a:stretch/>
        </p:blipFill>
        <p:spPr>
          <a:xfrm>
            <a:off x="360" y="720"/>
            <a:ext cx="513720" cy="5146920"/>
          </a:xfrm>
          <a:prstGeom prst="rect">
            <a:avLst/>
          </a:prstGeom>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4" name="Picture 263"/>
          <p:cNvPicPr/>
          <p:nvPr/>
        </p:nvPicPr>
        <p:blipFill>
          <a:blip r:embed="rId2"/>
          <a:stretch/>
        </p:blipFill>
        <p:spPr>
          <a:xfrm>
            <a:off x="360" y="2520"/>
            <a:ext cx="9142920" cy="5142240"/>
          </a:xfrm>
          <a:prstGeom prst="rect">
            <a:avLst/>
          </a:prstGeom>
          <a:ln>
            <a:noFill/>
          </a:ln>
        </p:spPr>
      </p:pic>
      <p:sp>
        <p:nvSpPr>
          <p:cNvPr id="265"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6: View Flashcards</a:t>
            </a:r>
            <a:endParaRPr lang="en-GB" sz="1400" b="0" strike="noStrike" spc="-1">
              <a:latin typeface="Arial"/>
            </a:endParaRPr>
          </a:p>
        </p:txBody>
      </p:sp>
      <p:pic>
        <p:nvPicPr>
          <p:cNvPr id="266" name="Picture 265"/>
          <p:cNvPicPr/>
          <p:nvPr/>
        </p:nvPicPr>
        <p:blipFill>
          <a:blip r:embed="rId3"/>
          <a:stretch/>
        </p:blipFill>
        <p:spPr>
          <a:xfrm>
            <a:off x="360" y="720"/>
            <a:ext cx="513720" cy="5146920"/>
          </a:xfrm>
          <a:prstGeom prst="rect">
            <a:avLst/>
          </a:prstGeom>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7" name="Picture 266"/>
          <p:cNvPicPr/>
          <p:nvPr/>
        </p:nvPicPr>
        <p:blipFill>
          <a:blip r:embed="rId2"/>
          <a:stretch/>
        </p:blipFill>
        <p:spPr>
          <a:xfrm>
            <a:off x="720" y="2520"/>
            <a:ext cx="9142920" cy="5142240"/>
          </a:xfrm>
          <a:prstGeom prst="rect">
            <a:avLst/>
          </a:prstGeom>
          <a:ln>
            <a:noFill/>
          </a:ln>
        </p:spPr>
      </p:pic>
      <p:sp>
        <p:nvSpPr>
          <p:cNvPr id="268"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7: Add a new word</a:t>
            </a:r>
            <a:endParaRPr lang="en-GB" sz="1400" b="0" strike="noStrike" spc="-1">
              <a:latin typeface="Arial"/>
            </a:endParaRPr>
          </a:p>
        </p:txBody>
      </p:sp>
      <p:sp>
        <p:nvSpPr>
          <p:cNvPr id="269" name="CustomShape 2"/>
          <p:cNvSpPr/>
          <p:nvPr/>
        </p:nvSpPr>
        <p:spPr>
          <a:xfrm>
            <a:off x="3456000" y="2520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the ‘Add’ icon</a:t>
            </a:r>
            <a:endParaRPr lang="en-GB" sz="1800" b="0" strike="noStrike" spc="-1">
              <a:latin typeface="Arial"/>
            </a:endParaRPr>
          </a:p>
        </p:txBody>
      </p:sp>
      <p:sp>
        <p:nvSpPr>
          <p:cNvPr id="270" name="Line 3"/>
          <p:cNvSpPr/>
          <p:nvPr/>
        </p:nvSpPr>
        <p:spPr>
          <a:xfrm flipH="1">
            <a:off x="504000" y="3096000"/>
            <a:ext cx="2952000" cy="1368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71" name="Picture 270"/>
          <p:cNvPicPr/>
          <p:nvPr/>
        </p:nvPicPr>
        <p:blipFill>
          <a:blip r:embed="rId3"/>
          <a:stretch/>
        </p:blipFill>
        <p:spPr>
          <a:xfrm>
            <a:off x="360" y="720"/>
            <a:ext cx="513720" cy="5146920"/>
          </a:xfrm>
          <a:prstGeom prst="rect">
            <a:avLst/>
          </a:prstGeom>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BFC02D33-7F7D-4C9D-9E3F-8D3C6E3D1C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96"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This shows the menu expanded</a:t>
            </a:r>
            <a:endParaRPr lang="en-GB" sz="1400" b="0" strike="noStrike" spc="-1">
              <a:latin typeface="Arial"/>
            </a:endParaRPr>
          </a:p>
        </p:txBody>
      </p:sp>
      <p:sp>
        <p:nvSpPr>
          <p:cNvPr id="97" name="CustomShape 2"/>
          <p:cNvSpPr/>
          <p:nvPr/>
        </p:nvSpPr>
        <p:spPr>
          <a:xfrm>
            <a:off x="5902560" y="2232000"/>
            <a:ext cx="1657080" cy="863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here to expand the menu</a:t>
            </a:r>
            <a:endParaRPr lang="en-GB" sz="1800" b="0" strike="noStrike" spc="-1">
              <a:latin typeface="Arial"/>
            </a:endParaRPr>
          </a:p>
        </p:txBody>
      </p:sp>
      <p:sp>
        <p:nvSpPr>
          <p:cNvPr id="98" name="Line 3"/>
          <p:cNvSpPr/>
          <p:nvPr/>
        </p:nvSpPr>
        <p:spPr>
          <a:xfrm flipH="1" flipV="1">
            <a:off x="504000" y="288000"/>
            <a:ext cx="5398560" cy="2160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99" name="CustomShape 4"/>
          <p:cNvSpPr/>
          <p:nvPr/>
        </p:nvSpPr>
        <p:spPr>
          <a:xfrm>
            <a:off x="2950200" y="3240000"/>
            <a:ext cx="1657080" cy="1151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menu items to switch to their page</a:t>
            </a:r>
            <a:endParaRPr lang="en-GB" sz="1800" b="0" strike="noStrike" spc="-1">
              <a:latin typeface="Arial"/>
            </a:endParaRPr>
          </a:p>
        </p:txBody>
      </p:sp>
      <p:sp>
        <p:nvSpPr>
          <p:cNvPr id="100" name="Line 5"/>
          <p:cNvSpPr/>
          <p:nvPr/>
        </p:nvSpPr>
        <p:spPr>
          <a:xfrm flipH="1" flipV="1">
            <a:off x="2160000" y="1152000"/>
            <a:ext cx="790200" cy="266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01" name="Line 6"/>
          <p:cNvSpPr/>
          <p:nvPr/>
        </p:nvSpPr>
        <p:spPr>
          <a:xfrm flipH="1" flipV="1">
            <a:off x="2160000" y="1512000"/>
            <a:ext cx="790200" cy="2376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02" name="Line 7"/>
          <p:cNvSpPr/>
          <p:nvPr/>
        </p:nvSpPr>
        <p:spPr>
          <a:xfrm flipH="1" flipV="1">
            <a:off x="2160000" y="1944000"/>
            <a:ext cx="790200" cy="194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03" name="Line 8"/>
          <p:cNvSpPr/>
          <p:nvPr/>
        </p:nvSpPr>
        <p:spPr>
          <a:xfrm flipH="1">
            <a:off x="2232000" y="3888000"/>
            <a:ext cx="718200" cy="576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04" name="CustomShape 9"/>
          <p:cNvSpPr/>
          <p:nvPr/>
        </p:nvSpPr>
        <p:spPr>
          <a:xfrm>
            <a:off x="4318200" y="936000"/>
            <a:ext cx="1657080" cy="575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Current page highlighted</a:t>
            </a:r>
            <a:endParaRPr lang="en-GB" sz="1800" b="0" strike="noStrike" spc="-1">
              <a:latin typeface="Arial"/>
            </a:endParaRPr>
          </a:p>
        </p:txBody>
      </p:sp>
      <p:sp>
        <p:nvSpPr>
          <p:cNvPr id="105" name="Line 10"/>
          <p:cNvSpPr/>
          <p:nvPr/>
        </p:nvSpPr>
        <p:spPr>
          <a:xfrm flipH="1" flipV="1">
            <a:off x="2232000" y="720000"/>
            <a:ext cx="2086200" cy="50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06" name="Line 11"/>
          <p:cNvSpPr/>
          <p:nvPr/>
        </p:nvSpPr>
        <p:spPr>
          <a:xfrm flipH="1" flipV="1">
            <a:off x="2160000" y="720000"/>
            <a:ext cx="795600" cy="310572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2" name="Picture 271"/>
          <p:cNvPicPr/>
          <p:nvPr/>
        </p:nvPicPr>
        <p:blipFill>
          <a:blip r:embed="rId2"/>
          <a:stretch/>
        </p:blipFill>
        <p:spPr>
          <a:xfrm>
            <a:off x="360" y="2520"/>
            <a:ext cx="9142920" cy="5142240"/>
          </a:xfrm>
          <a:prstGeom prst="rect">
            <a:avLst/>
          </a:prstGeom>
          <a:ln>
            <a:noFill/>
          </a:ln>
        </p:spPr>
      </p:pic>
      <p:sp>
        <p:nvSpPr>
          <p:cNvPr id="273"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7: Add a new word</a:t>
            </a:r>
            <a:endParaRPr lang="en-GB" sz="1400" b="0" strike="noStrike" spc="-1">
              <a:latin typeface="Arial"/>
            </a:endParaRPr>
          </a:p>
        </p:txBody>
      </p:sp>
      <p:sp>
        <p:nvSpPr>
          <p:cNvPr id="274" name="CustomShape 2"/>
          <p:cNvSpPr/>
          <p:nvPr/>
        </p:nvSpPr>
        <p:spPr>
          <a:xfrm>
            <a:off x="5614200" y="3672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drop down box to view the word types</a:t>
            </a:r>
            <a:endParaRPr lang="en-GB" sz="1800" b="0" strike="noStrike" spc="-1">
              <a:latin typeface="Arial"/>
            </a:endParaRPr>
          </a:p>
        </p:txBody>
      </p:sp>
      <p:sp>
        <p:nvSpPr>
          <p:cNvPr id="275" name="Line 3"/>
          <p:cNvSpPr/>
          <p:nvPr/>
        </p:nvSpPr>
        <p:spPr>
          <a:xfrm flipH="1" flipV="1">
            <a:off x="4968000" y="2592000"/>
            <a:ext cx="864000" cy="108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76" name="Picture 275"/>
          <p:cNvPicPr/>
          <p:nvPr/>
        </p:nvPicPr>
        <p:blipFill>
          <a:blip r:embed="rId3"/>
          <a:stretch/>
        </p:blipFill>
        <p:spPr>
          <a:xfrm>
            <a:off x="4032000" y="4680000"/>
            <a:ext cx="1151280" cy="387360"/>
          </a:xfrm>
          <a:prstGeom prst="rect">
            <a:avLst/>
          </a:prstGeom>
          <a:ln>
            <a:noFill/>
          </a:ln>
        </p:spPr>
      </p:pic>
      <p:pic>
        <p:nvPicPr>
          <p:cNvPr id="277" name="Picture 276"/>
          <p:cNvPicPr/>
          <p:nvPr/>
        </p:nvPicPr>
        <p:blipFill>
          <a:blip r:embed="rId4"/>
          <a:stretch/>
        </p:blipFill>
        <p:spPr>
          <a:xfrm>
            <a:off x="0" y="0"/>
            <a:ext cx="513720" cy="5146920"/>
          </a:xfrm>
          <a:prstGeom prst="rect">
            <a:avLst/>
          </a:prstGeom>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8" name="Picture 277"/>
          <p:cNvPicPr/>
          <p:nvPr/>
        </p:nvPicPr>
        <p:blipFill>
          <a:blip r:embed="rId2"/>
          <a:stretch/>
        </p:blipFill>
        <p:spPr>
          <a:xfrm>
            <a:off x="360" y="2520"/>
            <a:ext cx="9142920" cy="5142240"/>
          </a:xfrm>
          <a:prstGeom prst="rect">
            <a:avLst/>
          </a:prstGeom>
          <a:ln>
            <a:noFill/>
          </a:ln>
        </p:spPr>
      </p:pic>
      <p:sp>
        <p:nvSpPr>
          <p:cNvPr id="279"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7: Add a new word</a:t>
            </a:r>
            <a:endParaRPr lang="en-GB" sz="1400" b="0" strike="noStrike" spc="-1">
              <a:latin typeface="Arial"/>
            </a:endParaRPr>
          </a:p>
        </p:txBody>
      </p:sp>
      <p:sp>
        <p:nvSpPr>
          <p:cNvPr id="280" name="CustomShape 2"/>
          <p:cNvSpPr/>
          <p:nvPr/>
        </p:nvSpPr>
        <p:spPr>
          <a:xfrm>
            <a:off x="5614200" y="3672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drop down box to view the word types</a:t>
            </a:r>
            <a:endParaRPr lang="en-GB" sz="1800" b="0" strike="noStrike" spc="-1">
              <a:latin typeface="Arial"/>
            </a:endParaRPr>
          </a:p>
        </p:txBody>
      </p:sp>
      <p:sp>
        <p:nvSpPr>
          <p:cNvPr id="281" name="Line 3"/>
          <p:cNvSpPr/>
          <p:nvPr/>
        </p:nvSpPr>
        <p:spPr>
          <a:xfrm flipH="1" flipV="1">
            <a:off x="5040000" y="3384000"/>
            <a:ext cx="792000" cy="288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82" name="Picture 281"/>
          <p:cNvPicPr/>
          <p:nvPr/>
        </p:nvPicPr>
        <p:blipFill>
          <a:blip r:embed="rId3"/>
          <a:stretch/>
        </p:blipFill>
        <p:spPr>
          <a:xfrm>
            <a:off x="4032000" y="4680000"/>
            <a:ext cx="1151280" cy="387360"/>
          </a:xfrm>
          <a:prstGeom prst="rect">
            <a:avLst/>
          </a:prstGeom>
          <a:ln>
            <a:noFill/>
          </a:ln>
        </p:spPr>
      </p:pic>
      <p:pic>
        <p:nvPicPr>
          <p:cNvPr id="283" name="Picture 282"/>
          <p:cNvPicPr/>
          <p:nvPr/>
        </p:nvPicPr>
        <p:blipFill>
          <a:blip r:embed="rId4"/>
          <a:stretch/>
        </p:blipFill>
        <p:spPr>
          <a:xfrm>
            <a:off x="0" y="0"/>
            <a:ext cx="513720" cy="5146920"/>
          </a:xfrm>
          <a:prstGeom prst="rect">
            <a:avLst/>
          </a:prstGeom>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4" name="Picture 283"/>
          <p:cNvPicPr/>
          <p:nvPr/>
        </p:nvPicPr>
        <p:blipFill>
          <a:blip r:embed="rId2"/>
          <a:stretch/>
        </p:blipFill>
        <p:spPr>
          <a:xfrm>
            <a:off x="360" y="2520"/>
            <a:ext cx="9142920" cy="5142240"/>
          </a:xfrm>
          <a:prstGeom prst="rect">
            <a:avLst/>
          </a:prstGeom>
          <a:ln>
            <a:noFill/>
          </a:ln>
        </p:spPr>
      </p:pic>
      <p:sp>
        <p:nvSpPr>
          <p:cNvPr id="285"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7: Add a new word</a:t>
            </a:r>
            <a:endParaRPr lang="en-GB" sz="1400" b="0" strike="noStrike" spc="-1">
              <a:latin typeface="Arial"/>
            </a:endParaRPr>
          </a:p>
        </p:txBody>
      </p:sp>
      <p:sp>
        <p:nvSpPr>
          <p:cNvPr id="286" name="CustomShape 2"/>
          <p:cNvSpPr/>
          <p:nvPr/>
        </p:nvSpPr>
        <p:spPr>
          <a:xfrm>
            <a:off x="5614200" y="3672000"/>
            <a:ext cx="3241080" cy="147276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Once every field is filled, click ‘Add Word’ to add it to the dictionary, it is also automatically added to the practise list</a:t>
            </a:r>
            <a:endParaRPr lang="en-GB" sz="1800" b="0" strike="noStrike" spc="-1">
              <a:latin typeface="Arial"/>
            </a:endParaRPr>
          </a:p>
        </p:txBody>
      </p:sp>
      <p:sp>
        <p:nvSpPr>
          <p:cNvPr id="287" name="Line 3"/>
          <p:cNvSpPr/>
          <p:nvPr/>
        </p:nvSpPr>
        <p:spPr>
          <a:xfrm flipH="1" flipV="1">
            <a:off x="4752000" y="3816000"/>
            <a:ext cx="862200" cy="144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88" name="Picture 287"/>
          <p:cNvPicPr/>
          <p:nvPr/>
        </p:nvPicPr>
        <p:blipFill>
          <a:blip r:embed="rId3"/>
          <a:stretch/>
        </p:blipFill>
        <p:spPr>
          <a:xfrm>
            <a:off x="4032000" y="4680000"/>
            <a:ext cx="1151280" cy="387360"/>
          </a:xfrm>
          <a:prstGeom prst="rect">
            <a:avLst/>
          </a:prstGeom>
          <a:ln>
            <a:noFill/>
          </a:ln>
        </p:spPr>
      </p:pic>
      <p:pic>
        <p:nvPicPr>
          <p:cNvPr id="289" name="Picture 288"/>
          <p:cNvPicPr/>
          <p:nvPr/>
        </p:nvPicPr>
        <p:blipFill>
          <a:blip r:embed="rId4"/>
          <a:stretch/>
        </p:blipFill>
        <p:spPr>
          <a:xfrm>
            <a:off x="0" y="0"/>
            <a:ext cx="513720" cy="5146920"/>
          </a:xfrm>
          <a:prstGeom prst="rect">
            <a:avLst/>
          </a:prstGeom>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0" name="Picture 289"/>
          <p:cNvPicPr/>
          <p:nvPr/>
        </p:nvPicPr>
        <p:blipFill>
          <a:blip r:embed="rId2"/>
          <a:stretch/>
        </p:blipFill>
        <p:spPr>
          <a:xfrm>
            <a:off x="360" y="2520"/>
            <a:ext cx="9142920" cy="5142240"/>
          </a:xfrm>
          <a:prstGeom prst="rect">
            <a:avLst/>
          </a:prstGeom>
          <a:ln>
            <a:noFill/>
          </a:ln>
        </p:spPr>
      </p:pic>
      <p:sp>
        <p:nvSpPr>
          <p:cNvPr id="291"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8: Change word ordering</a:t>
            </a:r>
            <a:endParaRPr lang="en-GB" sz="1400" b="0" strike="noStrike" spc="-1">
              <a:latin typeface="Arial"/>
            </a:endParaRPr>
          </a:p>
        </p:txBody>
      </p:sp>
      <p:sp>
        <p:nvSpPr>
          <p:cNvPr id="292" name="CustomShape 2"/>
          <p:cNvSpPr/>
          <p:nvPr/>
        </p:nvSpPr>
        <p:spPr>
          <a:xfrm>
            <a:off x="3528000" y="1622520"/>
            <a:ext cx="3241080" cy="147276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If not already, navigate to the ‘Practise List’ or the ‘Dictionary Page’ by clicking on their respective icons</a:t>
            </a:r>
            <a:endParaRPr lang="en-GB" sz="1800" b="0" strike="noStrike" spc="-1">
              <a:latin typeface="Arial"/>
            </a:endParaRPr>
          </a:p>
        </p:txBody>
      </p:sp>
      <p:sp>
        <p:nvSpPr>
          <p:cNvPr id="293" name="Line 3"/>
          <p:cNvSpPr/>
          <p:nvPr/>
        </p:nvSpPr>
        <p:spPr>
          <a:xfrm flipH="1" flipV="1">
            <a:off x="504000" y="720000"/>
            <a:ext cx="3024000" cy="144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294" name="Line 4"/>
          <p:cNvSpPr/>
          <p:nvPr/>
        </p:nvSpPr>
        <p:spPr>
          <a:xfrm flipH="1" flipV="1">
            <a:off x="504000" y="1080000"/>
            <a:ext cx="3024000" cy="108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95" name="Picture 294"/>
          <p:cNvPicPr/>
          <p:nvPr/>
        </p:nvPicPr>
        <p:blipFill>
          <a:blip r:embed="rId3"/>
          <a:stretch/>
        </p:blipFill>
        <p:spPr>
          <a:xfrm>
            <a:off x="4032000" y="4680000"/>
            <a:ext cx="1151280" cy="387360"/>
          </a:xfrm>
          <a:prstGeom prst="rect">
            <a:avLst/>
          </a:prstGeom>
          <a:ln>
            <a:noFill/>
          </a:ln>
        </p:spPr>
      </p:pic>
      <p:pic>
        <p:nvPicPr>
          <p:cNvPr id="296" name="Picture 295"/>
          <p:cNvPicPr/>
          <p:nvPr/>
        </p:nvPicPr>
        <p:blipFill>
          <a:blip r:embed="rId4"/>
          <a:stretch/>
        </p:blipFill>
        <p:spPr>
          <a:xfrm>
            <a:off x="0" y="0"/>
            <a:ext cx="513720" cy="5146920"/>
          </a:xfrm>
          <a:prstGeom prst="rect">
            <a:avLst/>
          </a:prstGeom>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6E5574D0-5CF6-4885-AC58-117D4E868A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298"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8: Change word ordering</a:t>
            </a:r>
            <a:endParaRPr lang="en-GB" sz="1400" b="0" strike="noStrike" spc="-1">
              <a:latin typeface="Arial"/>
            </a:endParaRPr>
          </a:p>
        </p:txBody>
      </p:sp>
      <p:sp>
        <p:nvSpPr>
          <p:cNvPr id="299" name="CustomShape 2"/>
          <p:cNvSpPr/>
          <p:nvPr/>
        </p:nvSpPr>
        <p:spPr>
          <a:xfrm>
            <a:off x="1800000" y="2736000"/>
            <a:ext cx="3241080" cy="575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‘Change Language Order’ icon</a:t>
            </a:r>
            <a:endParaRPr lang="en-GB" sz="1800" b="0" strike="noStrike" spc="-1">
              <a:latin typeface="Arial"/>
            </a:endParaRPr>
          </a:p>
        </p:txBody>
      </p:sp>
      <p:sp>
        <p:nvSpPr>
          <p:cNvPr id="300" name="Line 3"/>
          <p:cNvSpPr/>
          <p:nvPr/>
        </p:nvSpPr>
        <p:spPr>
          <a:xfrm flipV="1">
            <a:off x="4536000" y="1224000"/>
            <a:ext cx="216000" cy="1512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736B4737-B996-4CDB-A40C-DB00F31B8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303"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8: Change word ordering</a:t>
            </a:r>
            <a:endParaRPr lang="en-GB" sz="1400" b="0" strike="noStrike" spc="-1">
              <a:latin typeface="Arial"/>
            </a:endParaRPr>
          </a:p>
        </p:txBody>
      </p:sp>
      <p:sp>
        <p:nvSpPr>
          <p:cNvPr id="304" name="CustomShape 2"/>
          <p:cNvSpPr/>
          <p:nvPr/>
        </p:nvSpPr>
        <p:spPr>
          <a:xfrm>
            <a:off x="1800000" y="2736000"/>
            <a:ext cx="3241080" cy="935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‘Change Language Order’ icon to revert back</a:t>
            </a:r>
            <a:endParaRPr lang="en-GB" sz="1800" b="0" strike="noStrike" spc="-1">
              <a:latin typeface="Arial"/>
            </a:endParaRPr>
          </a:p>
        </p:txBody>
      </p:sp>
      <p:sp>
        <p:nvSpPr>
          <p:cNvPr id="305" name="Line 3"/>
          <p:cNvSpPr/>
          <p:nvPr/>
        </p:nvSpPr>
        <p:spPr>
          <a:xfrm flipV="1">
            <a:off x="4536000" y="1224000"/>
            <a:ext cx="216000" cy="1512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5744DCF0-2526-4AEF-8423-6FCB538DFB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308"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8: Change word ordering</a:t>
            </a:r>
            <a:endParaRPr lang="en-GB" sz="1400" b="0" strike="noStrike" spc="-1">
              <a:latin typeface="Arial"/>
            </a:endParaRPr>
          </a:p>
        </p:txBody>
      </p:sp>
      <p:sp>
        <p:nvSpPr>
          <p:cNvPr id="309" name="CustomShape 2"/>
          <p:cNvSpPr/>
          <p:nvPr/>
        </p:nvSpPr>
        <p:spPr>
          <a:xfrm>
            <a:off x="1800360" y="3096000"/>
            <a:ext cx="3241080" cy="1151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‘Change A/Z Order’ icon to change to alphabetically ascending or descending</a:t>
            </a:r>
            <a:endParaRPr lang="en-GB" sz="1800" b="0" strike="noStrike" spc="-1">
              <a:latin typeface="Arial"/>
            </a:endParaRPr>
          </a:p>
        </p:txBody>
      </p:sp>
      <p:sp>
        <p:nvSpPr>
          <p:cNvPr id="310" name="Line 3"/>
          <p:cNvSpPr/>
          <p:nvPr/>
        </p:nvSpPr>
        <p:spPr>
          <a:xfrm flipV="1">
            <a:off x="4320000" y="1224000"/>
            <a:ext cx="0" cy="1872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ell phone&#10;&#10;Description automatically generated">
            <a:extLst>
              <a:ext uri="{FF2B5EF4-FFF2-40B4-BE49-F238E27FC236}">
                <a16:creationId xmlns:a16="http://schemas.microsoft.com/office/drawing/2014/main" id="{D00F289E-D28E-4667-A850-3E187AE5BC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2" name="Rectangle 11">
            <a:extLst>
              <a:ext uri="{FF2B5EF4-FFF2-40B4-BE49-F238E27FC236}">
                <a16:creationId xmlns:a16="http://schemas.microsoft.com/office/drawing/2014/main" id="{EFD22E36-1C77-4353-B8FD-06AEAF4204EC}"/>
              </a:ext>
            </a:extLst>
          </p:cNvPr>
          <p:cNvSpPr/>
          <p:nvPr/>
        </p:nvSpPr>
        <p:spPr>
          <a:xfrm>
            <a:off x="2600325" y="4210050"/>
            <a:ext cx="1790700" cy="2571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3"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8: Change word ordering</a:t>
            </a:r>
            <a:endParaRPr lang="en-GB" sz="1400" b="0" strike="noStrike" spc="-1">
              <a:latin typeface="Arial"/>
            </a:endParaRPr>
          </a:p>
        </p:txBody>
      </p:sp>
      <p:pic>
        <p:nvPicPr>
          <p:cNvPr id="3" name="Picture 2" descr="A screenshot of a cell phone&#10;&#10;Description automatically generated">
            <a:extLst>
              <a:ext uri="{FF2B5EF4-FFF2-40B4-BE49-F238E27FC236}">
                <a16:creationId xmlns:a16="http://schemas.microsoft.com/office/drawing/2014/main" id="{3A84117F-4321-4DDF-A7B4-642819F05411}"/>
              </a:ext>
            </a:extLst>
          </p:cNvPr>
          <p:cNvPicPr>
            <a:picLocks noChangeAspect="1"/>
          </p:cNvPicPr>
          <p:nvPr/>
        </p:nvPicPr>
        <p:blipFill rotWithShape="1">
          <a:blip r:embed="rId2">
            <a:extLst>
              <a:ext uri="{28A0092B-C50C-407E-A947-70E740481C1C}">
                <a14:useLocalDpi xmlns:a14="http://schemas.microsoft.com/office/drawing/2010/main" val="0"/>
              </a:ext>
            </a:extLst>
          </a:blip>
          <a:srcRect l="61985" t="17732" r="22133" b="6452"/>
          <a:stretch/>
        </p:blipFill>
        <p:spPr>
          <a:xfrm>
            <a:off x="2062442" y="916643"/>
            <a:ext cx="1452283" cy="3899648"/>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995D3862-FBE2-446C-9DE6-D732C4FCAF25}"/>
              </a:ext>
            </a:extLst>
          </p:cNvPr>
          <p:cNvPicPr>
            <a:picLocks noChangeAspect="1"/>
          </p:cNvPicPr>
          <p:nvPr/>
        </p:nvPicPr>
        <p:blipFill rotWithShape="1">
          <a:blip r:embed="rId2">
            <a:extLst>
              <a:ext uri="{28A0092B-C50C-407E-A947-70E740481C1C}">
                <a14:useLocalDpi xmlns:a14="http://schemas.microsoft.com/office/drawing/2010/main" val="0"/>
              </a:ext>
            </a:extLst>
          </a:blip>
          <a:srcRect l="24792" t="16805" r="53646"/>
          <a:stretch/>
        </p:blipFill>
        <p:spPr>
          <a:xfrm>
            <a:off x="5704916" y="866637"/>
            <a:ext cx="1971675" cy="427910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5DEFCA18-8422-43BB-B981-1DBC868483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15" name="CustomShape 7"/>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This shows the general layout of the program</a:t>
            </a:r>
            <a:endParaRPr lang="en-GB" sz="1400" b="0" strike="noStrike" spc="-1">
              <a:latin typeface="Arial"/>
            </a:endParaRPr>
          </a:p>
        </p:txBody>
      </p:sp>
      <p:sp>
        <p:nvSpPr>
          <p:cNvPr id="109" name="CustomShape 1"/>
          <p:cNvSpPr/>
          <p:nvPr/>
        </p:nvSpPr>
        <p:spPr>
          <a:xfrm>
            <a:off x="2950560" y="3234600"/>
            <a:ext cx="3744720" cy="1151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You can also switch pages by directly clicking on the icon when the menu isn’t expanded</a:t>
            </a:r>
            <a:endParaRPr lang="en-GB" sz="1800" b="0" strike="noStrike" spc="-1">
              <a:latin typeface="Arial"/>
            </a:endParaRPr>
          </a:p>
        </p:txBody>
      </p:sp>
      <p:sp>
        <p:nvSpPr>
          <p:cNvPr id="110" name="Line 2"/>
          <p:cNvSpPr/>
          <p:nvPr/>
        </p:nvSpPr>
        <p:spPr>
          <a:xfrm flipH="1" flipV="1">
            <a:off x="432000" y="1152000"/>
            <a:ext cx="2518560" cy="2592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11" name="Line 3"/>
          <p:cNvSpPr/>
          <p:nvPr/>
        </p:nvSpPr>
        <p:spPr>
          <a:xfrm flipH="1" flipV="1">
            <a:off x="504000" y="720000"/>
            <a:ext cx="2446560" cy="302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12" name="Line 4"/>
          <p:cNvSpPr/>
          <p:nvPr/>
        </p:nvSpPr>
        <p:spPr>
          <a:xfrm flipH="1" flipV="1">
            <a:off x="504000" y="1512000"/>
            <a:ext cx="2446560" cy="2232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13" name="Line 5"/>
          <p:cNvSpPr/>
          <p:nvPr/>
        </p:nvSpPr>
        <p:spPr>
          <a:xfrm flipH="1" flipV="1">
            <a:off x="504000" y="1872000"/>
            <a:ext cx="2446560" cy="1872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14" name="Line 6"/>
          <p:cNvSpPr/>
          <p:nvPr/>
        </p:nvSpPr>
        <p:spPr>
          <a:xfrm flipH="1">
            <a:off x="504000" y="3744000"/>
            <a:ext cx="2446560" cy="792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C6CA53B4-0545-4CB6-A61B-8D15739890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18"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1: View dictionary</a:t>
            </a:r>
            <a:endParaRPr lang="en-GB" sz="1400" b="0" strike="noStrike" spc="-1">
              <a:latin typeface="Arial"/>
            </a:endParaRPr>
          </a:p>
        </p:txBody>
      </p:sp>
      <p:sp>
        <p:nvSpPr>
          <p:cNvPr id="119" name="Line 2"/>
          <p:cNvSpPr/>
          <p:nvPr/>
        </p:nvSpPr>
        <p:spPr>
          <a:xfrm flipH="1" flipV="1">
            <a:off x="432000" y="720000"/>
            <a:ext cx="2878200" cy="144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120" name="CustomShape 3"/>
          <p:cNvSpPr/>
          <p:nvPr/>
        </p:nvSpPr>
        <p:spPr>
          <a:xfrm>
            <a:off x="3310200" y="2016000"/>
            <a:ext cx="3241080" cy="359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‘Dictionary’ Icon</a:t>
            </a:r>
            <a:endParaRPr lang="en-GB" sz="18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EC605705-B78D-4F52-BBDB-937F0E4397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22"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1: View dictionary</a:t>
            </a:r>
            <a:endParaRPr lang="en-GB" sz="1400" b="0" strike="noStrike" spc="-1">
              <a:latin typeface="Arial"/>
            </a:endParaRPr>
          </a:p>
        </p:txBody>
      </p:sp>
      <p:sp>
        <p:nvSpPr>
          <p:cNvPr id="123" name="CustomShape 2"/>
          <p:cNvSpPr/>
          <p:nvPr/>
        </p:nvSpPr>
        <p:spPr>
          <a:xfrm>
            <a:off x="720000" y="1224000"/>
            <a:ext cx="3241080" cy="64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User is then presented with the ‘Dictionary’ page</a:t>
            </a:r>
            <a:endParaRPr lang="en-GB" sz="1800" b="0" strike="noStrike" spc="-1">
              <a:latin typeface="Arial"/>
            </a:endParaRPr>
          </a:p>
        </p:txBody>
      </p:sp>
      <p:sp>
        <p:nvSpPr>
          <p:cNvPr id="126" name="CustomShape 5"/>
          <p:cNvSpPr/>
          <p:nvPr/>
        </p:nvSpPr>
        <p:spPr>
          <a:xfrm>
            <a:off x="7416000" y="3816000"/>
            <a:ext cx="1657080" cy="863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Noting gender for Welsh nouns</a:t>
            </a:r>
            <a:endParaRPr lang="en-GB" sz="1800" b="0" strike="noStrike" spc="-1">
              <a:latin typeface="Arial"/>
            </a:endParaRPr>
          </a:p>
        </p:txBody>
      </p:sp>
      <p:sp>
        <p:nvSpPr>
          <p:cNvPr id="127" name="Line 6"/>
          <p:cNvSpPr/>
          <p:nvPr/>
        </p:nvSpPr>
        <p:spPr>
          <a:xfrm flipH="1">
            <a:off x="6912000" y="4176000"/>
            <a:ext cx="504000" cy="720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31" name="CustomShape 10"/>
          <p:cNvSpPr/>
          <p:nvPr/>
        </p:nvSpPr>
        <p:spPr>
          <a:xfrm>
            <a:off x="6264000" y="1584000"/>
            <a:ext cx="2447280" cy="64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dirty="0">
                <a:solidFill>
                  <a:srgbClr val="FFFFFF"/>
                </a:solidFill>
                <a:latin typeface="Arial"/>
                <a:ea typeface="Arial"/>
              </a:rPr>
              <a:t>Change ascending/</a:t>
            </a:r>
            <a:r>
              <a:rPr lang="en-GB" sz="1800" b="0" strike="noStrike" spc="-1" dirty="0" err="1">
                <a:solidFill>
                  <a:srgbClr val="FFFFFF"/>
                </a:solidFill>
                <a:latin typeface="Arial"/>
                <a:ea typeface="Arial"/>
              </a:rPr>
              <a:t>decending</a:t>
            </a:r>
            <a:endParaRPr lang="en-GB" sz="1800" b="0" strike="noStrike" spc="-1" dirty="0">
              <a:latin typeface="Arial"/>
            </a:endParaRPr>
          </a:p>
        </p:txBody>
      </p:sp>
      <p:sp>
        <p:nvSpPr>
          <p:cNvPr id="132" name="Line 11"/>
          <p:cNvSpPr/>
          <p:nvPr/>
        </p:nvSpPr>
        <p:spPr>
          <a:xfrm flipH="1" flipV="1">
            <a:off x="4320000" y="1224000"/>
            <a:ext cx="1944000" cy="648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33" name="CustomShape 12"/>
          <p:cNvSpPr/>
          <p:nvPr/>
        </p:nvSpPr>
        <p:spPr>
          <a:xfrm>
            <a:off x="6480000" y="792000"/>
            <a:ext cx="2231280" cy="64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Switch language sorting</a:t>
            </a:r>
            <a:endParaRPr lang="en-GB" sz="1800" b="0" strike="noStrike" spc="-1">
              <a:latin typeface="Arial"/>
            </a:endParaRPr>
          </a:p>
        </p:txBody>
      </p:sp>
      <p:sp>
        <p:nvSpPr>
          <p:cNvPr id="134" name="Line 13"/>
          <p:cNvSpPr/>
          <p:nvPr/>
        </p:nvSpPr>
        <p:spPr>
          <a:xfrm flipH="1" flipV="1">
            <a:off x="4968000" y="1008000"/>
            <a:ext cx="1512000" cy="7452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72F4E568-3A13-4C2B-A4F3-C4561833E2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37" name="Line 1"/>
          <p:cNvSpPr/>
          <p:nvPr/>
        </p:nvSpPr>
        <p:spPr>
          <a:xfrm flipH="1" flipV="1">
            <a:off x="504000" y="1152000"/>
            <a:ext cx="3094200" cy="108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138" name="Line 2"/>
          <p:cNvSpPr/>
          <p:nvPr/>
        </p:nvSpPr>
        <p:spPr>
          <a:xfrm flipH="1" flipV="1">
            <a:off x="504000" y="720000"/>
            <a:ext cx="3094200" cy="1512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139" name="CustomShape 3"/>
          <p:cNvSpPr/>
          <p:nvPr/>
        </p:nvSpPr>
        <p:spPr>
          <a:xfrm>
            <a:off x="3598200" y="2016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‘Dictionary’ or ‘Practice List’</a:t>
            </a:r>
            <a:endParaRPr lang="en-GB" sz="1800" b="0" strike="noStrike" spc="-1">
              <a:latin typeface="Arial"/>
            </a:endParaRPr>
          </a:p>
        </p:txBody>
      </p:sp>
      <p:sp>
        <p:nvSpPr>
          <p:cNvPr id="140" name="CustomShape 4"/>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2: Search for a word</a:t>
            </a:r>
            <a:endParaRPr lang="en-GB" sz="14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240476AF-85B4-4CCB-BA59-9EEA823792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43" name="Line 1"/>
          <p:cNvSpPr/>
          <p:nvPr/>
        </p:nvSpPr>
        <p:spPr>
          <a:xfrm flipH="1" flipV="1">
            <a:off x="1728000" y="720000"/>
            <a:ext cx="1870200" cy="1512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144" name="CustomShape 2"/>
          <p:cNvSpPr/>
          <p:nvPr/>
        </p:nvSpPr>
        <p:spPr>
          <a:xfrm>
            <a:off x="3598200" y="2016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search textbox and start to type for your word</a:t>
            </a:r>
            <a:endParaRPr lang="en-GB" sz="1800" b="0" strike="noStrike" spc="-1">
              <a:latin typeface="Arial"/>
            </a:endParaRPr>
          </a:p>
        </p:txBody>
      </p:sp>
      <p:sp>
        <p:nvSpPr>
          <p:cNvPr id="145" name="CustomShape 3"/>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2: Search for a word</a:t>
            </a:r>
            <a:endParaRPr lang="en-GB" sz="14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773FF338-AC1F-43D1-8047-6C11E1E197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48"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2: Search for a word</a:t>
            </a:r>
            <a:endParaRPr lang="en-GB" sz="1400" b="0" strike="noStrike" spc="-1">
              <a:latin typeface="Arial"/>
            </a:endParaRPr>
          </a:p>
        </p:txBody>
      </p:sp>
      <p:sp>
        <p:nvSpPr>
          <p:cNvPr id="149" name="CustomShape 2"/>
          <p:cNvSpPr/>
          <p:nvPr/>
        </p:nvSpPr>
        <p:spPr>
          <a:xfrm>
            <a:off x="2664000" y="2952000"/>
            <a:ext cx="3241080" cy="863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Results from the search are filtered and displayed in real time (live searching)</a:t>
            </a:r>
            <a:endParaRPr lang="en-GB" sz="18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874</TotalTime>
  <Words>1046</Words>
  <Application>Microsoft Office PowerPoint</Application>
  <PresentationFormat>Custom</PresentationFormat>
  <Paragraphs>162</Paragraphs>
  <Slides>37</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37</vt:i4>
      </vt:variant>
    </vt:vector>
  </HeadingPairs>
  <TitlesOfParts>
    <vt:vector size="43" baseType="lpstr">
      <vt:lpstr>Arial</vt:lpstr>
      <vt:lpstr>Calibri</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Nathaniel Watts</dc:creator>
  <dc:description/>
  <cp:lastModifiedBy>Nathaniel Watts</cp:lastModifiedBy>
  <cp:revision>60</cp:revision>
  <dcterms:modified xsi:type="dcterms:W3CDTF">2020-05-05T12:11:28Z</dcterms:modified>
  <dc:language>en-GB</dc:language>
</cp:coreProperties>
</file>