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59" r:id="rId5"/>
    <p:sldId id="286" r:id="rId6"/>
    <p:sldId id="258" r:id="rId7"/>
    <p:sldId id="277" r:id="rId8"/>
    <p:sldId id="260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84919" autoAdjust="0"/>
  </p:normalViewPr>
  <p:slideViewPr>
    <p:cSldViewPr snapToGrid="0">
      <p:cViewPr>
        <p:scale>
          <a:sx n="66" d="100"/>
          <a:sy n="66" d="100"/>
        </p:scale>
        <p:origin x="91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71B21-F509-43EA-A26F-6A59C3E14721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706B7-6C3E-4AC5-B771-369CFB896B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8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parker.com/blog/web-security/code-injec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Objectis</a:t>
            </a:r>
            <a:r>
              <a:rPr lang="fr-FR" baseline="0" dirty="0" smtClean="0"/>
              <a:t> assez large au début  : </a:t>
            </a:r>
            <a:r>
              <a:rPr lang="fr-FR" baseline="0" dirty="0" err="1" smtClean="0"/>
              <a:t>revese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shell</a:t>
            </a:r>
            <a:r>
              <a:rPr lang="fr-FR" baseline="0" dirty="0" smtClean="0"/>
              <a:t>, interface web,  </a:t>
            </a:r>
            <a:r>
              <a:rPr lang="fr-FR" baseline="0" dirty="0" err="1" smtClean="0"/>
              <a:t>gerer</a:t>
            </a:r>
            <a:r>
              <a:rPr lang="fr-FR" baseline="0" dirty="0" smtClean="0"/>
              <a:t> tout les pc infecté depuis l’interface web, </a:t>
            </a:r>
            <a:r>
              <a:rPr lang="fr-FR" baseline="0" dirty="0" err="1" smtClean="0"/>
              <a:t>deployer</a:t>
            </a:r>
            <a:r>
              <a:rPr lang="fr-FR" baseline="0" dirty="0" smtClean="0"/>
              <a:t> avec </a:t>
            </a:r>
            <a:r>
              <a:rPr lang="fr-FR" baseline="0" dirty="0" err="1" smtClean="0"/>
              <a:t>vagrant</a:t>
            </a:r>
            <a:r>
              <a:rPr lang="fr-FR" baseline="0" dirty="0" smtClean="0"/>
              <a:t> , pourquoi pas un </a:t>
            </a:r>
            <a:r>
              <a:rPr lang="fr-FR" baseline="0" dirty="0" err="1" smtClean="0"/>
              <a:t>botnet</a:t>
            </a:r>
            <a:r>
              <a:rPr lang="fr-FR" baseline="0" dirty="0" smtClean="0"/>
              <a:t> et a coté faire un ci/cd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47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vulnérabilité d'exécution de commandes à distance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HABITUELLEMENT : 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c’est le client qui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commande sur le serveur, le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inversé, c’est le serveur qui tape des commandes sur le client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Utilisé pour</a:t>
            </a:r>
            <a:r>
              <a:rPr lang="fr-FR" baseline="0" dirty="0" smtClean="0"/>
              <a:t> les maintenance à distance par des administrateurs mais aussi par des cybercriminel</a:t>
            </a:r>
          </a:p>
          <a:p>
            <a:r>
              <a:rPr lang="fr-FR" baseline="0" dirty="0" smtClean="0"/>
              <a:t>Les pare-feu </a:t>
            </a:r>
            <a:r>
              <a:rPr lang="fr-FR" baseline="0" dirty="0" err="1" smtClean="0"/>
              <a:t>protegent</a:t>
            </a:r>
            <a:r>
              <a:rPr lang="fr-FR" baseline="0" dirty="0" smtClean="0"/>
              <a:t> et filtrent principalement les connexions entrantes, donc  une connexion sortante vers un serveur d’</a:t>
            </a:r>
            <a:r>
              <a:rPr lang="fr-FR" baseline="0" dirty="0" err="1" smtClean="0"/>
              <a:t>ecoute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reussit</a:t>
            </a:r>
            <a:r>
              <a:rPr lang="fr-FR" baseline="0" dirty="0" smtClean="0"/>
              <a:t> souvent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1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écoute</a:t>
            </a:r>
            <a:r>
              <a:rPr lang="fr-FR" baseline="0" dirty="0" smtClean="0"/>
              <a:t> sur une machine virtuelle </a:t>
            </a:r>
            <a:r>
              <a:rPr lang="fr-FR" baseline="0" dirty="0" err="1" smtClean="0"/>
              <a:t>ubuntu</a:t>
            </a:r>
            <a:r>
              <a:rPr lang="fr-FR" baseline="0" dirty="0" smtClean="0"/>
              <a:t> hébergée sur un serveur distant </a:t>
            </a:r>
            <a:r>
              <a:rPr lang="fr-FR" baseline="0" dirty="0" err="1" smtClean="0"/>
              <a:t>afn</a:t>
            </a:r>
            <a:endParaRPr lang="fr-FR" baseline="0" dirty="0" smtClean="0"/>
          </a:p>
          <a:p>
            <a:r>
              <a:rPr lang="fr-FR" baseline="0" dirty="0" smtClean="0"/>
              <a:t>Notre programme sur le serveur écoute sur le port 9999 et attend les connexions </a:t>
            </a:r>
          </a:p>
          <a:p>
            <a:r>
              <a:rPr lang="fr-FR" baseline="0" dirty="0" smtClean="0"/>
              <a:t>La </a:t>
            </a:r>
            <a:r>
              <a:rPr lang="fr-FR" baseline="0" dirty="0" err="1" smtClean="0"/>
              <a:t>backdoor</a:t>
            </a:r>
            <a:r>
              <a:rPr lang="fr-FR" baseline="0" dirty="0" smtClean="0"/>
              <a:t> du reverse </a:t>
            </a:r>
            <a:r>
              <a:rPr lang="fr-FR" baseline="0" dirty="0" err="1" smtClean="0"/>
              <a:t>shell</a:t>
            </a:r>
            <a:r>
              <a:rPr lang="fr-FR" baseline="0" dirty="0" smtClean="0"/>
              <a:t> est écrite en python et nous l’avons compilée en .</a:t>
            </a:r>
            <a:r>
              <a:rPr lang="fr-FR" baseline="0" dirty="0" err="1" smtClean="0"/>
              <a:t>exe</a:t>
            </a:r>
            <a:r>
              <a:rPr lang="fr-FR" baseline="0" dirty="0" smtClean="0"/>
              <a:t> pour  pouvoir la lancer en 1 seul clic sur W10</a:t>
            </a:r>
          </a:p>
          <a:p>
            <a:r>
              <a:rPr lang="fr-FR" baseline="0" dirty="0" smtClean="0"/>
              <a:t>La </a:t>
            </a:r>
            <a:r>
              <a:rPr lang="fr-FR" baseline="0" dirty="0" err="1" smtClean="0"/>
              <a:t>backdoor</a:t>
            </a:r>
            <a:r>
              <a:rPr lang="fr-FR" baseline="0" dirty="0" smtClean="0"/>
              <a:t>  se connecte donc au serveur AFN sur le port 9999 et nous pouvons donc taper des commandes dessus depuis la machine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66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42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42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02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PERMANENT</a:t>
            </a:r>
            <a:r>
              <a:rPr lang="fr-FR" baseline="0" dirty="0" smtClean="0"/>
              <a:t> DOSSIER = 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c:\utilisateurs\votre nom d’utilisateur\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AppData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Roaming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\Microsoft\Windows\Menu Démarrer\Programmes\Démarrage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73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706B7-6C3E-4AC5-B771-369CFB896B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98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8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93774" y="545123"/>
            <a:ext cx="1754985" cy="5767754"/>
          </a:xfrm>
          <a:custGeom>
            <a:avLst/>
            <a:gdLst>
              <a:gd name="connsiteX0" fmla="*/ 0 w 1754985"/>
              <a:gd name="connsiteY0" fmla="*/ 0 h 5767754"/>
              <a:gd name="connsiteX1" fmla="*/ 1754985 w 1754985"/>
              <a:gd name="connsiteY1" fmla="*/ 0 h 5767754"/>
              <a:gd name="connsiteX2" fmla="*/ 1754985 w 1754985"/>
              <a:gd name="connsiteY2" fmla="*/ 5767754 h 5767754"/>
              <a:gd name="connsiteX3" fmla="*/ 0 w 1754985"/>
              <a:gd name="connsiteY3" fmla="*/ 5767754 h 576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985" h="5767754">
                <a:moveTo>
                  <a:pt x="0" y="0"/>
                </a:moveTo>
                <a:lnTo>
                  <a:pt x="1754985" y="0"/>
                </a:lnTo>
                <a:lnTo>
                  <a:pt x="1754985" y="5767754"/>
                </a:lnTo>
                <a:lnTo>
                  <a:pt x="0" y="5767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10077450" y="-668"/>
            <a:ext cx="2114550" cy="6858000"/>
          </a:xfrm>
          <a:custGeom>
            <a:avLst/>
            <a:gdLst>
              <a:gd name="connsiteX0" fmla="*/ 0 w 2114550"/>
              <a:gd name="connsiteY0" fmla="*/ 0 h 6858000"/>
              <a:gd name="connsiteX1" fmla="*/ 2114550 w 2114550"/>
              <a:gd name="connsiteY1" fmla="*/ 0 h 6858000"/>
              <a:gd name="connsiteX2" fmla="*/ 2114550 w 2114550"/>
              <a:gd name="connsiteY2" fmla="*/ 6858000 h 6858000"/>
              <a:gd name="connsiteX3" fmla="*/ 0 w 211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6858000">
                <a:moveTo>
                  <a:pt x="0" y="0"/>
                </a:moveTo>
                <a:lnTo>
                  <a:pt x="2114550" y="0"/>
                </a:lnTo>
                <a:lnTo>
                  <a:pt x="211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7962900" y="-668"/>
            <a:ext cx="2114550" cy="6858000"/>
          </a:xfrm>
          <a:custGeom>
            <a:avLst/>
            <a:gdLst>
              <a:gd name="connsiteX0" fmla="*/ 0 w 2114550"/>
              <a:gd name="connsiteY0" fmla="*/ 0 h 6858000"/>
              <a:gd name="connsiteX1" fmla="*/ 2114550 w 2114550"/>
              <a:gd name="connsiteY1" fmla="*/ 0 h 6858000"/>
              <a:gd name="connsiteX2" fmla="*/ 2114550 w 2114550"/>
              <a:gd name="connsiteY2" fmla="*/ 6858000 h 6858000"/>
              <a:gd name="connsiteX3" fmla="*/ 0 w 211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6858000">
                <a:moveTo>
                  <a:pt x="0" y="0"/>
                </a:moveTo>
                <a:lnTo>
                  <a:pt x="2114550" y="0"/>
                </a:lnTo>
                <a:lnTo>
                  <a:pt x="211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848350" y="0"/>
            <a:ext cx="2114550" cy="6858000"/>
          </a:xfrm>
          <a:custGeom>
            <a:avLst/>
            <a:gdLst>
              <a:gd name="connsiteX0" fmla="*/ 0 w 2114550"/>
              <a:gd name="connsiteY0" fmla="*/ 0 h 6858000"/>
              <a:gd name="connsiteX1" fmla="*/ 2114550 w 2114550"/>
              <a:gd name="connsiteY1" fmla="*/ 0 h 6858000"/>
              <a:gd name="connsiteX2" fmla="*/ 2114550 w 2114550"/>
              <a:gd name="connsiteY2" fmla="*/ 6858000 h 6858000"/>
              <a:gd name="connsiteX3" fmla="*/ 0 w 21145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6858000">
                <a:moveTo>
                  <a:pt x="0" y="0"/>
                </a:moveTo>
                <a:lnTo>
                  <a:pt x="2114550" y="0"/>
                </a:lnTo>
                <a:lnTo>
                  <a:pt x="21145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5"/>
          <p:cNvSpPr>
            <a:spLocks noGrp="1"/>
          </p:cNvSpPr>
          <p:nvPr>
            <p:ph type="pic" sz="quarter" idx="12"/>
          </p:nvPr>
        </p:nvSpPr>
        <p:spPr>
          <a:xfrm>
            <a:off x="8080882" y="2488504"/>
            <a:ext cx="1466336" cy="1505180"/>
          </a:xfrm>
          <a:custGeom>
            <a:avLst/>
            <a:gdLst>
              <a:gd name="connsiteX0" fmla="*/ 733168 w 1466336"/>
              <a:gd name="connsiteY0" fmla="*/ 0 h 1505180"/>
              <a:gd name="connsiteX1" fmla="*/ 1466336 w 1466336"/>
              <a:gd name="connsiteY1" fmla="*/ 752590 h 1505180"/>
              <a:gd name="connsiteX2" fmla="*/ 733168 w 1466336"/>
              <a:gd name="connsiteY2" fmla="*/ 1505180 h 1505180"/>
              <a:gd name="connsiteX3" fmla="*/ 0 w 1466336"/>
              <a:gd name="connsiteY3" fmla="*/ 752590 h 1505180"/>
              <a:gd name="connsiteX4" fmla="*/ 733168 w 1466336"/>
              <a:gd name="connsiteY4" fmla="*/ 0 h 150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336" h="1505180">
                <a:moveTo>
                  <a:pt x="733168" y="0"/>
                </a:moveTo>
                <a:cubicBezTo>
                  <a:pt x="1138086" y="0"/>
                  <a:pt x="1466336" y="336946"/>
                  <a:pt x="1466336" y="752590"/>
                </a:cubicBezTo>
                <a:cubicBezTo>
                  <a:pt x="1466336" y="1168234"/>
                  <a:pt x="1138086" y="1505180"/>
                  <a:pt x="733168" y="1505180"/>
                </a:cubicBezTo>
                <a:cubicBezTo>
                  <a:pt x="328250" y="1505180"/>
                  <a:pt x="0" y="1168234"/>
                  <a:pt x="0" y="752590"/>
                </a:cubicBezTo>
                <a:cubicBezTo>
                  <a:pt x="0" y="336946"/>
                  <a:pt x="328250" y="0"/>
                  <a:pt x="7331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52"/>
          <p:cNvSpPr>
            <a:spLocks noGrp="1"/>
          </p:cNvSpPr>
          <p:nvPr>
            <p:ph type="pic" sz="quarter" idx="11"/>
          </p:nvPr>
        </p:nvSpPr>
        <p:spPr>
          <a:xfrm>
            <a:off x="5362582" y="2488504"/>
            <a:ext cx="1466336" cy="1505180"/>
          </a:xfrm>
          <a:custGeom>
            <a:avLst/>
            <a:gdLst>
              <a:gd name="connsiteX0" fmla="*/ 733168 w 1466336"/>
              <a:gd name="connsiteY0" fmla="*/ 0 h 1505180"/>
              <a:gd name="connsiteX1" fmla="*/ 1466336 w 1466336"/>
              <a:gd name="connsiteY1" fmla="*/ 752590 h 1505180"/>
              <a:gd name="connsiteX2" fmla="*/ 733168 w 1466336"/>
              <a:gd name="connsiteY2" fmla="*/ 1505180 h 1505180"/>
              <a:gd name="connsiteX3" fmla="*/ 0 w 1466336"/>
              <a:gd name="connsiteY3" fmla="*/ 752590 h 1505180"/>
              <a:gd name="connsiteX4" fmla="*/ 733168 w 1466336"/>
              <a:gd name="connsiteY4" fmla="*/ 0 h 150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336" h="1505180">
                <a:moveTo>
                  <a:pt x="733168" y="0"/>
                </a:moveTo>
                <a:cubicBezTo>
                  <a:pt x="1138086" y="0"/>
                  <a:pt x="1466336" y="336946"/>
                  <a:pt x="1466336" y="752590"/>
                </a:cubicBezTo>
                <a:cubicBezTo>
                  <a:pt x="1466336" y="1168234"/>
                  <a:pt x="1138086" y="1505180"/>
                  <a:pt x="733168" y="1505180"/>
                </a:cubicBezTo>
                <a:cubicBezTo>
                  <a:pt x="328250" y="1505180"/>
                  <a:pt x="0" y="1168234"/>
                  <a:pt x="0" y="752590"/>
                </a:cubicBezTo>
                <a:cubicBezTo>
                  <a:pt x="0" y="336946"/>
                  <a:pt x="328250" y="0"/>
                  <a:pt x="7331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51"/>
          <p:cNvSpPr>
            <a:spLocks noGrp="1"/>
          </p:cNvSpPr>
          <p:nvPr>
            <p:ph type="pic" sz="quarter" idx="10"/>
          </p:nvPr>
        </p:nvSpPr>
        <p:spPr>
          <a:xfrm>
            <a:off x="2644782" y="2488503"/>
            <a:ext cx="1466336" cy="1505180"/>
          </a:xfrm>
          <a:custGeom>
            <a:avLst/>
            <a:gdLst>
              <a:gd name="connsiteX0" fmla="*/ 733168 w 1466336"/>
              <a:gd name="connsiteY0" fmla="*/ 0 h 1505180"/>
              <a:gd name="connsiteX1" fmla="*/ 1466336 w 1466336"/>
              <a:gd name="connsiteY1" fmla="*/ 752590 h 1505180"/>
              <a:gd name="connsiteX2" fmla="*/ 733168 w 1466336"/>
              <a:gd name="connsiteY2" fmla="*/ 1505180 h 1505180"/>
              <a:gd name="connsiteX3" fmla="*/ 0 w 1466336"/>
              <a:gd name="connsiteY3" fmla="*/ 752590 h 1505180"/>
              <a:gd name="connsiteX4" fmla="*/ 733168 w 1466336"/>
              <a:gd name="connsiteY4" fmla="*/ 0 h 150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336" h="1505180">
                <a:moveTo>
                  <a:pt x="733168" y="0"/>
                </a:moveTo>
                <a:cubicBezTo>
                  <a:pt x="1138086" y="0"/>
                  <a:pt x="1466336" y="336946"/>
                  <a:pt x="1466336" y="752590"/>
                </a:cubicBezTo>
                <a:cubicBezTo>
                  <a:pt x="1466336" y="1168234"/>
                  <a:pt x="1138086" y="1505180"/>
                  <a:pt x="733168" y="1505180"/>
                </a:cubicBezTo>
                <a:cubicBezTo>
                  <a:pt x="328250" y="1505180"/>
                  <a:pt x="0" y="1168234"/>
                  <a:pt x="0" y="752590"/>
                </a:cubicBezTo>
                <a:cubicBezTo>
                  <a:pt x="0" y="336946"/>
                  <a:pt x="328250" y="0"/>
                  <a:pt x="7331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656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5124450"/>
            <a:ext cx="12192000" cy="17335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2605" y="889000"/>
            <a:ext cx="3460392" cy="5080000"/>
          </a:xfrm>
          <a:custGeom>
            <a:avLst/>
            <a:gdLst>
              <a:gd name="connsiteX0" fmla="*/ 0 w 3460392"/>
              <a:gd name="connsiteY0" fmla="*/ 0 h 3552180"/>
              <a:gd name="connsiteX1" fmla="*/ 3460392 w 3460392"/>
              <a:gd name="connsiteY1" fmla="*/ 0 h 3552180"/>
              <a:gd name="connsiteX2" fmla="*/ 3460392 w 3460392"/>
              <a:gd name="connsiteY2" fmla="*/ 3552180 h 3552180"/>
              <a:gd name="connsiteX3" fmla="*/ 0 w 3460392"/>
              <a:gd name="connsiteY3" fmla="*/ 3552180 h 355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0392" h="3552180">
                <a:moveTo>
                  <a:pt x="0" y="0"/>
                </a:moveTo>
                <a:lnTo>
                  <a:pt x="3460392" y="0"/>
                </a:lnTo>
                <a:lnTo>
                  <a:pt x="3460392" y="3552180"/>
                </a:lnTo>
                <a:lnTo>
                  <a:pt x="0" y="35521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0353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762750" y="704850"/>
            <a:ext cx="1371600" cy="4933950"/>
          </a:xfrm>
          <a:custGeom>
            <a:avLst/>
            <a:gdLst>
              <a:gd name="connsiteX0" fmla="*/ 0 w 1371600"/>
              <a:gd name="connsiteY0" fmla="*/ 0 h 4933950"/>
              <a:gd name="connsiteX1" fmla="*/ 1371600 w 1371600"/>
              <a:gd name="connsiteY1" fmla="*/ 0 h 4933950"/>
              <a:gd name="connsiteX2" fmla="*/ 1371600 w 1371600"/>
              <a:gd name="connsiteY2" fmla="*/ 4933950 h 4933950"/>
              <a:gd name="connsiteX3" fmla="*/ 0 w 1371600"/>
              <a:gd name="connsiteY3" fmla="*/ 4933950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933950">
                <a:moveTo>
                  <a:pt x="0" y="0"/>
                </a:moveTo>
                <a:lnTo>
                  <a:pt x="1371600" y="0"/>
                </a:lnTo>
                <a:lnTo>
                  <a:pt x="1371600" y="4933950"/>
                </a:lnTo>
                <a:lnTo>
                  <a:pt x="0" y="4933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04950" y="704850"/>
            <a:ext cx="1371600" cy="4933950"/>
          </a:xfrm>
          <a:custGeom>
            <a:avLst/>
            <a:gdLst>
              <a:gd name="connsiteX0" fmla="*/ 0 w 1371600"/>
              <a:gd name="connsiteY0" fmla="*/ 0 h 4933950"/>
              <a:gd name="connsiteX1" fmla="*/ 1371600 w 1371600"/>
              <a:gd name="connsiteY1" fmla="*/ 0 h 4933950"/>
              <a:gd name="connsiteX2" fmla="*/ 1371600 w 1371600"/>
              <a:gd name="connsiteY2" fmla="*/ 4933950 h 4933950"/>
              <a:gd name="connsiteX3" fmla="*/ 0 w 1371600"/>
              <a:gd name="connsiteY3" fmla="*/ 4933950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4933950">
                <a:moveTo>
                  <a:pt x="0" y="0"/>
                </a:moveTo>
                <a:lnTo>
                  <a:pt x="1371600" y="0"/>
                </a:lnTo>
                <a:lnTo>
                  <a:pt x="1371600" y="4933950"/>
                </a:lnTo>
                <a:lnTo>
                  <a:pt x="0" y="4933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54"/>
          <p:cNvSpPr>
            <a:spLocks noGrp="1"/>
          </p:cNvSpPr>
          <p:nvPr>
            <p:ph type="pic" sz="quarter" idx="12"/>
          </p:nvPr>
        </p:nvSpPr>
        <p:spPr>
          <a:xfrm>
            <a:off x="5695510" y="2552701"/>
            <a:ext cx="4581525" cy="2862262"/>
          </a:xfrm>
        </p:spPr>
      </p:sp>
    </p:spTree>
    <p:extLst>
      <p:ext uri="{BB962C8B-B14F-4D97-AF65-F5344CB8AC3E}">
        <p14:creationId xmlns:p14="http://schemas.microsoft.com/office/powerpoint/2010/main" val="98245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7042578" y="2175112"/>
            <a:ext cx="3765374" cy="3550010"/>
          </a:xfrm>
          <a:custGeom>
            <a:avLst/>
            <a:gdLst>
              <a:gd name="connsiteX0" fmla="*/ 3842285 w 5680528"/>
              <a:gd name="connsiteY0" fmla="*/ 0 h 5355626"/>
              <a:gd name="connsiteX1" fmla="*/ 5680528 w 5680528"/>
              <a:gd name="connsiteY1" fmla="*/ 2871883 h 5355626"/>
              <a:gd name="connsiteX2" fmla="*/ 1904918 w 5680528"/>
              <a:gd name="connsiteY2" fmla="*/ 5355626 h 5355626"/>
              <a:gd name="connsiteX3" fmla="*/ 0 w 5680528"/>
              <a:gd name="connsiteY3" fmla="*/ 2496444 h 53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28" h="5355626">
                <a:moveTo>
                  <a:pt x="3842285" y="0"/>
                </a:moveTo>
                <a:lnTo>
                  <a:pt x="5680528" y="2871883"/>
                </a:lnTo>
                <a:lnTo>
                  <a:pt x="1904918" y="5355626"/>
                </a:lnTo>
                <a:lnTo>
                  <a:pt x="0" y="24964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7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 rot="19680000">
            <a:off x="1809971" y="1077802"/>
            <a:ext cx="2370234" cy="4170070"/>
          </a:xfrm>
          <a:custGeom>
            <a:avLst/>
            <a:gdLst>
              <a:gd name="connsiteX0" fmla="*/ 0 w 3514408"/>
              <a:gd name="connsiteY0" fmla="*/ 0 h 6440281"/>
              <a:gd name="connsiteX1" fmla="*/ 3514408 w 3514408"/>
              <a:gd name="connsiteY1" fmla="*/ 0 h 6440281"/>
              <a:gd name="connsiteX2" fmla="*/ 3514408 w 3514408"/>
              <a:gd name="connsiteY2" fmla="*/ 6440281 h 6440281"/>
              <a:gd name="connsiteX3" fmla="*/ 0 w 3514408"/>
              <a:gd name="connsiteY3" fmla="*/ 6440281 h 6440281"/>
              <a:gd name="connsiteX4" fmla="*/ 0 w 3514408"/>
              <a:gd name="connsiteY4" fmla="*/ 0 h 6440281"/>
              <a:gd name="connsiteX0" fmla="*/ 119812 w 3514408"/>
              <a:gd name="connsiteY0" fmla="*/ 0 h 6440292"/>
              <a:gd name="connsiteX1" fmla="*/ 3514408 w 3514408"/>
              <a:gd name="connsiteY1" fmla="*/ 11 h 6440292"/>
              <a:gd name="connsiteX2" fmla="*/ 3514408 w 3514408"/>
              <a:gd name="connsiteY2" fmla="*/ 6440292 h 6440292"/>
              <a:gd name="connsiteX3" fmla="*/ 0 w 3514408"/>
              <a:gd name="connsiteY3" fmla="*/ 6440292 h 6440292"/>
              <a:gd name="connsiteX4" fmla="*/ 119812 w 3514408"/>
              <a:gd name="connsiteY4" fmla="*/ 0 h 6440292"/>
              <a:gd name="connsiteX0" fmla="*/ 0 w 3394596"/>
              <a:gd name="connsiteY0" fmla="*/ 0 h 6440292"/>
              <a:gd name="connsiteX1" fmla="*/ 3394596 w 3394596"/>
              <a:gd name="connsiteY1" fmla="*/ 11 h 6440292"/>
              <a:gd name="connsiteX2" fmla="*/ 3394596 w 3394596"/>
              <a:gd name="connsiteY2" fmla="*/ 6440292 h 6440292"/>
              <a:gd name="connsiteX3" fmla="*/ 12075 w 3394596"/>
              <a:gd name="connsiteY3" fmla="*/ 6013535 h 6440292"/>
              <a:gd name="connsiteX4" fmla="*/ 0 w 3394596"/>
              <a:gd name="connsiteY4" fmla="*/ 0 h 6440292"/>
              <a:gd name="connsiteX0" fmla="*/ 0 w 3394596"/>
              <a:gd name="connsiteY0" fmla="*/ 0 h 6032397"/>
              <a:gd name="connsiteX1" fmla="*/ 3394596 w 3394596"/>
              <a:gd name="connsiteY1" fmla="*/ 11 h 6032397"/>
              <a:gd name="connsiteX2" fmla="*/ 3364941 w 3394596"/>
              <a:gd name="connsiteY2" fmla="*/ 6032397 h 6032397"/>
              <a:gd name="connsiteX3" fmla="*/ 12075 w 3394596"/>
              <a:gd name="connsiteY3" fmla="*/ 6013535 h 6032397"/>
              <a:gd name="connsiteX4" fmla="*/ 0 w 3394596"/>
              <a:gd name="connsiteY4" fmla="*/ 0 h 6032397"/>
              <a:gd name="connsiteX0" fmla="*/ 24469 w 3419065"/>
              <a:gd name="connsiteY0" fmla="*/ 0 h 6043728"/>
              <a:gd name="connsiteX1" fmla="*/ 3419065 w 3419065"/>
              <a:gd name="connsiteY1" fmla="*/ 11 h 6043728"/>
              <a:gd name="connsiteX2" fmla="*/ 3389410 w 3419065"/>
              <a:gd name="connsiteY2" fmla="*/ 6032397 h 6043728"/>
              <a:gd name="connsiteX3" fmla="*/ 0 w 3419065"/>
              <a:gd name="connsiteY3" fmla="*/ 6043728 h 6043728"/>
              <a:gd name="connsiteX4" fmla="*/ 24469 w 3419065"/>
              <a:gd name="connsiteY4" fmla="*/ 0 h 6043728"/>
              <a:gd name="connsiteX0" fmla="*/ 46685 w 3441281"/>
              <a:gd name="connsiteY0" fmla="*/ 0 h 6032397"/>
              <a:gd name="connsiteX1" fmla="*/ 3441281 w 3441281"/>
              <a:gd name="connsiteY1" fmla="*/ 11 h 6032397"/>
              <a:gd name="connsiteX2" fmla="*/ 3411626 w 3441281"/>
              <a:gd name="connsiteY2" fmla="*/ 6032397 h 6032397"/>
              <a:gd name="connsiteX3" fmla="*/ 0 w 3441281"/>
              <a:gd name="connsiteY3" fmla="*/ 6007384 h 6032397"/>
              <a:gd name="connsiteX4" fmla="*/ 46685 w 3441281"/>
              <a:gd name="connsiteY4" fmla="*/ 0 h 6032397"/>
              <a:gd name="connsiteX0" fmla="*/ 54256 w 3448852"/>
              <a:gd name="connsiteY0" fmla="*/ 0 h 6032397"/>
              <a:gd name="connsiteX1" fmla="*/ 3448852 w 3448852"/>
              <a:gd name="connsiteY1" fmla="*/ 11 h 6032397"/>
              <a:gd name="connsiteX2" fmla="*/ 3419197 w 3448852"/>
              <a:gd name="connsiteY2" fmla="*/ 6032397 h 6032397"/>
              <a:gd name="connsiteX3" fmla="*/ 0 w 3448852"/>
              <a:gd name="connsiteY3" fmla="*/ 6019500 h 6032397"/>
              <a:gd name="connsiteX4" fmla="*/ 54256 w 3448852"/>
              <a:gd name="connsiteY4" fmla="*/ 0 h 6032397"/>
              <a:gd name="connsiteX0" fmla="*/ 42642 w 3448852"/>
              <a:gd name="connsiteY0" fmla="*/ 0 h 6067734"/>
              <a:gd name="connsiteX1" fmla="*/ 3448852 w 3448852"/>
              <a:gd name="connsiteY1" fmla="*/ 35348 h 6067734"/>
              <a:gd name="connsiteX2" fmla="*/ 3419197 w 3448852"/>
              <a:gd name="connsiteY2" fmla="*/ 6067734 h 6067734"/>
              <a:gd name="connsiteX3" fmla="*/ 0 w 3448852"/>
              <a:gd name="connsiteY3" fmla="*/ 6054837 h 6067734"/>
              <a:gd name="connsiteX4" fmla="*/ 42642 w 3448852"/>
              <a:gd name="connsiteY4" fmla="*/ 0 h 606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852" h="6067734">
                <a:moveTo>
                  <a:pt x="42642" y="0"/>
                </a:moveTo>
                <a:lnTo>
                  <a:pt x="3448852" y="35348"/>
                </a:lnTo>
                <a:lnTo>
                  <a:pt x="3419197" y="6067734"/>
                </a:lnTo>
                <a:lnTo>
                  <a:pt x="0" y="6054837"/>
                </a:lnTo>
                <a:cubicBezTo>
                  <a:pt x="8156" y="4040261"/>
                  <a:pt x="34486" y="2014576"/>
                  <a:pt x="42642" y="0"/>
                </a:cubicBez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429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Grp="1"/>
          </p:cNvSpPr>
          <p:nvPr>
            <p:ph type="pic" sz="quarter" idx="10"/>
          </p:nvPr>
        </p:nvSpPr>
        <p:spPr>
          <a:xfrm>
            <a:off x="1716390" y="1583144"/>
            <a:ext cx="3886124" cy="3896397"/>
          </a:xfrm>
          <a:custGeom>
            <a:avLst/>
            <a:gdLst>
              <a:gd name="connsiteX0" fmla="*/ 1089567 w 3886124"/>
              <a:gd name="connsiteY0" fmla="*/ 0 h 3896397"/>
              <a:gd name="connsiteX1" fmla="*/ 1212493 w 3886124"/>
              <a:gd name="connsiteY1" fmla="*/ 50347 h 3896397"/>
              <a:gd name="connsiteX2" fmla="*/ 1542157 w 3886124"/>
              <a:gd name="connsiteY2" fmla="*/ 380409 h 3896397"/>
              <a:gd name="connsiteX3" fmla="*/ 1572889 w 3886124"/>
              <a:gd name="connsiteY3" fmla="*/ 179016 h 3896397"/>
              <a:gd name="connsiteX4" fmla="*/ 1818740 w 3886124"/>
              <a:gd name="connsiteY4" fmla="*/ 179016 h 3896397"/>
              <a:gd name="connsiteX5" fmla="*/ 2176341 w 3886124"/>
              <a:gd name="connsiteY5" fmla="*/ 537048 h 3896397"/>
              <a:gd name="connsiteX6" fmla="*/ 2176341 w 3886124"/>
              <a:gd name="connsiteY6" fmla="*/ 293698 h 3896397"/>
              <a:gd name="connsiteX7" fmla="*/ 2422192 w 3886124"/>
              <a:gd name="connsiteY7" fmla="*/ 293698 h 3896397"/>
              <a:gd name="connsiteX8" fmla="*/ 3369277 w 3886124"/>
              <a:gd name="connsiteY8" fmla="*/ 1241924 h 3896397"/>
              <a:gd name="connsiteX9" fmla="*/ 3369277 w 3886124"/>
              <a:gd name="connsiteY9" fmla="*/ 1488070 h 3896397"/>
              <a:gd name="connsiteX10" fmla="*/ 3126220 w 3886124"/>
              <a:gd name="connsiteY10" fmla="*/ 1488070 h 3896397"/>
              <a:gd name="connsiteX11" fmla="*/ 3835837 w 3886124"/>
              <a:gd name="connsiteY11" fmla="*/ 2201338 h 3896397"/>
              <a:gd name="connsiteX12" fmla="*/ 3835837 w 3886124"/>
              <a:gd name="connsiteY12" fmla="*/ 2444689 h 3896397"/>
              <a:gd name="connsiteX13" fmla="*/ 3589985 w 3886124"/>
              <a:gd name="connsiteY13" fmla="*/ 2444689 h 3896397"/>
              <a:gd name="connsiteX14" fmla="*/ 3263115 w 3886124"/>
              <a:gd name="connsiteY14" fmla="*/ 2114627 h 3896397"/>
              <a:gd name="connsiteX15" fmla="*/ 3229590 w 3886124"/>
              <a:gd name="connsiteY15" fmla="*/ 2316020 h 3896397"/>
              <a:gd name="connsiteX16" fmla="*/ 3022852 w 3886124"/>
              <a:gd name="connsiteY16" fmla="*/ 2343992 h 3896397"/>
              <a:gd name="connsiteX17" fmla="*/ 3668210 w 3886124"/>
              <a:gd name="connsiteY17" fmla="*/ 2992926 h 3896397"/>
              <a:gd name="connsiteX18" fmla="*/ 3668210 w 3886124"/>
              <a:gd name="connsiteY18" fmla="*/ 3236275 h 3896397"/>
              <a:gd name="connsiteX19" fmla="*/ 3425154 w 3886124"/>
              <a:gd name="connsiteY19" fmla="*/ 3236275 h 3896397"/>
              <a:gd name="connsiteX20" fmla="*/ 2184723 w 3886124"/>
              <a:gd name="connsiteY20" fmla="*/ 1997148 h 3896397"/>
              <a:gd name="connsiteX21" fmla="*/ 2005922 w 3886124"/>
              <a:gd name="connsiteY21" fmla="*/ 2036308 h 3896397"/>
              <a:gd name="connsiteX22" fmla="*/ 1969603 w 3886124"/>
              <a:gd name="connsiteY22" fmla="*/ 2232106 h 3896397"/>
              <a:gd name="connsiteX23" fmla="*/ 2391461 w 3886124"/>
              <a:gd name="connsiteY23" fmla="*/ 2654473 h 3896397"/>
              <a:gd name="connsiteX24" fmla="*/ 2391461 w 3886124"/>
              <a:gd name="connsiteY24" fmla="*/ 2900620 h 3896397"/>
              <a:gd name="connsiteX25" fmla="*/ 2156784 w 3886124"/>
              <a:gd name="connsiteY25" fmla="*/ 2909011 h 3896397"/>
              <a:gd name="connsiteX26" fmla="*/ 2846844 w 3886124"/>
              <a:gd name="connsiteY26" fmla="*/ 3599902 h 3896397"/>
              <a:gd name="connsiteX27" fmla="*/ 2846844 w 3886124"/>
              <a:gd name="connsiteY27" fmla="*/ 3846049 h 3896397"/>
              <a:gd name="connsiteX28" fmla="*/ 2600994 w 3886124"/>
              <a:gd name="connsiteY28" fmla="*/ 3846049 h 3896397"/>
              <a:gd name="connsiteX29" fmla="*/ 1639939 w 3886124"/>
              <a:gd name="connsiteY29" fmla="*/ 2881041 h 3896397"/>
              <a:gd name="connsiteX30" fmla="*/ 1606414 w 3886124"/>
              <a:gd name="connsiteY30" fmla="*/ 3085230 h 3896397"/>
              <a:gd name="connsiteX31" fmla="*/ 1413645 w 3886124"/>
              <a:gd name="connsiteY31" fmla="*/ 3118796 h 3896397"/>
              <a:gd name="connsiteX32" fmla="*/ 1782421 w 3886124"/>
              <a:gd name="connsiteY32" fmla="*/ 3488017 h 3896397"/>
              <a:gd name="connsiteX33" fmla="*/ 1782421 w 3886124"/>
              <a:gd name="connsiteY33" fmla="*/ 3734164 h 3896397"/>
              <a:gd name="connsiteX34" fmla="*/ 1536569 w 3886124"/>
              <a:gd name="connsiteY34" fmla="*/ 3734164 h 3896397"/>
              <a:gd name="connsiteX35" fmla="*/ 1293513 w 3886124"/>
              <a:gd name="connsiteY35" fmla="*/ 3490815 h 3896397"/>
              <a:gd name="connsiteX36" fmla="*/ 1262781 w 3886124"/>
              <a:gd name="connsiteY36" fmla="*/ 3689410 h 3896397"/>
              <a:gd name="connsiteX37" fmla="*/ 1016930 w 3886124"/>
              <a:gd name="connsiteY37" fmla="*/ 3689410 h 3896397"/>
              <a:gd name="connsiteX38" fmla="*/ 69843 w 3886124"/>
              <a:gd name="connsiteY38" fmla="*/ 2741184 h 3896397"/>
              <a:gd name="connsiteX39" fmla="*/ 69843 w 3886124"/>
              <a:gd name="connsiteY39" fmla="*/ 2497833 h 3896397"/>
              <a:gd name="connsiteX40" fmla="*/ 270995 w 3886124"/>
              <a:gd name="connsiteY40" fmla="*/ 2464268 h 3896397"/>
              <a:gd name="connsiteX41" fmla="*/ 50288 w 3886124"/>
              <a:gd name="connsiteY41" fmla="*/ 2243295 h 3896397"/>
              <a:gd name="connsiteX42" fmla="*/ 50288 w 3886124"/>
              <a:gd name="connsiteY42" fmla="*/ 1999946 h 3896397"/>
              <a:gd name="connsiteX43" fmla="*/ 296139 w 3886124"/>
              <a:gd name="connsiteY43" fmla="*/ 1999946 h 3896397"/>
              <a:gd name="connsiteX44" fmla="*/ 525227 w 3886124"/>
              <a:gd name="connsiteY44" fmla="*/ 2229309 h 3896397"/>
              <a:gd name="connsiteX45" fmla="*/ 717997 w 3886124"/>
              <a:gd name="connsiteY45" fmla="*/ 2192947 h 3896397"/>
              <a:gd name="connsiteX46" fmla="*/ 748729 w 3886124"/>
              <a:gd name="connsiteY46" fmla="*/ 1991554 h 3896397"/>
              <a:gd name="connsiteX47" fmla="*/ 150864 w 3886124"/>
              <a:gd name="connsiteY47" fmla="*/ 1392969 h 3896397"/>
              <a:gd name="connsiteX48" fmla="*/ 150864 w 3886124"/>
              <a:gd name="connsiteY48" fmla="*/ 1146821 h 3896397"/>
              <a:gd name="connsiteX49" fmla="*/ 396715 w 3886124"/>
              <a:gd name="connsiteY49" fmla="*/ 1146821 h 3896397"/>
              <a:gd name="connsiteX50" fmla="*/ 631390 w 3886124"/>
              <a:gd name="connsiteY50" fmla="*/ 1381780 h 3896397"/>
              <a:gd name="connsiteX51" fmla="*/ 866067 w 3886124"/>
              <a:gd name="connsiteY51" fmla="*/ 1373389 h 3896397"/>
              <a:gd name="connsiteX52" fmla="*/ 899592 w 3886124"/>
              <a:gd name="connsiteY52" fmla="*/ 1177589 h 3896397"/>
              <a:gd name="connsiteX53" fmla="*/ 276583 w 3886124"/>
              <a:gd name="connsiteY53" fmla="*/ 553831 h 3896397"/>
              <a:gd name="connsiteX54" fmla="*/ 276583 w 3886124"/>
              <a:gd name="connsiteY54" fmla="*/ 307684 h 3896397"/>
              <a:gd name="connsiteX55" fmla="*/ 522434 w 3886124"/>
              <a:gd name="connsiteY55" fmla="*/ 307684 h 3896397"/>
              <a:gd name="connsiteX56" fmla="*/ 1366150 w 3886124"/>
              <a:gd name="connsiteY56" fmla="*/ 1152416 h 3896397"/>
              <a:gd name="connsiteX57" fmla="*/ 1408057 w 3886124"/>
              <a:gd name="connsiteY57" fmla="*/ 973399 h 3896397"/>
              <a:gd name="connsiteX58" fmla="*/ 1612000 w 3886124"/>
              <a:gd name="connsiteY58" fmla="*/ 942631 h 3896397"/>
              <a:gd name="connsiteX59" fmla="*/ 966642 w 3886124"/>
              <a:gd name="connsiteY59" fmla="*/ 296495 h 3896397"/>
              <a:gd name="connsiteX60" fmla="*/ 966642 w 3886124"/>
              <a:gd name="connsiteY60" fmla="*/ 50347 h 3896397"/>
              <a:gd name="connsiteX61" fmla="*/ 1089567 w 3886124"/>
              <a:gd name="connsiteY61" fmla="*/ 0 h 38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886124" h="3896397">
                <a:moveTo>
                  <a:pt x="1089567" y="0"/>
                </a:moveTo>
                <a:cubicBezTo>
                  <a:pt x="1134268" y="0"/>
                  <a:pt x="1178968" y="16782"/>
                  <a:pt x="1212493" y="50347"/>
                </a:cubicBezTo>
                <a:cubicBezTo>
                  <a:pt x="1212493" y="50347"/>
                  <a:pt x="1212493" y="50347"/>
                  <a:pt x="1542157" y="380409"/>
                </a:cubicBezTo>
                <a:cubicBezTo>
                  <a:pt x="1508632" y="316074"/>
                  <a:pt x="1519807" y="234958"/>
                  <a:pt x="1572889" y="179016"/>
                </a:cubicBezTo>
                <a:cubicBezTo>
                  <a:pt x="1642733" y="111884"/>
                  <a:pt x="1751689" y="111884"/>
                  <a:pt x="1818740" y="179016"/>
                </a:cubicBezTo>
                <a:cubicBezTo>
                  <a:pt x="1818740" y="179016"/>
                  <a:pt x="1818740" y="179016"/>
                  <a:pt x="2176341" y="537048"/>
                </a:cubicBezTo>
                <a:cubicBezTo>
                  <a:pt x="2109290" y="469917"/>
                  <a:pt x="2109290" y="360829"/>
                  <a:pt x="2176341" y="293698"/>
                </a:cubicBezTo>
                <a:cubicBezTo>
                  <a:pt x="2243392" y="226566"/>
                  <a:pt x="2355142" y="226566"/>
                  <a:pt x="2422192" y="293698"/>
                </a:cubicBezTo>
                <a:cubicBezTo>
                  <a:pt x="2422192" y="293698"/>
                  <a:pt x="2422192" y="293698"/>
                  <a:pt x="3369277" y="1241924"/>
                </a:cubicBezTo>
                <a:cubicBezTo>
                  <a:pt x="3436328" y="1309054"/>
                  <a:pt x="3436328" y="1418142"/>
                  <a:pt x="3369277" y="1488070"/>
                </a:cubicBezTo>
                <a:cubicBezTo>
                  <a:pt x="3302228" y="1555202"/>
                  <a:pt x="3193271" y="1555202"/>
                  <a:pt x="3126220" y="1488070"/>
                </a:cubicBezTo>
                <a:cubicBezTo>
                  <a:pt x="3126220" y="1488070"/>
                  <a:pt x="3126220" y="1488070"/>
                  <a:pt x="3835837" y="2201338"/>
                </a:cubicBezTo>
                <a:cubicBezTo>
                  <a:pt x="3902887" y="2268470"/>
                  <a:pt x="3902887" y="2377557"/>
                  <a:pt x="3835837" y="2444689"/>
                </a:cubicBezTo>
                <a:cubicBezTo>
                  <a:pt x="3768786" y="2511820"/>
                  <a:pt x="3659830" y="2511820"/>
                  <a:pt x="3589985" y="2444689"/>
                </a:cubicBezTo>
                <a:cubicBezTo>
                  <a:pt x="3589985" y="2444689"/>
                  <a:pt x="3589985" y="2444689"/>
                  <a:pt x="3263115" y="2114627"/>
                </a:cubicBezTo>
                <a:cubicBezTo>
                  <a:pt x="3293846" y="2181758"/>
                  <a:pt x="3282672" y="2262875"/>
                  <a:pt x="3229590" y="2316020"/>
                </a:cubicBezTo>
                <a:cubicBezTo>
                  <a:pt x="3173714" y="2371963"/>
                  <a:pt x="3089902" y="2380354"/>
                  <a:pt x="3022852" y="2343992"/>
                </a:cubicBezTo>
                <a:cubicBezTo>
                  <a:pt x="3022852" y="2343992"/>
                  <a:pt x="3022852" y="2343992"/>
                  <a:pt x="3668210" y="2992926"/>
                </a:cubicBezTo>
                <a:cubicBezTo>
                  <a:pt x="3738055" y="3060056"/>
                  <a:pt x="3738055" y="3169145"/>
                  <a:pt x="3668210" y="3236275"/>
                </a:cubicBezTo>
                <a:cubicBezTo>
                  <a:pt x="3601159" y="3306204"/>
                  <a:pt x="3492204" y="3306204"/>
                  <a:pt x="3425154" y="3236275"/>
                </a:cubicBezTo>
                <a:cubicBezTo>
                  <a:pt x="3425154" y="3236275"/>
                  <a:pt x="3425154" y="3236275"/>
                  <a:pt x="2184723" y="1997148"/>
                </a:cubicBezTo>
                <a:cubicBezTo>
                  <a:pt x="2123259" y="1974770"/>
                  <a:pt x="2053416" y="1988757"/>
                  <a:pt x="2005922" y="2036308"/>
                </a:cubicBezTo>
                <a:cubicBezTo>
                  <a:pt x="1952841" y="2089454"/>
                  <a:pt x="1941666" y="2167773"/>
                  <a:pt x="1969603" y="2232106"/>
                </a:cubicBezTo>
                <a:cubicBezTo>
                  <a:pt x="1969603" y="2232106"/>
                  <a:pt x="1969603" y="2232106"/>
                  <a:pt x="2391461" y="2654473"/>
                </a:cubicBezTo>
                <a:cubicBezTo>
                  <a:pt x="2458511" y="2721604"/>
                  <a:pt x="2458511" y="2830692"/>
                  <a:pt x="2391461" y="2900620"/>
                </a:cubicBezTo>
                <a:cubicBezTo>
                  <a:pt x="2327204" y="2964955"/>
                  <a:pt x="2223835" y="2967752"/>
                  <a:pt x="2156784" y="2909011"/>
                </a:cubicBezTo>
                <a:cubicBezTo>
                  <a:pt x="2156784" y="2909011"/>
                  <a:pt x="2156784" y="2909011"/>
                  <a:pt x="2846844" y="3599902"/>
                </a:cubicBezTo>
                <a:cubicBezTo>
                  <a:pt x="2913894" y="3667034"/>
                  <a:pt x="2913894" y="3776121"/>
                  <a:pt x="2846844" y="3846049"/>
                </a:cubicBezTo>
                <a:cubicBezTo>
                  <a:pt x="2779794" y="3913180"/>
                  <a:pt x="2668044" y="3913180"/>
                  <a:pt x="2600994" y="3846049"/>
                </a:cubicBezTo>
                <a:cubicBezTo>
                  <a:pt x="2600994" y="3846049"/>
                  <a:pt x="2600994" y="3846049"/>
                  <a:pt x="1639939" y="2881041"/>
                </a:cubicBezTo>
                <a:cubicBezTo>
                  <a:pt x="1673464" y="2948171"/>
                  <a:pt x="1662289" y="3029288"/>
                  <a:pt x="1606414" y="3085230"/>
                </a:cubicBezTo>
                <a:cubicBezTo>
                  <a:pt x="1556126" y="3135579"/>
                  <a:pt x="1477901" y="3146767"/>
                  <a:pt x="1413645" y="3118796"/>
                </a:cubicBezTo>
                <a:cubicBezTo>
                  <a:pt x="1413645" y="3118796"/>
                  <a:pt x="1413645" y="3118796"/>
                  <a:pt x="1782421" y="3488017"/>
                </a:cubicBezTo>
                <a:cubicBezTo>
                  <a:pt x="1849471" y="3555148"/>
                  <a:pt x="1849471" y="3664236"/>
                  <a:pt x="1782421" y="3734164"/>
                </a:cubicBezTo>
                <a:cubicBezTo>
                  <a:pt x="1715370" y="3801294"/>
                  <a:pt x="1606414" y="3801294"/>
                  <a:pt x="1536569" y="3734164"/>
                </a:cubicBezTo>
                <a:cubicBezTo>
                  <a:pt x="1536569" y="3734164"/>
                  <a:pt x="1536569" y="3734164"/>
                  <a:pt x="1293513" y="3490815"/>
                </a:cubicBezTo>
                <a:cubicBezTo>
                  <a:pt x="1327037" y="3555148"/>
                  <a:pt x="1315863" y="3636264"/>
                  <a:pt x="1262781" y="3689410"/>
                </a:cubicBezTo>
                <a:cubicBezTo>
                  <a:pt x="1195731" y="3759338"/>
                  <a:pt x="1083981" y="3759338"/>
                  <a:pt x="1016930" y="3689410"/>
                </a:cubicBezTo>
                <a:cubicBezTo>
                  <a:pt x="1016930" y="3689410"/>
                  <a:pt x="1016930" y="3689410"/>
                  <a:pt x="69843" y="2741184"/>
                </a:cubicBezTo>
                <a:cubicBezTo>
                  <a:pt x="2794" y="2674053"/>
                  <a:pt x="2794" y="2564965"/>
                  <a:pt x="69843" y="2497833"/>
                </a:cubicBezTo>
                <a:cubicBezTo>
                  <a:pt x="125719" y="2441892"/>
                  <a:pt x="206738" y="2430703"/>
                  <a:pt x="270995" y="2464268"/>
                </a:cubicBezTo>
                <a:cubicBezTo>
                  <a:pt x="270995" y="2464268"/>
                  <a:pt x="270995" y="2464268"/>
                  <a:pt x="50288" y="2243295"/>
                </a:cubicBezTo>
                <a:cubicBezTo>
                  <a:pt x="-16763" y="2176165"/>
                  <a:pt x="-16763" y="2067076"/>
                  <a:pt x="50288" y="1999946"/>
                </a:cubicBezTo>
                <a:cubicBezTo>
                  <a:pt x="117339" y="1930017"/>
                  <a:pt x="229089" y="1930017"/>
                  <a:pt x="296139" y="1999946"/>
                </a:cubicBezTo>
                <a:cubicBezTo>
                  <a:pt x="296139" y="1999946"/>
                  <a:pt x="296139" y="1999946"/>
                  <a:pt x="525227" y="2229309"/>
                </a:cubicBezTo>
                <a:cubicBezTo>
                  <a:pt x="589484" y="2257281"/>
                  <a:pt x="664915" y="2246092"/>
                  <a:pt x="717997" y="2192947"/>
                </a:cubicBezTo>
                <a:cubicBezTo>
                  <a:pt x="771079" y="2137004"/>
                  <a:pt x="782253" y="2055887"/>
                  <a:pt x="748729" y="1991554"/>
                </a:cubicBezTo>
                <a:cubicBezTo>
                  <a:pt x="748729" y="1991554"/>
                  <a:pt x="748729" y="1991554"/>
                  <a:pt x="150864" y="1392969"/>
                </a:cubicBezTo>
                <a:cubicBezTo>
                  <a:pt x="83813" y="1325838"/>
                  <a:pt x="83813" y="1213953"/>
                  <a:pt x="150864" y="1146821"/>
                </a:cubicBezTo>
                <a:cubicBezTo>
                  <a:pt x="220707" y="1079690"/>
                  <a:pt x="329664" y="1079690"/>
                  <a:pt x="396715" y="1146821"/>
                </a:cubicBezTo>
                <a:cubicBezTo>
                  <a:pt x="396715" y="1146821"/>
                  <a:pt x="396715" y="1146821"/>
                  <a:pt x="631390" y="1381780"/>
                </a:cubicBezTo>
                <a:cubicBezTo>
                  <a:pt x="698441" y="1440519"/>
                  <a:pt x="801810" y="1437723"/>
                  <a:pt x="866067" y="1373389"/>
                </a:cubicBezTo>
                <a:cubicBezTo>
                  <a:pt x="919148" y="1320243"/>
                  <a:pt x="930323" y="1241924"/>
                  <a:pt x="899592" y="1177589"/>
                </a:cubicBezTo>
                <a:cubicBezTo>
                  <a:pt x="899592" y="1177589"/>
                  <a:pt x="899592" y="1177589"/>
                  <a:pt x="276583" y="553831"/>
                </a:cubicBezTo>
                <a:cubicBezTo>
                  <a:pt x="209532" y="486699"/>
                  <a:pt x="209532" y="377612"/>
                  <a:pt x="276583" y="307684"/>
                </a:cubicBezTo>
                <a:cubicBezTo>
                  <a:pt x="346427" y="240552"/>
                  <a:pt x="455383" y="240552"/>
                  <a:pt x="522434" y="307684"/>
                </a:cubicBezTo>
                <a:cubicBezTo>
                  <a:pt x="522434" y="307684"/>
                  <a:pt x="522434" y="307684"/>
                  <a:pt x="1366150" y="1152416"/>
                </a:cubicBezTo>
                <a:cubicBezTo>
                  <a:pt x="1343800" y="1093676"/>
                  <a:pt x="1357769" y="1020951"/>
                  <a:pt x="1408057" y="973399"/>
                </a:cubicBezTo>
                <a:cubicBezTo>
                  <a:pt x="1463932" y="917457"/>
                  <a:pt x="1547744" y="906268"/>
                  <a:pt x="1612000" y="942631"/>
                </a:cubicBezTo>
                <a:cubicBezTo>
                  <a:pt x="1612000" y="942631"/>
                  <a:pt x="1612000" y="942631"/>
                  <a:pt x="966642" y="296495"/>
                </a:cubicBezTo>
                <a:cubicBezTo>
                  <a:pt x="899592" y="229364"/>
                  <a:pt x="899592" y="117479"/>
                  <a:pt x="966642" y="50347"/>
                </a:cubicBezTo>
                <a:cubicBezTo>
                  <a:pt x="1000167" y="16782"/>
                  <a:pt x="1044867" y="0"/>
                  <a:pt x="10895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9561" y="309762"/>
            <a:ext cx="5085002" cy="6189510"/>
          </a:xfrm>
          <a:custGeom>
            <a:avLst/>
            <a:gdLst>
              <a:gd name="connsiteX0" fmla="*/ 2599443 w 5085002"/>
              <a:gd name="connsiteY0" fmla="*/ 5736234 h 6189510"/>
              <a:gd name="connsiteX1" fmla="*/ 2758454 w 5085002"/>
              <a:gd name="connsiteY1" fmla="*/ 5802033 h 6189510"/>
              <a:gd name="connsiteX2" fmla="*/ 2758454 w 5085002"/>
              <a:gd name="connsiteY2" fmla="*/ 6123713 h 6189510"/>
              <a:gd name="connsiteX3" fmla="*/ 2440432 w 5085002"/>
              <a:gd name="connsiteY3" fmla="*/ 6123713 h 6189510"/>
              <a:gd name="connsiteX4" fmla="*/ 2440432 w 5085002"/>
              <a:gd name="connsiteY4" fmla="*/ 5802033 h 6189510"/>
              <a:gd name="connsiteX5" fmla="*/ 2599443 w 5085002"/>
              <a:gd name="connsiteY5" fmla="*/ 5736234 h 6189510"/>
              <a:gd name="connsiteX6" fmla="*/ 1425701 w 5085002"/>
              <a:gd name="connsiteY6" fmla="*/ 677130 h 6189510"/>
              <a:gd name="connsiteX7" fmla="*/ 1586550 w 5085002"/>
              <a:gd name="connsiteY7" fmla="*/ 743009 h 6189510"/>
              <a:gd name="connsiteX8" fmla="*/ 2017916 w 5085002"/>
              <a:gd name="connsiteY8" fmla="*/ 1174896 h 6189510"/>
              <a:gd name="connsiteX9" fmla="*/ 2058128 w 5085002"/>
              <a:gd name="connsiteY9" fmla="*/ 911373 h 6189510"/>
              <a:gd name="connsiteX10" fmla="*/ 2379825 w 5085002"/>
              <a:gd name="connsiteY10" fmla="*/ 911373 h 6189510"/>
              <a:gd name="connsiteX11" fmla="*/ 2847747 w 5085002"/>
              <a:gd name="connsiteY11" fmla="*/ 1379858 h 6189510"/>
              <a:gd name="connsiteX12" fmla="*/ 2847747 w 5085002"/>
              <a:gd name="connsiteY12" fmla="*/ 1061434 h 6189510"/>
              <a:gd name="connsiteX13" fmla="*/ 3169444 w 5085002"/>
              <a:gd name="connsiteY13" fmla="*/ 1061434 h 6189510"/>
              <a:gd name="connsiteX14" fmla="*/ 4408707 w 5085002"/>
              <a:gd name="connsiteY14" fmla="*/ 2302190 h 6189510"/>
              <a:gd name="connsiteX15" fmla="*/ 4408707 w 5085002"/>
              <a:gd name="connsiteY15" fmla="*/ 2624273 h 6189510"/>
              <a:gd name="connsiteX16" fmla="*/ 4090666 w 5085002"/>
              <a:gd name="connsiteY16" fmla="*/ 2624273 h 6189510"/>
              <a:gd name="connsiteX17" fmla="*/ 5019201 w 5085002"/>
              <a:gd name="connsiteY17" fmla="*/ 3557585 h 6189510"/>
              <a:gd name="connsiteX18" fmla="*/ 5019201 w 5085002"/>
              <a:gd name="connsiteY18" fmla="*/ 3876010 h 6189510"/>
              <a:gd name="connsiteX19" fmla="*/ 4697503 w 5085002"/>
              <a:gd name="connsiteY19" fmla="*/ 3876010 h 6189510"/>
              <a:gd name="connsiteX20" fmla="*/ 4269793 w 5085002"/>
              <a:gd name="connsiteY20" fmla="*/ 3444124 h 6189510"/>
              <a:gd name="connsiteX21" fmla="*/ 4225925 w 5085002"/>
              <a:gd name="connsiteY21" fmla="*/ 3707647 h 6189510"/>
              <a:gd name="connsiteX22" fmla="*/ 3955408 w 5085002"/>
              <a:gd name="connsiteY22" fmla="*/ 3744248 h 6189510"/>
              <a:gd name="connsiteX23" fmla="*/ 4799861 w 5085002"/>
              <a:gd name="connsiteY23" fmla="*/ 4593379 h 6189510"/>
              <a:gd name="connsiteX24" fmla="*/ 4799861 w 5085002"/>
              <a:gd name="connsiteY24" fmla="*/ 4911802 h 6189510"/>
              <a:gd name="connsiteX25" fmla="*/ 4481821 w 5085002"/>
              <a:gd name="connsiteY25" fmla="*/ 4911802 h 6189510"/>
              <a:gd name="connsiteX26" fmla="*/ 2858715 w 5085002"/>
              <a:gd name="connsiteY26" fmla="*/ 3290402 h 6189510"/>
              <a:gd name="connsiteX27" fmla="*/ 2624753 w 5085002"/>
              <a:gd name="connsiteY27" fmla="*/ 3341643 h 6189510"/>
              <a:gd name="connsiteX28" fmla="*/ 2577230 w 5085002"/>
              <a:gd name="connsiteY28" fmla="*/ 3597845 h 6189510"/>
              <a:gd name="connsiteX29" fmla="*/ 3129232 w 5085002"/>
              <a:gd name="connsiteY29" fmla="*/ 4150513 h 6189510"/>
              <a:gd name="connsiteX30" fmla="*/ 3129232 w 5085002"/>
              <a:gd name="connsiteY30" fmla="*/ 4472597 h 6189510"/>
              <a:gd name="connsiteX31" fmla="*/ 2822157 w 5085002"/>
              <a:gd name="connsiteY31" fmla="*/ 4483577 h 6189510"/>
              <a:gd name="connsiteX32" fmla="*/ 3725101 w 5085002"/>
              <a:gd name="connsiteY32" fmla="*/ 5387609 h 6189510"/>
              <a:gd name="connsiteX33" fmla="*/ 3725101 w 5085002"/>
              <a:gd name="connsiteY33" fmla="*/ 5709692 h 6189510"/>
              <a:gd name="connsiteX34" fmla="*/ 3403406 w 5085002"/>
              <a:gd name="connsiteY34" fmla="*/ 5709692 h 6189510"/>
              <a:gd name="connsiteX35" fmla="*/ 2145863 w 5085002"/>
              <a:gd name="connsiteY35" fmla="*/ 4446978 h 6189510"/>
              <a:gd name="connsiteX36" fmla="*/ 2101996 w 5085002"/>
              <a:gd name="connsiteY36" fmla="*/ 4714160 h 6189510"/>
              <a:gd name="connsiteX37" fmla="*/ 1849757 w 5085002"/>
              <a:gd name="connsiteY37" fmla="*/ 4758081 h 6189510"/>
              <a:gd name="connsiteX38" fmla="*/ 2332301 w 5085002"/>
              <a:gd name="connsiteY38" fmla="*/ 5241207 h 6189510"/>
              <a:gd name="connsiteX39" fmla="*/ 2332301 w 5085002"/>
              <a:gd name="connsiteY39" fmla="*/ 5563291 h 6189510"/>
              <a:gd name="connsiteX40" fmla="*/ 2010604 w 5085002"/>
              <a:gd name="connsiteY40" fmla="*/ 5563291 h 6189510"/>
              <a:gd name="connsiteX41" fmla="*/ 1692564 w 5085002"/>
              <a:gd name="connsiteY41" fmla="*/ 5244868 h 6189510"/>
              <a:gd name="connsiteX42" fmla="*/ 1652352 w 5085002"/>
              <a:gd name="connsiteY42" fmla="*/ 5504730 h 6189510"/>
              <a:gd name="connsiteX43" fmla="*/ 1330655 w 5085002"/>
              <a:gd name="connsiteY43" fmla="*/ 5504730 h 6189510"/>
              <a:gd name="connsiteX44" fmla="*/ 91390 w 5085002"/>
              <a:gd name="connsiteY44" fmla="*/ 4263975 h 6189510"/>
              <a:gd name="connsiteX45" fmla="*/ 91390 w 5085002"/>
              <a:gd name="connsiteY45" fmla="*/ 3945550 h 6189510"/>
              <a:gd name="connsiteX46" fmla="*/ 354597 w 5085002"/>
              <a:gd name="connsiteY46" fmla="*/ 3901630 h 6189510"/>
              <a:gd name="connsiteX47" fmla="*/ 65802 w 5085002"/>
              <a:gd name="connsiteY47" fmla="*/ 3612486 h 6189510"/>
              <a:gd name="connsiteX48" fmla="*/ 65802 w 5085002"/>
              <a:gd name="connsiteY48" fmla="*/ 3294063 h 6189510"/>
              <a:gd name="connsiteX49" fmla="*/ 387499 w 5085002"/>
              <a:gd name="connsiteY49" fmla="*/ 3294063 h 6189510"/>
              <a:gd name="connsiteX50" fmla="*/ 687261 w 5085002"/>
              <a:gd name="connsiteY50" fmla="*/ 3594185 h 6189510"/>
              <a:gd name="connsiteX51" fmla="*/ 939501 w 5085002"/>
              <a:gd name="connsiteY51" fmla="*/ 3546605 h 6189510"/>
              <a:gd name="connsiteX52" fmla="*/ 979713 w 5085002"/>
              <a:gd name="connsiteY52" fmla="*/ 3283082 h 6189510"/>
              <a:gd name="connsiteX53" fmla="*/ 197405 w 5085002"/>
              <a:gd name="connsiteY53" fmla="*/ 2499833 h 6189510"/>
              <a:gd name="connsiteX54" fmla="*/ 197405 w 5085002"/>
              <a:gd name="connsiteY54" fmla="*/ 2177748 h 6189510"/>
              <a:gd name="connsiteX55" fmla="*/ 519102 w 5085002"/>
              <a:gd name="connsiteY55" fmla="*/ 2177748 h 6189510"/>
              <a:gd name="connsiteX56" fmla="*/ 826175 w 5085002"/>
              <a:gd name="connsiteY56" fmla="*/ 2485192 h 6189510"/>
              <a:gd name="connsiteX57" fmla="*/ 1133250 w 5085002"/>
              <a:gd name="connsiteY57" fmla="*/ 2474212 h 6189510"/>
              <a:gd name="connsiteX58" fmla="*/ 1177118 w 5085002"/>
              <a:gd name="connsiteY58" fmla="*/ 2218008 h 6189510"/>
              <a:gd name="connsiteX59" fmla="*/ 361909 w 5085002"/>
              <a:gd name="connsiteY59" fmla="*/ 1401819 h 6189510"/>
              <a:gd name="connsiteX60" fmla="*/ 361909 w 5085002"/>
              <a:gd name="connsiteY60" fmla="*/ 1079735 h 6189510"/>
              <a:gd name="connsiteX61" fmla="*/ 683606 w 5085002"/>
              <a:gd name="connsiteY61" fmla="*/ 1079735 h 6189510"/>
              <a:gd name="connsiteX62" fmla="*/ 1787610 w 5085002"/>
              <a:gd name="connsiteY62" fmla="*/ 2185068 h 6189510"/>
              <a:gd name="connsiteX63" fmla="*/ 1842445 w 5085002"/>
              <a:gd name="connsiteY63" fmla="*/ 1950825 h 6189510"/>
              <a:gd name="connsiteX64" fmla="*/ 2109306 w 5085002"/>
              <a:gd name="connsiteY64" fmla="*/ 1910565 h 6189510"/>
              <a:gd name="connsiteX65" fmla="*/ 1264853 w 5085002"/>
              <a:gd name="connsiteY65" fmla="*/ 1065094 h 6189510"/>
              <a:gd name="connsiteX66" fmla="*/ 1264853 w 5085002"/>
              <a:gd name="connsiteY66" fmla="*/ 743009 h 6189510"/>
              <a:gd name="connsiteX67" fmla="*/ 1425701 w 5085002"/>
              <a:gd name="connsiteY67" fmla="*/ 677130 h 6189510"/>
              <a:gd name="connsiteX68" fmla="*/ 812879 w 5085002"/>
              <a:gd name="connsiteY68" fmla="*/ 0 h 6189510"/>
              <a:gd name="connsiteX69" fmla="*/ 972348 w 5085002"/>
              <a:gd name="connsiteY69" fmla="*/ 65799 h 6189510"/>
              <a:gd name="connsiteX70" fmla="*/ 972348 w 5085002"/>
              <a:gd name="connsiteY70" fmla="*/ 387479 h 6189510"/>
              <a:gd name="connsiteX71" fmla="*/ 650669 w 5085002"/>
              <a:gd name="connsiteY71" fmla="*/ 387479 h 6189510"/>
              <a:gd name="connsiteX72" fmla="*/ 650669 w 5085002"/>
              <a:gd name="connsiteY72" fmla="*/ 65799 h 6189510"/>
              <a:gd name="connsiteX73" fmla="*/ 812879 w 5085002"/>
              <a:gd name="connsiteY73" fmla="*/ 0 h 618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085002" h="6189510">
                <a:moveTo>
                  <a:pt x="2599443" y="5736234"/>
                </a:moveTo>
                <a:cubicBezTo>
                  <a:pt x="2657016" y="5736234"/>
                  <a:pt x="2714589" y="5758167"/>
                  <a:pt x="2758454" y="5802033"/>
                </a:cubicBezTo>
                <a:cubicBezTo>
                  <a:pt x="2846185" y="5889763"/>
                  <a:pt x="2846185" y="6035981"/>
                  <a:pt x="2758454" y="6123713"/>
                </a:cubicBezTo>
                <a:cubicBezTo>
                  <a:pt x="2670724" y="6211443"/>
                  <a:pt x="2528161" y="6211443"/>
                  <a:pt x="2440432" y="6123713"/>
                </a:cubicBezTo>
                <a:cubicBezTo>
                  <a:pt x="2349045" y="6035981"/>
                  <a:pt x="2349045" y="5889763"/>
                  <a:pt x="2440432" y="5802033"/>
                </a:cubicBezTo>
                <a:cubicBezTo>
                  <a:pt x="2484297" y="5758167"/>
                  <a:pt x="2541870" y="5736234"/>
                  <a:pt x="2599443" y="5736234"/>
                </a:cubicBezTo>
                <a:close/>
                <a:moveTo>
                  <a:pt x="1425701" y="677130"/>
                </a:moveTo>
                <a:cubicBezTo>
                  <a:pt x="1484192" y="677130"/>
                  <a:pt x="1542682" y="699089"/>
                  <a:pt x="1586550" y="743009"/>
                </a:cubicBezTo>
                <a:cubicBezTo>
                  <a:pt x="1586550" y="743009"/>
                  <a:pt x="1586550" y="743009"/>
                  <a:pt x="2017916" y="1174896"/>
                </a:cubicBezTo>
                <a:cubicBezTo>
                  <a:pt x="1974048" y="1090714"/>
                  <a:pt x="1988671" y="984573"/>
                  <a:pt x="2058128" y="911373"/>
                </a:cubicBezTo>
                <a:cubicBezTo>
                  <a:pt x="2149519" y="823531"/>
                  <a:pt x="2292089" y="823531"/>
                  <a:pt x="2379825" y="911373"/>
                </a:cubicBezTo>
                <a:cubicBezTo>
                  <a:pt x="2379825" y="911373"/>
                  <a:pt x="2379825" y="911373"/>
                  <a:pt x="2847747" y="1379858"/>
                </a:cubicBezTo>
                <a:cubicBezTo>
                  <a:pt x="2760011" y="1292017"/>
                  <a:pt x="2760011" y="1149275"/>
                  <a:pt x="2847747" y="1061434"/>
                </a:cubicBezTo>
                <a:cubicBezTo>
                  <a:pt x="2935483" y="973592"/>
                  <a:pt x="3081708" y="973592"/>
                  <a:pt x="3169444" y="1061434"/>
                </a:cubicBezTo>
                <a:cubicBezTo>
                  <a:pt x="3169444" y="1061434"/>
                  <a:pt x="3169444" y="1061434"/>
                  <a:pt x="4408707" y="2302190"/>
                </a:cubicBezTo>
                <a:cubicBezTo>
                  <a:pt x="4496443" y="2390030"/>
                  <a:pt x="4496443" y="2532772"/>
                  <a:pt x="4408707" y="2624273"/>
                </a:cubicBezTo>
                <a:cubicBezTo>
                  <a:pt x="4320973" y="2712115"/>
                  <a:pt x="4178402" y="2712115"/>
                  <a:pt x="4090666" y="2624273"/>
                </a:cubicBezTo>
                <a:cubicBezTo>
                  <a:pt x="4090666" y="2624273"/>
                  <a:pt x="4090666" y="2624273"/>
                  <a:pt x="5019201" y="3557585"/>
                </a:cubicBezTo>
                <a:cubicBezTo>
                  <a:pt x="5106936" y="3645427"/>
                  <a:pt x="5106936" y="3788168"/>
                  <a:pt x="5019201" y="3876010"/>
                </a:cubicBezTo>
                <a:cubicBezTo>
                  <a:pt x="4931465" y="3963851"/>
                  <a:pt x="4788895" y="3963851"/>
                  <a:pt x="4697503" y="3876010"/>
                </a:cubicBezTo>
                <a:cubicBezTo>
                  <a:pt x="4697503" y="3876010"/>
                  <a:pt x="4697503" y="3876010"/>
                  <a:pt x="4269793" y="3444124"/>
                </a:cubicBezTo>
                <a:cubicBezTo>
                  <a:pt x="4310005" y="3531964"/>
                  <a:pt x="4295383" y="3638107"/>
                  <a:pt x="4225925" y="3707647"/>
                </a:cubicBezTo>
                <a:cubicBezTo>
                  <a:pt x="4152812" y="3780848"/>
                  <a:pt x="4043144" y="3791828"/>
                  <a:pt x="3955408" y="3744248"/>
                </a:cubicBezTo>
                <a:cubicBezTo>
                  <a:pt x="3955408" y="3744248"/>
                  <a:pt x="3955408" y="3744248"/>
                  <a:pt x="4799861" y="4593379"/>
                </a:cubicBezTo>
                <a:cubicBezTo>
                  <a:pt x="4891253" y="4681219"/>
                  <a:pt x="4891253" y="4823962"/>
                  <a:pt x="4799861" y="4911802"/>
                </a:cubicBezTo>
                <a:cubicBezTo>
                  <a:pt x="4712125" y="5003304"/>
                  <a:pt x="4569556" y="5003304"/>
                  <a:pt x="4481821" y="4911802"/>
                </a:cubicBezTo>
                <a:cubicBezTo>
                  <a:pt x="4481821" y="4911802"/>
                  <a:pt x="4481821" y="4911802"/>
                  <a:pt x="2858715" y="3290402"/>
                </a:cubicBezTo>
                <a:cubicBezTo>
                  <a:pt x="2778289" y="3261121"/>
                  <a:pt x="2686899" y="3279422"/>
                  <a:pt x="2624753" y="3341643"/>
                </a:cubicBezTo>
                <a:cubicBezTo>
                  <a:pt x="2555296" y="3411184"/>
                  <a:pt x="2540674" y="3513665"/>
                  <a:pt x="2577230" y="3597845"/>
                </a:cubicBezTo>
                <a:cubicBezTo>
                  <a:pt x="2577230" y="3597845"/>
                  <a:pt x="2577230" y="3597845"/>
                  <a:pt x="3129232" y="4150513"/>
                </a:cubicBezTo>
                <a:cubicBezTo>
                  <a:pt x="3216967" y="4238354"/>
                  <a:pt x="3216967" y="4381096"/>
                  <a:pt x="3129232" y="4472597"/>
                </a:cubicBezTo>
                <a:cubicBezTo>
                  <a:pt x="3045152" y="4556779"/>
                  <a:pt x="2909893" y="4560439"/>
                  <a:pt x="2822157" y="4483577"/>
                </a:cubicBezTo>
                <a:cubicBezTo>
                  <a:pt x="2822157" y="4483577"/>
                  <a:pt x="2822157" y="4483577"/>
                  <a:pt x="3725101" y="5387609"/>
                </a:cubicBezTo>
                <a:cubicBezTo>
                  <a:pt x="3812837" y="5475451"/>
                  <a:pt x="3812837" y="5618192"/>
                  <a:pt x="3725101" y="5709692"/>
                </a:cubicBezTo>
                <a:cubicBezTo>
                  <a:pt x="3637366" y="5797534"/>
                  <a:pt x="3491141" y="5797534"/>
                  <a:pt x="3403406" y="5709692"/>
                </a:cubicBezTo>
                <a:cubicBezTo>
                  <a:pt x="3403406" y="5709692"/>
                  <a:pt x="3403406" y="5709692"/>
                  <a:pt x="2145863" y="4446978"/>
                </a:cubicBezTo>
                <a:cubicBezTo>
                  <a:pt x="2189731" y="4534818"/>
                  <a:pt x="2175108" y="4640959"/>
                  <a:pt x="2101996" y="4714160"/>
                </a:cubicBezTo>
                <a:cubicBezTo>
                  <a:pt x="2036194" y="4780041"/>
                  <a:pt x="1933837" y="4794681"/>
                  <a:pt x="1849757" y="4758081"/>
                </a:cubicBezTo>
                <a:cubicBezTo>
                  <a:pt x="1849757" y="4758081"/>
                  <a:pt x="1849757" y="4758081"/>
                  <a:pt x="2332301" y="5241207"/>
                </a:cubicBezTo>
                <a:cubicBezTo>
                  <a:pt x="2420037" y="5329048"/>
                  <a:pt x="2420037" y="5471790"/>
                  <a:pt x="2332301" y="5563291"/>
                </a:cubicBezTo>
                <a:cubicBezTo>
                  <a:pt x="2244565" y="5651131"/>
                  <a:pt x="2101996" y="5651131"/>
                  <a:pt x="2010604" y="5563291"/>
                </a:cubicBezTo>
                <a:cubicBezTo>
                  <a:pt x="2010604" y="5563291"/>
                  <a:pt x="2010604" y="5563291"/>
                  <a:pt x="1692564" y="5244868"/>
                </a:cubicBezTo>
                <a:cubicBezTo>
                  <a:pt x="1736431" y="5329048"/>
                  <a:pt x="1721809" y="5435189"/>
                  <a:pt x="1652352" y="5504730"/>
                </a:cubicBezTo>
                <a:cubicBezTo>
                  <a:pt x="1564616" y="5596231"/>
                  <a:pt x="1418391" y="5596231"/>
                  <a:pt x="1330655" y="5504730"/>
                </a:cubicBezTo>
                <a:cubicBezTo>
                  <a:pt x="1330655" y="5504730"/>
                  <a:pt x="1330655" y="5504730"/>
                  <a:pt x="91390" y="4263975"/>
                </a:cubicBezTo>
                <a:cubicBezTo>
                  <a:pt x="3656" y="4176133"/>
                  <a:pt x="3656" y="4033392"/>
                  <a:pt x="91390" y="3945550"/>
                </a:cubicBezTo>
                <a:cubicBezTo>
                  <a:pt x="164504" y="3872350"/>
                  <a:pt x="270517" y="3857709"/>
                  <a:pt x="354597" y="3901630"/>
                </a:cubicBezTo>
                <a:cubicBezTo>
                  <a:pt x="354597" y="3901630"/>
                  <a:pt x="354597" y="3901630"/>
                  <a:pt x="65802" y="3612486"/>
                </a:cubicBezTo>
                <a:cubicBezTo>
                  <a:pt x="-21934" y="3524646"/>
                  <a:pt x="-21934" y="3381903"/>
                  <a:pt x="65802" y="3294063"/>
                </a:cubicBezTo>
                <a:cubicBezTo>
                  <a:pt x="153538" y="3202561"/>
                  <a:pt x="299763" y="3202561"/>
                  <a:pt x="387499" y="3294063"/>
                </a:cubicBezTo>
                <a:cubicBezTo>
                  <a:pt x="387499" y="3294063"/>
                  <a:pt x="387499" y="3294063"/>
                  <a:pt x="687261" y="3594185"/>
                </a:cubicBezTo>
                <a:cubicBezTo>
                  <a:pt x="771341" y="3630787"/>
                  <a:pt x="870043" y="3616146"/>
                  <a:pt x="939501" y="3546605"/>
                </a:cubicBezTo>
                <a:cubicBezTo>
                  <a:pt x="1008958" y="3473404"/>
                  <a:pt x="1023580" y="3367262"/>
                  <a:pt x="979713" y="3283082"/>
                </a:cubicBezTo>
                <a:cubicBezTo>
                  <a:pt x="979713" y="3283082"/>
                  <a:pt x="979713" y="3283082"/>
                  <a:pt x="197405" y="2499833"/>
                </a:cubicBezTo>
                <a:cubicBezTo>
                  <a:pt x="109670" y="2411991"/>
                  <a:pt x="109670" y="2265590"/>
                  <a:pt x="197405" y="2177748"/>
                </a:cubicBezTo>
                <a:cubicBezTo>
                  <a:pt x="288795" y="2089907"/>
                  <a:pt x="431366" y="2089907"/>
                  <a:pt x="519102" y="2177748"/>
                </a:cubicBezTo>
                <a:cubicBezTo>
                  <a:pt x="519102" y="2177748"/>
                  <a:pt x="519102" y="2177748"/>
                  <a:pt x="826175" y="2485192"/>
                </a:cubicBezTo>
                <a:cubicBezTo>
                  <a:pt x="913911" y="2562052"/>
                  <a:pt x="1049170" y="2558393"/>
                  <a:pt x="1133250" y="2474212"/>
                </a:cubicBezTo>
                <a:cubicBezTo>
                  <a:pt x="1202707" y="2404671"/>
                  <a:pt x="1217330" y="2302190"/>
                  <a:pt x="1177118" y="2218008"/>
                </a:cubicBezTo>
                <a:cubicBezTo>
                  <a:pt x="1177118" y="2218008"/>
                  <a:pt x="1177118" y="2218008"/>
                  <a:pt x="361909" y="1401819"/>
                </a:cubicBezTo>
                <a:cubicBezTo>
                  <a:pt x="274173" y="1313977"/>
                  <a:pt x="274173" y="1171236"/>
                  <a:pt x="361909" y="1079735"/>
                </a:cubicBezTo>
                <a:cubicBezTo>
                  <a:pt x="453300" y="991893"/>
                  <a:pt x="595870" y="991893"/>
                  <a:pt x="683606" y="1079735"/>
                </a:cubicBezTo>
                <a:cubicBezTo>
                  <a:pt x="683606" y="1079735"/>
                  <a:pt x="683606" y="1079735"/>
                  <a:pt x="1787610" y="2185068"/>
                </a:cubicBezTo>
                <a:cubicBezTo>
                  <a:pt x="1758365" y="2108207"/>
                  <a:pt x="1776643" y="2013046"/>
                  <a:pt x="1842445" y="1950825"/>
                </a:cubicBezTo>
                <a:cubicBezTo>
                  <a:pt x="1915558" y="1877624"/>
                  <a:pt x="2025226" y="1862984"/>
                  <a:pt x="2109306" y="1910565"/>
                </a:cubicBezTo>
                <a:cubicBezTo>
                  <a:pt x="2109306" y="1910565"/>
                  <a:pt x="2109306" y="1910565"/>
                  <a:pt x="1264853" y="1065094"/>
                </a:cubicBezTo>
                <a:cubicBezTo>
                  <a:pt x="1177118" y="977253"/>
                  <a:pt x="1177118" y="830851"/>
                  <a:pt x="1264853" y="743009"/>
                </a:cubicBezTo>
                <a:cubicBezTo>
                  <a:pt x="1308721" y="699089"/>
                  <a:pt x="1367211" y="677130"/>
                  <a:pt x="1425701" y="677130"/>
                </a:cubicBezTo>
                <a:close/>
                <a:moveTo>
                  <a:pt x="812879" y="0"/>
                </a:moveTo>
                <a:cubicBezTo>
                  <a:pt x="870910" y="0"/>
                  <a:pt x="928483" y="21933"/>
                  <a:pt x="972348" y="65799"/>
                </a:cubicBezTo>
                <a:cubicBezTo>
                  <a:pt x="1060080" y="153529"/>
                  <a:pt x="1060080" y="299747"/>
                  <a:pt x="972348" y="387479"/>
                </a:cubicBezTo>
                <a:cubicBezTo>
                  <a:pt x="884618" y="475209"/>
                  <a:pt x="742056" y="475209"/>
                  <a:pt x="650669" y="387479"/>
                </a:cubicBezTo>
                <a:cubicBezTo>
                  <a:pt x="562939" y="299747"/>
                  <a:pt x="562939" y="153529"/>
                  <a:pt x="650669" y="65799"/>
                </a:cubicBezTo>
                <a:cubicBezTo>
                  <a:pt x="696363" y="21933"/>
                  <a:pt x="754850" y="0"/>
                  <a:pt x="812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2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52472" y="309762"/>
            <a:ext cx="5085002" cy="6189510"/>
          </a:xfrm>
          <a:custGeom>
            <a:avLst/>
            <a:gdLst>
              <a:gd name="connsiteX0" fmla="*/ 2599443 w 5085002"/>
              <a:gd name="connsiteY0" fmla="*/ 5736234 h 6189510"/>
              <a:gd name="connsiteX1" fmla="*/ 2758454 w 5085002"/>
              <a:gd name="connsiteY1" fmla="*/ 5802033 h 6189510"/>
              <a:gd name="connsiteX2" fmla="*/ 2758454 w 5085002"/>
              <a:gd name="connsiteY2" fmla="*/ 6123713 h 6189510"/>
              <a:gd name="connsiteX3" fmla="*/ 2440432 w 5085002"/>
              <a:gd name="connsiteY3" fmla="*/ 6123713 h 6189510"/>
              <a:gd name="connsiteX4" fmla="*/ 2440432 w 5085002"/>
              <a:gd name="connsiteY4" fmla="*/ 5802033 h 6189510"/>
              <a:gd name="connsiteX5" fmla="*/ 2599443 w 5085002"/>
              <a:gd name="connsiteY5" fmla="*/ 5736234 h 6189510"/>
              <a:gd name="connsiteX6" fmla="*/ 1425701 w 5085002"/>
              <a:gd name="connsiteY6" fmla="*/ 677130 h 6189510"/>
              <a:gd name="connsiteX7" fmla="*/ 1586550 w 5085002"/>
              <a:gd name="connsiteY7" fmla="*/ 743009 h 6189510"/>
              <a:gd name="connsiteX8" fmla="*/ 2017916 w 5085002"/>
              <a:gd name="connsiteY8" fmla="*/ 1174896 h 6189510"/>
              <a:gd name="connsiteX9" fmla="*/ 2058128 w 5085002"/>
              <a:gd name="connsiteY9" fmla="*/ 911373 h 6189510"/>
              <a:gd name="connsiteX10" fmla="*/ 2379825 w 5085002"/>
              <a:gd name="connsiteY10" fmla="*/ 911373 h 6189510"/>
              <a:gd name="connsiteX11" fmla="*/ 2847747 w 5085002"/>
              <a:gd name="connsiteY11" fmla="*/ 1379858 h 6189510"/>
              <a:gd name="connsiteX12" fmla="*/ 2847747 w 5085002"/>
              <a:gd name="connsiteY12" fmla="*/ 1061434 h 6189510"/>
              <a:gd name="connsiteX13" fmla="*/ 3169444 w 5085002"/>
              <a:gd name="connsiteY13" fmla="*/ 1061434 h 6189510"/>
              <a:gd name="connsiteX14" fmla="*/ 4408707 w 5085002"/>
              <a:gd name="connsiteY14" fmla="*/ 2302190 h 6189510"/>
              <a:gd name="connsiteX15" fmla="*/ 4408707 w 5085002"/>
              <a:gd name="connsiteY15" fmla="*/ 2624273 h 6189510"/>
              <a:gd name="connsiteX16" fmla="*/ 4090666 w 5085002"/>
              <a:gd name="connsiteY16" fmla="*/ 2624273 h 6189510"/>
              <a:gd name="connsiteX17" fmla="*/ 5019201 w 5085002"/>
              <a:gd name="connsiteY17" fmla="*/ 3557585 h 6189510"/>
              <a:gd name="connsiteX18" fmla="*/ 5019201 w 5085002"/>
              <a:gd name="connsiteY18" fmla="*/ 3876010 h 6189510"/>
              <a:gd name="connsiteX19" fmla="*/ 4697503 w 5085002"/>
              <a:gd name="connsiteY19" fmla="*/ 3876010 h 6189510"/>
              <a:gd name="connsiteX20" fmla="*/ 4269793 w 5085002"/>
              <a:gd name="connsiteY20" fmla="*/ 3444124 h 6189510"/>
              <a:gd name="connsiteX21" fmla="*/ 4225925 w 5085002"/>
              <a:gd name="connsiteY21" fmla="*/ 3707647 h 6189510"/>
              <a:gd name="connsiteX22" fmla="*/ 3955408 w 5085002"/>
              <a:gd name="connsiteY22" fmla="*/ 3744248 h 6189510"/>
              <a:gd name="connsiteX23" fmla="*/ 4799861 w 5085002"/>
              <a:gd name="connsiteY23" fmla="*/ 4593379 h 6189510"/>
              <a:gd name="connsiteX24" fmla="*/ 4799861 w 5085002"/>
              <a:gd name="connsiteY24" fmla="*/ 4911802 h 6189510"/>
              <a:gd name="connsiteX25" fmla="*/ 4481821 w 5085002"/>
              <a:gd name="connsiteY25" fmla="*/ 4911802 h 6189510"/>
              <a:gd name="connsiteX26" fmla="*/ 2858715 w 5085002"/>
              <a:gd name="connsiteY26" fmla="*/ 3290402 h 6189510"/>
              <a:gd name="connsiteX27" fmla="*/ 2624753 w 5085002"/>
              <a:gd name="connsiteY27" fmla="*/ 3341643 h 6189510"/>
              <a:gd name="connsiteX28" fmla="*/ 2577230 w 5085002"/>
              <a:gd name="connsiteY28" fmla="*/ 3597845 h 6189510"/>
              <a:gd name="connsiteX29" fmla="*/ 3129232 w 5085002"/>
              <a:gd name="connsiteY29" fmla="*/ 4150513 h 6189510"/>
              <a:gd name="connsiteX30" fmla="*/ 3129232 w 5085002"/>
              <a:gd name="connsiteY30" fmla="*/ 4472597 h 6189510"/>
              <a:gd name="connsiteX31" fmla="*/ 2822157 w 5085002"/>
              <a:gd name="connsiteY31" fmla="*/ 4483577 h 6189510"/>
              <a:gd name="connsiteX32" fmla="*/ 3725101 w 5085002"/>
              <a:gd name="connsiteY32" fmla="*/ 5387609 h 6189510"/>
              <a:gd name="connsiteX33" fmla="*/ 3725101 w 5085002"/>
              <a:gd name="connsiteY33" fmla="*/ 5709692 h 6189510"/>
              <a:gd name="connsiteX34" fmla="*/ 3403406 w 5085002"/>
              <a:gd name="connsiteY34" fmla="*/ 5709692 h 6189510"/>
              <a:gd name="connsiteX35" fmla="*/ 2145863 w 5085002"/>
              <a:gd name="connsiteY35" fmla="*/ 4446978 h 6189510"/>
              <a:gd name="connsiteX36" fmla="*/ 2101996 w 5085002"/>
              <a:gd name="connsiteY36" fmla="*/ 4714160 h 6189510"/>
              <a:gd name="connsiteX37" fmla="*/ 1849757 w 5085002"/>
              <a:gd name="connsiteY37" fmla="*/ 4758081 h 6189510"/>
              <a:gd name="connsiteX38" fmla="*/ 2332301 w 5085002"/>
              <a:gd name="connsiteY38" fmla="*/ 5241207 h 6189510"/>
              <a:gd name="connsiteX39" fmla="*/ 2332301 w 5085002"/>
              <a:gd name="connsiteY39" fmla="*/ 5563291 h 6189510"/>
              <a:gd name="connsiteX40" fmla="*/ 2010604 w 5085002"/>
              <a:gd name="connsiteY40" fmla="*/ 5563291 h 6189510"/>
              <a:gd name="connsiteX41" fmla="*/ 1692564 w 5085002"/>
              <a:gd name="connsiteY41" fmla="*/ 5244868 h 6189510"/>
              <a:gd name="connsiteX42" fmla="*/ 1652352 w 5085002"/>
              <a:gd name="connsiteY42" fmla="*/ 5504730 h 6189510"/>
              <a:gd name="connsiteX43" fmla="*/ 1330655 w 5085002"/>
              <a:gd name="connsiteY43" fmla="*/ 5504730 h 6189510"/>
              <a:gd name="connsiteX44" fmla="*/ 91390 w 5085002"/>
              <a:gd name="connsiteY44" fmla="*/ 4263975 h 6189510"/>
              <a:gd name="connsiteX45" fmla="*/ 91390 w 5085002"/>
              <a:gd name="connsiteY45" fmla="*/ 3945550 h 6189510"/>
              <a:gd name="connsiteX46" fmla="*/ 354597 w 5085002"/>
              <a:gd name="connsiteY46" fmla="*/ 3901630 h 6189510"/>
              <a:gd name="connsiteX47" fmla="*/ 65802 w 5085002"/>
              <a:gd name="connsiteY47" fmla="*/ 3612486 h 6189510"/>
              <a:gd name="connsiteX48" fmla="*/ 65802 w 5085002"/>
              <a:gd name="connsiteY48" fmla="*/ 3294063 h 6189510"/>
              <a:gd name="connsiteX49" fmla="*/ 387499 w 5085002"/>
              <a:gd name="connsiteY49" fmla="*/ 3294063 h 6189510"/>
              <a:gd name="connsiteX50" fmla="*/ 687261 w 5085002"/>
              <a:gd name="connsiteY50" fmla="*/ 3594185 h 6189510"/>
              <a:gd name="connsiteX51" fmla="*/ 939501 w 5085002"/>
              <a:gd name="connsiteY51" fmla="*/ 3546605 h 6189510"/>
              <a:gd name="connsiteX52" fmla="*/ 979713 w 5085002"/>
              <a:gd name="connsiteY52" fmla="*/ 3283082 h 6189510"/>
              <a:gd name="connsiteX53" fmla="*/ 197405 w 5085002"/>
              <a:gd name="connsiteY53" fmla="*/ 2499833 h 6189510"/>
              <a:gd name="connsiteX54" fmla="*/ 197405 w 5085002"/>
              <a:gd name="connsiteY54" fmla="*/ 2177748 h 6189510"/>
              <a:gd name="connsiteX55" fmla="*/ 519102 w 5085002"/>
              <a:gd name="connsiteY55" fmla="*/ 2177748 h 6189510"/>
              <a:gd name="connsiteX56" fmla="*/ 826175 w 5085002"/>
              <a:gd name="connsiteY56" fmla="*/ 2485192 h 6189510"/>
              <a:gd name="connsiteX57" fmla="*/ 1133250 w 5085002"/>
              <a:gd name="connsiteY57" fmla="*/ 2474212 h 6189510"/>
              <a:gd name="connsiteX58" fmla="*/ 1177118 w 5085002"/>
              <a:gd name="connsiteY58" fmla="*/ 2218008 h 6189510"/>
              <a:gd name="connsiteX59" fmla="*/ 361909 w 5085002"/>
              <a:gd name="connsiteY59" fmla="*/ 1401819 h 6189510"/>
              <a:gd name="connsiteX60" fmla="*/ 361909 w 5085002"/>
              <a:gd name="connsiteY60" fmla="*/ 1079735 h 6189510"/>
              <a:gd name="connsiteX61" fmla="*/ 683606 w 5085002"/>
              <a:gd name="connsiteY61" fmla="*/ 1079735 h 6189510"/>
              <a:gd name="connsiteX62" fmla="*/ 1787610 w 5085002"/>
              <a:gd name="connsiteY62" fmla="*/ 2185068 h 6189510"/>
              <a:gd name="connsiteX63" fmla="*/ 1842445 w 5085002"/>
              <a:gd name="connsiteY63" fmla="*/ 1950825 h 6189510"/>
              <a:gd name="connsiteX64" fmla="*/ 2109306 w 5085002"/>
              <a:gd name="connsiteY64" fmla="*/ 1910565 h 6189510"/>
              <a:gd name="connsiteX65" fmla="*/ 1264853 w 5085002"/>
              <a:gd name="connsiteY65" fmla="*/ 1065094 h 6189510"/>
              <a:gd name="connsiteX66" fmla="*/ 1264853 w 5085002"/>
              <a:gd name="connsiteY66" fmla="*/ 743009 h 6189510"/>
              <a:gd name="connsiteX67" fmla="*/ 1425701 w 5085002"/>
              <a:gd name="connsiteY67" fmla="*/ 677130 h 6189510"/>
              <a:gd name="connsiteX68" fmla="*/ 812879 w 5085002"/>
              <a:gd name="connsiteY68" fmla="*/ 0 h 6189510"/>
              <a:gd name="connsiteX69" fmla="*/ 972348 w 5085002"/>
              <a:gd name="connsiteY69" fmla="*/ 65799 h 6189510"/>
              <a:gd name="connsiteX70" fmla="*/ 972348 w 5085002"/>
              <a:gd name="connsiteY70" fmla="*/ 387479 h 6189510"/>
              <a:gd name="connsiteX71" fmla="*/ 650669 w 5085002"/>
              <a:gd name="connsiteY71" fmla="*/ 387479 h 6189510"/>
              <a:gd name="connsiteX72" fmla="*/ 650669 w 5085002"/>
              <a:gd name="connsiteY72" fmla="*/ 65799 h 6189510"/>
              <a:gd name="connsiteX73" fmla="*/ 812879 w 5085002"/>
              <a:gd name="connsiteY73" fmla="*/ 0 h 618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085002" h="6189510">
                <a:moveTo>
                  <a:pt x="2599443" y="5736234"/>
                </a:moveTo>
                <a:cubicBezTo>
                  <a:pt x="2657016" y="5736234"/>
                  <a:pt x="2714589" y="5758167"/>
                  <a:pt x="2758454" y="5802033"/>
                </a:cubicBezTo>
                <a:cubicBezTo>
                  <a:pt x="2846185" y="5889763"/>
                  <a:pt x="2846185" y="6035981"/>
                  <a:pt x="2758454" y="6123713"/>
                </a:cubicBezTo>
                <a:cubicBezTo>
                  <a:pt x="2670724" y="6211443"/>
                  <a:pt x="2528161" y="6211443"/>
                  <a:pt x="2440432" y="6123713"/>
                </a:cubicBezTo>
                <a:cubicBezTo>
                  <a:pt x="2349045" y="6035981"/>
                  <a:pt x="2349045" y="5889763"/>
                  <a:pt x="2440432" y="5802033"/>
                </a:cubicBezTo>
                <a:cubicBezTo>
                  <a:pt x="2484297" y="5758167"/>
                  <a:pt x="2541870" y="5736234"/>
                  <a:pt x="2599443" y="5736234"/>
                </a:cubicBezTo>
                <a:close/>
                <a:moveTo>
                  <a:pt x="1425701" y="677130"/>
                </a:moveTo>
                <a:cubicBezTo>
                  <a:pt x="1484192" y="677130"/>
                  <a:pt x="1542682" y="699089"/>
                  <a:pt x="1586550" y="743009"/>
                </a:cubicBezTo>
                <a:cubicBezTo>
                  <a:pt x="1586550" y="743009"/>
                  <a:pt x="1586550" y="743009"/>
                  <a:pt x="2017916" y="1174896"/>
                </a:cubicBezTo>
                <a:cubicBezTo>
                  <a:pt x="1974048" y="1090714"/>
                  <a:pt x="1988671" y="984573"/>
                  <a:pt x="2058128" y="911373"/>
                </a:cubicBezTo>
                <a:cubicBezTo>
                  <a:pt x="2149519" y="823531"/>
                  <a:pt x="2292089" y="823531"/>
                  <a:pt x="2379825" y="911373"/>
                </a:cubicBezTo>
                <a:cubicBezTo>
                  <a:pt x="2379825" y="911373"/>
                  <a:pt x="2379825" y="911373"/>
                  <a:pt x="2847747" y="1379858"/>
                </a:cubicBezTo>
                <a:cubicBezTo>
                  <a:pt x="2760011" y="1292017"/>
                  <a:pt x="2760011" y="1149275"/>
                  <a:pt x="2847747" y="1061434"/>
                </a:cubicBezTo>
                <a:cubicBezTo>
                  <a:pt x="2935483" y="973592"/>
                  <a:pt x="3081708" y="973592"/>
                  <a:pt x="3169444" y="1061434"/>
                </a:cubicBezTo>
                <a:cubicBezTo>
                  <a:pt x="3169444" y="1061434"/>
                  <a:pt x="3169444" y="1061434"/>
                  <a:pt x="4408707" y="2302190"/>
                </a:cubicBezTo>
                <a:cubicBezTo>
                  <a:pt x="4496443" y="2390030"/>
                  <a:pt x="4496443" y="2532772"/>
                  <a:pt x="4408707" y="2624273"/>
                </a:cubicBezTo>
                <a:cubicBezTo>
                  <a:pt x="4320973" y="2712115"/>
                  <a:pt x="4178402" y="2712115"/>
                  <a:pt x="4090666" y="2624273"/>
                </a:cubicBezTo>
                <a:cubicBezTo>
                  <a:pt x="4090666" y="2624273"/>
                  <a:pt x="4090666" y="2624273"/>
                  <a:pt x="5019201" y="3557585"/>
                </a:cubicBezTo>
                <a:cubicBezTo>
                  <a:pt x="5106936" y="3645427"/>
                  <a:pt x="5106936" y="3788168"/>
                  <a:pt x="5019201" y="3876010"/>
                </a:cubicBezTo>
                <a:cubicBezTo>
                  <a:pt x="4931465" y="3963851"/>
                  <a:pt x="4788895" y="3963851"/>
                  <a:pt x="4697503" y="3876010"/>
                </a:cubicBezTo>
                <a:cubicBezTo>
                  <a:pt x="4697503" y="3876010"/>
                  <a:pt x="4697503" y="3876010"/>
                  <a:pt x="4269793" y="3444124"/>
                </a:cubicBezTo>
                <a:cubicBezTo>
                  <a:pt x="4310005" y="3531964"/>
                  <a:pt x="4295383" y="3638107"/>
                  <a:pt x="4225925" y="3707647"/>
                </a:cubicBezTo>
                <a:cubicBezTo>
                  <a:pt x="4152812" y="3780848"/>
                  <a:pt x="4043144" y="3791828"/>
                  <a:pt x="3955408" y="3744248"/>
                </a:cubicBezTo>
                <a:cubicBezTo>
                  <a:pt x="3955408" y="3744248"/>
                  <a:pt x="3955408" y="3744248"/>
                  <a:pt x="4799861" y="4593379"/>
                </a:cubicBezTo>
                <a:cubicBezTo>
                  <a:pt x="4891253" y="4681219"/>
                  <a:pt x="4891253" y="4823962"/>
                  <a:pt x="4799861" y="4911802"/>
                </a:cubicBezTo>
                <a:cubicBezTo>
                  <a:pt x="4712125" y="5003304"/>
                  <a:pt x="4569556" y="5003304"/>
                  <a:pt x="4481821" y="4911802"/>
                </a:cubicBezTo>
                <a:cubicBezTo>
                  <a:pt x="4481821" y="4911802"/>
                  <a:pt x="4481821" y="4911802"/>
                  <a:pt x="2858715" y="3290402"/>
                </a:cubicBezTo>
                <a:cubicBezTo>
                  <a:pt x="2778289" y="3261121"/>
                  <a:pt x="2686899" y="3279422"/>
                  <a:pt x="2624753" y="3341643"/>
                </a:cubicBezTo>
                <a:cubicBezTo>
                  <a:pt x="2555296" y="3411184"/>
                  <a:pt x="2540674" y="3513665"/>
                  <a:pt x="2577230" y="3597845"/>
                </a:cubicBezTo>
                <a:cubicBezTo>
                  <a:pt x="2577230" y="3597845"/>
                  <a:pt x="2577230" y="3597845"/>
                  <a:pt x="3129232" y="4150513"/>
                </a:cubicBezTo>
                <a:cubicBezTo>
                  <a:pt x="3216967" y="4238354"/>
                  <a:pt x="3216967" y="4381096"/>
                  <a:pt x="3129232" y="4472597"/>
                </a:cubicBezTo>
                <a:cubicBezTo>
                  <a:pt x="3045152" y="4556779"/>
                  <a:pt x="2909893" y="4560439"/>
                  <a:pt x="2822157" y="4483577"/>
                </a:cubicBezTo>
                <a:cubicBezTo>
                  <a:pt x="2822157" y="4483577"/>
                  <a:pt x="2822157" y="4483577"/>
                  <a:pt x="3725101" y="5387609"/>
                </a:cubicBezTo>
                <a:cubicBezTo>
                  <a:pt x="3812837" y="5475451"/>
                  <a:pt x="3812837" y="5618192"/>
                  <a:pt x="3725101" y="5709692"/>
                </a:cubicBezTo>
                <a:cubicBezTo>
                  <a:pt x="3637366" y="5797534"/>
                  <a:pt x="3491141" y="5797534"/>
                  <a:pt x="3403406" y="5709692"/>
                </a:cubicBezTo>
                <a:cubicBezTo>
                  <a:pt x="3403406" y="5709692"/>
                  <a:pt x="3403406" y="5709692"/>
                  <a:pt x="2145863" y="4446978"/>
                </a:cubicBezTo>
                <a:cubicBezTo>
                  <a:pt x="2189731" y="4534818"/>
                  <a:pt x="2175108" y="4640959"/>
                  <a:pt x="2101996" y="4714160"/>
                </a:cubicBezTo>
                <a:cubicBezTo>
                  <a:pt x="2036194" y="4780041"/>
                  <a:pt x="1933837" y="4794681"/>
                  <a:pt x="1849757" y="4758081"/>
                </a:cubicBezTo>
                <a:cubicBezTo>
                  <a:pt x="1849757" y="4758081"/>
                  <a:pt x="1849757" y="4758081"/>
                  <a:pt x="2332301" y="5241207"/>
                </a:cubicBezTo>
                <a:cubicBezTo>
                  <a:pt x="2420037" y="5329048"/>
                  <a:pt x="2420037" y="5471790"/>
                  <a:pt x="2332301" y="5563291"/>
                </a:cubicBezTo>
                <a:cubicBezTo>
                  <a:pt x="2244565" y="5651131"/>
                  <a:pt x="2101996" y="5651131"/>
                  <a:pt x="2010604" y="5563291"/>
                </a:cubicBezTo>
                <a:cubicBezTo>
                  <a:pt x="2010604" y="5563291"/>
                  <a:pt x="2010604" y="5563291"/>
                  <a:pt x="1692564" y="5244868"/>
                </a:cubicBezTo>
                <a:cubicBezTo>
                  <a:pt x="1736431" y="5329048"/>
                  <a:pt x="1721809" y="5435189"/>
                  <a:pt x="1652352" y="5504730"/>
                </a:cubicBezTo>
                <a:cubicBezTo>
                  <a:pt x="1564616" y="5596231"/>
                  <a:pt x="1418391" y="5596231"/>
                  <a:pt x="1330655" y="5504730"/>
                </a:cubicBezTo>
                <a:cubicBezTo>
                  <a:pt x="1330655" y="5504730"/>
                  <a:pt x="1330655" y="5504730"/>
                  <a:pt x="91390" y="4263975"/>
                </a:cubicBezTo>
                <a:cubicBezTo>
                  <a:pt x="3656" y="4176133"/>
                  <a:pt x="3656" y="4033392"/>
                  <a:pt x="91390" y="3945550"/>
                </a:cubicBezTo>
                <a:cubicBezTo>
                  <a:pt x="164504" y="3872350"/>
                  <a:pt x="270517" y="3857709"/>
                  <a:pt x="354597" y="3901630"/>
                </a:cubicBezTo>
                <a:cubicBezTo>
                  <a:pt x="354597" y="3901630"/>
                  <a:pt x="354597" y="3901630"/>
                  <a:pt x="65802" y="3612486"/>
                </a:cubicBezTo>
                <a:cubicBezTo>
                  <a:pt x="-21934" y="3524646"/>
                  <a:pt x="-21934" y="3381903"/>
                  <a:pt x="65802" y="3294063"/>
                </a:cubicBezTo>
                <a:cubicBezTo>
                  <a:pt x="153538" y="3202561"/>
                  <a:pt x="299763" y="3202561"/>
                  <a:pt x="387499" y="3294063"/>
                </a:cubicBezTo>
                <a:cubicBezTo>
                  <a:pt x="387499" y="3294063"/>
                  <a:pt x="387499" y="3294063"/>
                  <a:pt x="687261" y="3594185"/>
                </a:cubicBezTo>
                <a:cubicBezTo>
                  <a:pt x="771341" y="3630787"/>
                  <a:pt x="870043" y="3616146"/>
                  <a:pt x="939501" y="3546605"/>
                </a:cubicBezTo>
                <a:cubicBezTo>
                  <a:pt x="1008958" y="3473404"/>
                  <a:pt x="1023580" y="3367262"/>
                  <a:pt x="979713" y="3283082"/>
                </a:cubicBezTo>
                <a:cubicBezTo>
                  <a:pt x="979713" y="3283082"/>
                  <a:pt x="979713" y="3283082"/>
                  <a:pt x="197405" y="2499833"/>
                </a:cubicBezTo>
                <a:cubicBezTo>
                  <a:pt x="109670" y="2411991"/>
                  <a:pt x="109670" y="2265590"/>
                  <a:pt x="197405" y="2177748"/>
                </a:cubicBezTo>
                <a:cubicBezTo>
                  <a:pt x="288795" y="2089907"/>
                  <a:pt x="431366" y="2089907"/>
                  <a:pt x="519102" y="2177748"/>
                </a:cubicBezTo>
                <a:cubicBezTo>
                  <a:pt x="519102" y="2177748"/>
                  <a:pt x="519102" y="2177748"/>
                  <a:pt x="826175" y="2485192"/>
                </a:cubicBezTo>
                <a:cubicBezTo>
                  <a:pt x="913911" y="2562052"/>
                  <a:pt x="1049170" y="2558393"/>
                  <a:pt x="1133250" y="2474212"/>
                </a:cubicBezTo>
                <a:cubicBezTo>
                  <a:pt x="1202707" y="2404671"/>
                  <a:pt x="1217330" y="2302190"/>
                  <a:pt x="1177118" y="2218008"/>
                </a:cubicBezTo>
                <a:cubicBezTo>
                  <a:pt x="1177118" y="2218008"/>
                  <a:pt x="1177118" y="2218008"/>
                  <a:pt x="361909" y="1401819"/>
                </a:cubicBezTo>
                <a:cubicBezTo>
                  <a:pt x="274173" y="1313977"/>
                  <a:pt x="274173" y="1171236"/>
                  <a:pt x="361909" y="1079735"/>
                </a:cubicBezTo>
                <a:cubicBezTo>
                  <a:pt x="453300" y="991893"/>
                  <a:pt x="595870" y="991893"/>
                  <a:pt x="683606" y="1079735"/>
                </a:cubicBezTo>
                <a:cubicBezTo>
                  <a:pt x="683606" y="1079735"/>
                  <a:pt x="683606" y="1079735"/>
                  <a:pt x="1787610" y="2185068"/>
                </a:cubicBezTo>
                <a:cubicBezTo>
                  <a:pt x="1758365" y="2108207"/>
                  <a:pt x="1776643" y="2013046"/>
                  <a:pt x="1842445" y="1950825"/>
                </a:cubicBezTo>
                <a:cubicBezTo>
                  <a:pt x="1915558" y="1877624"/>
                  <a:pt x="2025226" y="1862984"/>
                  <a:pt x="2109306" y="1910565"/>
                </a:cubicBezTo>
                <a:cubicBezTo>
                  <a:pt x="2109306" y="1910565"/>
                  <a:pt x="2109306" y="1910565"/>
                  <a:pt x="1264853" y="1065094"/>
                </a:cubicBezTo>
                <a:cubicBezTo>
                  <a:pt x="1177118" y="977253"/>
                  <a:pt x="1177118" y="830851"/>
                  <a:pt x="1264853" y="743009"/>
                </a:cubicBezTo>
                <a:cubicBezTo>
                  <a:pt x="1308721" y="699089"/>
                  <a:pt x="1367211" y="677130"/>
                  <a:pt x="1425701" y="677130"/>
                </a:cubicBezTo>
                <a:close/>
                <a:moveTo>
                  <a:pt x="812879" y="0"/>
                </a:moveTo>
                <a:cubicBezTo>
                  <a:pt x="870910" y="0"/>
                  <a:pt x="928483" y="21933"/>
                  <a:pt x="972348" y="65799"/>
                </a:cubicBezTo>
                <a:cubicBezTo>
                  <a:pt x="1060080" y="153529"/>
                  <a:pt x="1060080" y="299747"/>
                  <a:pt x="972348" y="387479"/>
                </a:cubicBezTo>
                <a:cubicBezTo>
                  <a:pt x="884618" y="475209"/>
                  <a:pt x="742056" y="475209"/>
                  <a:pt x="650669" y="387479"/>
                </a:cubicBezTo>
                <a:cubicBezTo>
                  <a:pt x="562939" y="299747"/>
                  <a:pt x="562939" y="153529"/>
                  <a:pt x="650669" y="65799"/>
                </a:cubicBezTo>
                <a:cubicBezTo>
                  <a:pt x="696363" y="21933"/>
                  <a:pt x="754850" y="0"/>
                  <a:pt x="812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4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66268" y="3230110"/>
            <a:ext cx="2757852" cy="3356882"/>
          </a:xfrm>
          <a:custGeom>
            <a:avLst/>
            <a:gdLst>
              <a:gd name="connsiteX0" fmla="*/ 2599443 w 5085002"/>
              <a:gd name="connsiteY0" fmla="*/ 5736234 h 6189510"/>
              <a:gd name="connsiteX1" fmla="*/ 2758454 w 5085002"/>
              <a:gd name="connsiteY1" fmla="*/ 5802033 h 6189510"/>
              <a:gd name="connsiteX2" fmla="*/ 2758454 w 5085002"/>
              <a:gd name="connsiteY2" fmla="*/ 6123713 h 6189510"/>
              <a:gd name="connsiteX3" fmla="*/ 2440432 w 5085002"/>
              <a:gd name="connsiteY3" fmla="*/ 6123713 h 6189510"/>
              <a:gd name="connsiteX4" fmla="*/ 2440432 w 5085002"/>
              <a:gd name="connsiteY4" fmla="*/ 5802033 h 6189510"/>
              <a:gd name="connsiteX5" fmla="*/ 2599443 w 5085002"/>
              <a:gd name="connsiteY5" fmla="*/ 5736234 h 6189510"/>
              <a:gd name="connsiteX6" fmla="*/ 1425701 w 5085002"/>
              <a:gd name="connsiteY6" fmla="*/ 677130 h 6189510"/>
              <a:gd name="connsiteX7" fmla="*/ 1586550 w 5085002"/>
              <a:gd name="connsiteY7" fmla="*/ 743009 h 6189510"/>
              <a:gd name="connsiteX8" fmla="*/ 2017916 w 5085002"/>
              <a:gd name="connsiteY8" fmla="*/ 1174896 h 6189510"/>
              <a:gd name="connsiteX9" fmla="*/ 2058128 w 5085002"/>
              <a:gd name="connsiteY9" fmla="*/ 911373 h 6189510"/>
              <a:gd name="connsiteX10" fmla="*/ 2379825 w 5085002"/>
              <a:gd name="connsiteY10" fmla="*/ 911373 h 6189510"/>
              <a:gd name="connsiteX11" fmla="*/ 2847747 w 5085002"/>
              <a:gd name="connsiteY11" fmla="*/ 1379858 h 6189510"/>
              <a:gd name="connsiteX12" fmla="*/ 2847747 w 5085002"/>
              <a:gd name="connsiteY12" fmla="*/ 1061434 h 6189510"/>
              <a:gd name="connsiteX13" fmla="*/ 3169444 w 5085002"/>
              <a:gd name="connsiteY13" fmla="*/ 1061434 h 6189510"/>
              <a:gd name="connsiteX14" fmla="*/ 4408707 w 5085002"/>
              <a:gd name="connsiteY14" fmla="*/ 2302190 h 6189510"/>
              <a:gd name="connsiteX15" fmla="*/ 4408707 w 5085002"/>
              <a:gd name="connsiteY15" fmla="*/ 2624273 h 6189510"/>
              <a:gd name="connsiteX16" fmla="*/ 4090666 w 5085002"/>
              <a:gd name="connsiteY16" fmla="*/ 2624273 h 6189510"/>
              <a:gd name="connsiteX17" fmla="*/ 5019201 w 5085002"/>
              <a:gd name="connsiteY17" fmla="*/ 3557585 h 6189510"/>
              <a:gd name="connsiteX18" fmla="*/ 5019201 w 5085002"/>
              <a:gd name="connsiteY18" fmla="*/ 3876010 h 6189510"/>
              <a:gd name="connsiteX19" fmla="*/ 4697503 w 5085002"/>
              <a:gd name="connsiteY19" fmla="*/ 3876010 h 6189510"/>
              <a:gd name="connsiteX20" fmla="*/ 4269793 w 5085002"/>
              <a:gd name="connsiteY20" fmla="*/ 3444124 h 6189510"/>
              <a:gd name="connsiteX21" fmla="*/ 4225925 w 5085002"/>
              <a:gd name="connsiteY21" fmla="*/ 3707647 h 6189510"/>
              <a:gd name="connsiteX22" fmla="*/ 3955408 w 5085002"/>
              <a:gd name="connsiteY22" fmla="*/ 3744248 h 6189510"/>
              <a:gd name="connsiteX23" fmla="*/ 4799861 w 5085002"/>
              <a:gd name="connsiteY23" fmla="*/ 4593379 h 6189510"/>
              <a:gd name="connsiteX24" fmla="*/ 4799861 w 5085002"/>
              <a:gd name="connsiteY24" fmla="*/ 4911802 h 6189510"/>
              <a:gd name="connsiteX25" fmla="*/ 4481821 w 5085002"/>
              <a:gd name="connsiteY25" fmla="*/ 4911802 h 6189510"/>
              <a:gd name="connsiteX26" fmla="*/ 2858715 w 5085002"/>
              <a:gd name="connsiteY26" fmla="*/ 3290402 h 6189510"/>
              <a:gd name="connsiteX27" fmla="*/ 2624753 w 5085002"/>
              <a:gd name="connsiteY27" fmla="*/ 3341643 h 6189510"/>
              <a:gd name="connsiteX28" fmla="*/ 2577230 w 5085002"/>
              <a:gd name="connsiteY28" fmla="*/ 3597845 h 6189510"/>
              <a:gd name="connsiteX29" fmla="*/ 3129232 w 5085002"/>
              <a:gd name="connsiteY29" fmla="*/ 4150513 h 6189510"/>
              <a:gd name="connsiteX30" fmla="*/ 3129232 w 5085002"/>
              <a:gd name="connsiteY30" fmla="*/ 4472597 h 6189510"/>
              <a:gd name="connsiteX31" fmla="*/ 2822157 w 5085002"/>
              <a:gd name="connsiteY31" fmla="*/ 4483577 h 6189510"/>
              <a:gd name="connsiteX32" fmla="*/ 3725101 w 5085002"/>
              <a:gd name="connsiteY32" fmla="*/ 5387609 h 6189510"/>
              <a:gd name="connsiteX33" fmla="*/ 3725101 w 5085002"/>
              <a:gd name="connsiteY33" fmla="*/ 5709692 h 6189510"/>
              <a:gd name="connsiteX34" fmla="*/ 3403406 w 5085002"/>
              <a:gd name="connsiteY34" fmla="*/ 5709692 h 6189510"/>
              <a:gd name="connsiteX35" fmla="*/ 2145863 w 5085002"/>
              <a:gd name="connsiteY35" fmla="*/ 4446978 h 6189510"/>
              <a:gd name="connsiteX36" fmla="*/ 2101996 w 5085002"/>
              <a:gd name="connsiteY36" fmla="*/ 4714160 h 6189510"/>
              <a:gd name="connsiteX37" fmla="*/ 1849757 w 5085002"/>
              <a:gd name="connsiteY37" fmla="*/ 4758081 h 6189510"/>
              <a:gd name="connsiteX38" fmla="*/ 2332301 w 5085002"/>
              <a:gd name="connsiteY38" fmla="*/ 5241207 h 6189510"/>
              <a:gd name="connsiteX39" fmla="*/ 2332301 w 5085002"/>
              <a:gd name="connsiteY39" fmla="*/ 5563291 h 6189510"/>
              <a:gd name="connsiteX40" fmla="*/ 2010604 w 5085002"/>
              <a:gd name="connsiteY40" fmla="*/ 5563291 h 6189510"/>
              <a:gd name="connsiteX41" fmla="*/ 1692564 w 5085002"/>
              <a:gd name="connsiteY41" fmla="*/ 5244868 h 6189510"/>
              <a:gd name="connsiteX42" fmla="*/ 1652352 w 5085002"/>
              <a:gd name="connsiteY42" fmla="*/ 5504730 h 6189510"/>
              <a:gd name="connsiteX43" fmla="*/ 1330655 w 5085002"/>
              <a:gd name="connsiteY43" fmla="*/ 5504730 h 6189510"/>
              <a:gd name="connsiteX44" fmla="*/ 91390 w 5085002"/>
              <a:gd name="connsiteY44" fmla="*/ 4263975 h 6189510"/>
              <a:gd name="connsiteX45" fmla="*/ 91390 w 5085002"/>
              <a:gd name="connsiteY45" fmla="*/ 3945550 h 6189510"/>
              <a:gd name="connsiteX46" fmla="*/ 354597 w 5085002"/>
              <a:gd name="connsiteY46" fmla="*/ 3901630 h 6189510"/>
              <a:gd name="connsiteX47" fmla="*/ 65802 w 5085002"/>
              <a:gd name="connsiteY47" fmla="*/ 3612486 h 6189510"/>
              <a:gd name="connsiteX48" fmla="*/ 65802 w 5085002"/>
              <a:gd name="connsiteY48" fmla="*/ 3294063 h 6189510"/>
              <a:gd name="connsiteX49" fmla="*/ 387499 w 5085002"/>
              <a:gd name="connsiteY49" fmla="*/ 3294063 h 6189510"/>
              <a:gd name="connsiteX50" fmla="*/ 687261 w 5085002"/>
              <a:gd name="connsiteY50" fmla="*/ 3594185 h 6189510"/>
              <a:gd name="connsiteX51" fmla="*/ 939501 w 5085002"/>
              <a:gd name="connsiteY51" fmla="*/ 3546605 h 6189510"/>
              <a:gd name="connsiteX52" fmla="*/ 979713 w 5085002"/>
              <a:gd name="connsiteY52" fmla="*/ 3283082 h 6189510"/>
              <a:gd name="connsiteX53" fmla="*/ 197405 w 5085002"/>
              <a:gd name="connsiteY53" fmla="*/ 2499833 h 6189510"/>
              <a:gd name="connsiteX54" fmla="*/ 197405 w 5085002"/>
              <a:gd name="connsiteY54" fmla="*/ 2177748 h 6189510"/>
              <a:gd name="connsiteX55" fmla="*/ 519102 w 5085002"/>
              <a:gd name="connsiteY55" fmla="*/ 2177748 h 6189510"/>
              <a:gd name="connsiteX56" fmla="*/ 826175 w 5085002"/>
              <a:gd name="connsiteY56" fmla="*/ 2485192 h 6189510"/>
              <a:gd name="connsiteX57" fmla="*/ 1133250 w 5085002"/>
              <a:gd name="connsiteY57" fmla="*/ 2474212 h 6189510"/>
              <a:gd name="connsiteX58" fmla="*/ 1177118 w 5085002"/>
              <a:gd name="connsiteY58" fmla="*/ 2218008 h 6189510"/>
              <a:gd name="connsiteX59" fmla="*/ 361909 w 5085002"/>
              <a:gd name="connsiteY59" fmla="*/ 1401819 h 6189510"/>
              <a:gd name="connsiteX60" fmla="*/ 361909 w 5085002"/>
              <a:gd name="connsiteY60" fmla="*/ 1079735 h 6189510"/>
              <a:gd name="connsiteX61" fmla="*/ 683606 w 5085002"/>
              <a:gd name="connsiteY61" fmla="*/ 1079735 h 6189510"/>
              <a:gd name="connsiteX62" fmla="*/ 1787610 w 5085002"/>
              <a:gd name="connsiteY62" fmla="*/ 2185068 h 6189510"/>
              <a:gd name="connsiteX63" fmla="*/ 1842445 w 5085002"/>
              <a:gd name="connsiteY63" fmla="*/ 1950825 h 6189510"/>
              <a:gd name="connsiteX64" fmla="*/ 2109306 w 5085002"/>
              <a:gd name="connsiteY64" fmla="*/ 1910565 h 6189510"/>
              <a:gd name="connsiteX65" fmla="*/ 1264853 w 5085002"/>
              <a:gd name="connsiteY65" fmla="*/ 1065094 h 6189510"/>
              <a:gd name="connsiteX66" fmla="*/ 1264853 w 5085002"/>
              <a:gd name="connsiteY66" fmla="*/ 743009 h 6189510"/>
              <a:gd name="connsiteX67" fmla="*/ 1425701 w 5085002"/>
              <a:gd name="connsiteY67" fmla="*/ 677130 h 6189510"/>
              <a:gd name="connsiteX68" fmla="*/ 812879 w 5085002"/>
              <a:gd name="connsiteY68" fmla="*/ 0 h 6189510"/>
              <a:gd name="connsiteX69" fmla="*/ 972348 w 5085002"/>
              <a:gd name="connsiteY69" fmla="*/ 65799 h 6189510"/>
              <a:gd name="connsiteX70" fmla="*/ 972348 w 5085002"/>
              <a:gd name="connsiteY70" fmla="*/ 387479 h 6189510"/>
              <a:gd name="connsiteX71" fmla="*/ 650669 w 5085002"/>
              <a:gd name="connsiteY71" fmla="*/ 387479 h 6189510"/>
              <a:gd name="connsiteX72" fmla="*/ 650669 w 5085002"/>
              <a:gd name="connsiteY72" fmla="*/ 65799 h 6189510"/>
              <a:gd name="connsiteX73" fmla="*/ 812879 w 5085002"/>
              <a:gd name="connsiteY73" fmla="*/ 0 h 618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085002" h="6189510">
                <a:moveTo>
                  <a:pt x="2599443" y="5736234"/>
                </a:moveTo>
                <a:cubicBezTo>
                  <a:pt x="2657016" y="5736234"/>
                  <a:pt x="2714589" y="5758167"/>
                  <a:pt x="2758454" y="5802033"/>
                </a:cubicBezTo>
                <a:cubicBezTo>
                  <a:pt x="2846185" y="5889763"/>
                  <a:pt x="2846185" y="6035981"/>
                  <a:pt x="2758454" y="6123713"/>
                </a:cubicBezTo>
                <a:cubicBezTo>
                  <a:pt x="2670724" y="6211443"/>
                  <a:pt x="2528161" y="6211443"/>
                  <a:pt x="2440432" y="6123713"/>
                </a:cubicBezTo>
                <a:cubicBezTo>
                  <a:pt x="2349045" y="6035981"/>
                  <a:pt x="2349045" y="5889763"/>
                  <a:pt x="2440432" y="5802033"/>
                </a:cubicBezTo>
                <a:cubicBezTo>
                  <a:pt x="2484297" y="5758167"/>
                  <a:pt x="2541870" y="5736234"/>
                  <a:pt x="2599443" y="5736234"/>
                </a:cubicBezTo>
                <a:close/>
                <a:moveTo>
                  <a:pt x="1425701" y="677130"/>
                </a:moveTo>
                <a:cubicBezTo>
                  <a:pt x="1484192" y="677130"/>
                  <a:pt x="1542682" y="699089"/>
                  <a:pt x="1586550" y="743009"/>
                </a:cubicBezTo>
                <a:cubicBezTo>
                  <a:pt x="1586550" y="743009"/>
                  <a:pt x="1586550" y="743009"/>
                  <a:pt x="2017916" y="1174896"/>
                </a:cubicBezTo>
                <a:cubicBezTo>
                  <a:pt x="1974048" y="1090714"/>
                  <a:pt x="1988671" y="984573"/>
                  <a:pt x="2058128" y="911373"/>
                </a:cubicBezTo>
                <a:cubicBezTo>
                  <a:pt x="2149519" y="823531"/>
                  <a:pt x="2292089" y="823531"/>
                  <a:pt x="2379825" y="911373"/>
                </a:cubicBezTo>
                <a:cubicBezTo>
                  <a:pt x="2379825" y="911373"/>
                  <a:pt x="2379825" y="911373"/>
                  <a:pt x="2847747" y="1379858"/>
                </a:cubicBezTo>
                <a:cubicBezTo>
                  <a:pt x="2760011" y="1292017"/>
                  <a:pt x="2760011" y="1149275"/>
                  <a:pt x="2847747" y="1061434"/>
                </a:cubicBezTo>
                <a:cubicBezTo>
                  <a:pt x="2935483" y="973592"/>
                  <a:pt x="3081708" y="973592"/>
                  <a:pt x="3169444" y="1061434"/>
                </a:cubicBezTo>
                <a:cubicBezTo>
                  <a:pt x="3169444" y="1061434"/>
                  <a:pt x="3169444" y="1061434"/>
                  <a:pt x="4408707" y="2302190"/>
                </a:cubicBezTo>
                <a:cubicBezTo>
                  <a:pt x="4496443" y="2390030"/>
                  <a:pt x="4496443" y="2532772"/>
                  <a:pt x="4408707" y="2624273"/>
                </a:cubicBezTo>
                <a:cubicBezTo>
                  <a:pt x="4320973" y="2712115"/>
                  <a:pt x="4178402" y="2712115"/>
                  <a:pt x="4090666" y="2624273"/>
                </a:cubicBezTo>
                <a:cubicBezTo>
                  <a:pt x="4090666" y="2624273"/>
                  <a:pt x="4090666" y="2624273"/>
                  <a:pt x="5019201" y="3557585"/>
                </a:cubicBezTo>
                <a:cubicBezTo>
                  <a:pt x="5106936" y="3645427"/>
                  <a:pt x="5106936" y="3788168"/>
                  <a:pt x="5019201" y="3876010"/>
                </a:cubicBezTo>
                <a:cubicBezTo>
                  <a:pt x="4931465" y="3963851"/>
                  <a:pt x="4788895" y="3963851"/>
                  <a:pt x="4697503" y="3876010"/>
                </a:cubicBezTo>
                <a:cubicBezTo>
                  <a:pt x="4697503" y="3876010"/>
                  <a:pt x="4697503" y="3876010"/>
                  <a:pt x="4269793" y="3444124"/>
                </a:cubicBezTo>
                <a:cubicBezTo>
                  <a:pt x="4310005" y="3531964"/>
                  <a:pt x="4295383" y="3638107"/>
                  <a:pt x="4225925" y="3707647"/>
                </a:cubicBezTo>
                <a:cubicBezTo>
                  <a:pt x="4152812" y="3780848"/>
                  <a:pt x="4043144" y="3791828"/>
                  <a:pt x="3955408" y="3744248"/>
                </a:cubicBezTo>
                <a:cubicBezTo>
                  <a:pt x="3955408" y="3744248"/>
                  <a:pt x="3955408" y="3744248"/>
                  <a:pt x="4799861" y="4593379"/>
                </a:cubicBezTo>
                <a:cubicBezTo>
                  <a:pt x="4891253" y="4681219"/>
                  <a:pt x="4891253" y="4823962"/>
                  <a:pt x="4799861" y="4911802"/>
                </a:cubicBezTo>
                <a:cubicBezTo>
                  <a:pt x="4712125" y="5003304"/>
                  <a:pt x="4569556" y="5003304"/>
                  <a:pt x="4481821" y="4911802"/>
                </a:cubicBezTo>
                <a:cubicBezTo>
                  <a:pt x="4481821" y="4911802"/>
                  <a:pt x="4481821" y="4911802"/>
                  <a:pt x="2858715" y="3290402"/>
                </a:cubicBezTo>
                <a:cubicBezTo>
                  <a:pt x="2778289" y="3261121"/>
                  <a:pt x="2686899" y="3279422"/>
                  <a:pt x="2624753" y="3341643"/>
                </a:cubicBezTo>
                <a:cubicBezTo>
                  <a:pt x="2555296" y="3411184"/>
                  <a:pt x="2540674" y="3513665"/>
                  <a:pt x="2577230" y="3597845"/>
                </a:cubicBezTo>
                <a:cubicBezTo>
                  <a:pt x="2577230" y="3597845"/>
                  <a:pt x="2577230" y="3597845"/>
                  <a:pt x="3129232" y="4150513"/>
                </a:cubicBezTo>
                <a:cubicBezTo>
                  <a:pt x="3216967" y="4238354"/>
                  <a:pt x="3216967" y="4381096"/>
                  <a:pt x="3129232" y="4472597"/>
                </a:cubicBezTo>
                <a:cubicBezTo>
                  <a:pt x="3045152" y="4556779"/>
                  <a:pt x="2909893" y="4560439"/>
                  <a:pt x="2822157" y="4483577"/>
                </a:cubicBezTo>
                <a:cubicBezTo>
                  <a:pt x="2822157" y="4483577"/>
                  <a:pt x="2822157" y="4483577"/>
                  <a:pt x="3725101" y="5387609"/>
                </a:cubicBezTo>
                <a:cubicBezTo>
                  <a:pt x="3812837" y="5475451"/>
                  <a:pt x="3812837" y="5618192"/>
                  <a:pt x="3725101" y="5709692"/>
                </a:cubicBezTo>
                <a:cubicBezTo>
                  <a:pt x="3637366" y="5797534"/>
                  <a:pt x="3491141" y="5797534"/>
                  <a:pt x="3403406" y="5709692"/>
                </a:cubicBezTo>
                <a:cubicBezTo>
                  <a:pt x="3403406" y="5709692"/>
                  <a:pt x="3403406" y="5709692"/>
                  <a:pt x="2145863" y="4446978"/>
                </a:cubicBezTo>
                <a:cubicBezTo>
                  <a:pt x="2189731" y="4534818"/>
                  <a:pt x="2175108" y="4640959"/>
                  <a:pt x="2101996" y="4714160"/>
                </a:cubicBezTo>
                <a:cubicBezTo>
                  <a:pt x="2036194" y="4780041"/>
                  <a:pt x="1933837" y="4794681"/>
                  <a:pt x="1849757" y="4758081"/>
                </a:cubicBezTo>
                <a:cubicBezTo>
                  <a:pt x="1849757" y="4758081"/>
                  <a:pt x="1849757" y="4758081"/>
                  <a:pt x="2332301" y="5241207"/>
                </a:cubicBezTo>
                <a:cubicBezTo>
                  <a:pt x="2420037" y="5329048"/>
                  <a:pt x="2420037" y="5471790"/>
                  <a:pt x="2332301" y="5563291"/>
                </a:cubicBezTo>
                <a:cubicBezTo>
                  <a:pt x="2244565" y="5651131"/>
                  <a:pt x="2101996" y="5651131"/>
                  <a:pt x="2010604" y="5563291"/>
                </a:cubicBezTo>
                <a:cubicBezTo>
                  <a:pt x="2010604" y="5563291"/>
                  <a:pt x="2010604" y="5563291"/>
                  <a:pt x="1692564" y="5244868"/>
                </a:cubicBezTo>
                <a:cubicBezTo>
                  <a:pt x="1736431" y="5329048"/>
                  <a:pt x="1721809" y="5435189"/>
                  <a:pt x="1652352" y="5504730"/>
                </a:cubicBezTo>
                <a:cubicBezTo>
                  <a:pt x="1564616" y="5596231"/>
                  <a:pt x="1418391" y="5596231"/>
                  <a:pt x="1330655" y="5504730"/>
                </a:cubicBezTo>
                <a:cubicBezTo>
                  <a:pt x="1330655" y="5504730"/>
                  <a:pt x="1330655" y="5504730"/>
                  <a:pt x="91390" y="4263975"/>
                </a:cubicBezTo>
                <a:cubicBezTo>
                  <a:pt x="3656" y="4176133"/>
                  <a:pt x="3656" y="4033392"/>
                  <a:pt x="91390" y="3945550"/>
                </a:cubicBezTo>
                <a:cubicBezTo>
                  <a:pt x="164504" y="3872350"/>
                  <a:pt x="270517" y="3857709"/>
                  <a:pt x="354597" y="3901630"/>
                </a:cubicBezTo>
                <a:cubicBezTo>
                  <a:pt x="354597" y="3901630"/>
                  <a:pt x="354597" y="3901630"/>
                  <a:pt x="65802" y="3612486"/>
                </a:cubicBezTo>
                <a:cubicBezTo>
                  <a:pt x="-21934" y="3524646"/>
                  <a:pt x="-21934" y="3381903"/>
                  <a:pt x="65802" y="3294063"/>
                </a:cubicBezTo>
                <a:cubicBezTo>
                  <a:pt x="153538" y="3202561"/>
                  <a:pt x="299763" y="3202561"/>
                  <a:pt x="387499" y="3294063"/>
                </a:cubicBezTo>
                <a:cubicBezTo>
                  <a:pt x="387499" y="3294063"/>
                  <a:pt x="387499" y="3294063"/>
                  <a:pt x="687261" y="3594185"/>
                </a:cubicBezTo>
                <a:cubicBezTo>
                  <a:pt x="771341" y="3630787"/>
                  <a:pt x="870043" y="3616146"/>
                  <a:pt x="939501" y="3546605"/>
                </a:cubicBezTo>
                <a:cubicBezTo>
                  <a:pt x="1008958" y="3473404"/>
                  <a:pt x="1023580" y="3367262"/>
                  <a:pt x="979713" y="3283082"/>
                </a:cubicBezTo>
                <a:cubicBezTo>
                  <a:pt x="979713" y="3283082"/>
                  <a:pt x="979713" y="3283082"/>
                  <a:pt x="197405" y="2499833"/>
                </a:cubicBezTo>
                <a:cubicBezTo>
                  <a:pt x="109670" y="2411991"/>
                  <a:pt x="109670" y="2265590"/>
                  <a:pt x="197405" y="2177748"/>
                </a:cubicBezTo>
                <a:cubicBezTo>
                  <a:pt x="288795" y="2089907"/>
                  <a:pt x="431366" y="2089907"/>
                  <a:pt x="519102" y="2177748"/>
                </a:cubicBezTo>
                <a:cubicBezTo>
                  <a:pt x="519102" y="2177748"/>
                  <a:pt x="519102" y="2177748"/>
                  <a:pt x="826175" y="2485192"/>
                </a:cubicBezTo>
                <a:cubicBezTo>
                  <a:pt x="913911" y="2562052"/>
                  <a:pt x="1049170" y="2558393"/>
                  <a:pt x="1133250" y="2474212"/>
                </a:cubicBezTo>
                <a:cubicBezTo>
                  <a:pt x="1202707" y="2404671"/>
                  <a:pt x="1217330" y="2302190"/>
                  <a:pt x="1177118" y="2218008"/>
                </a:cubicBezTo>
                <a:cubicBezTo>
                  <a:pt x="1177118" y="2218008"/>
                  <a:pt x="1177118" y="2218008"/>
                  <a:pt x="361909" y="1401819"/>
                </a:cubicBezTo>
                <a:cubicBezTo>
                  <a:pt x="274173" y="1313977"/>
                  <a:pt x="274173" y="1171236"/>
                  <a:pt x="361909" y="1079735"/>
                </a:cubicBezTo>
                <a:cubicBezTo>
                  <a:pt x="453300" y="991893"/>
                  <a:pt x="595870" y="991893"/>
                  <a:pt x="683606" y="1079735"/>
                </a:cubicBezTo>
                <a:cubicBezTo>
                  <a:pt x="683606" y="1079735"/>
                  <a:pt x="683606" y="1079735"/>
                  <a:pt x="1787610" y="2185068"/>
                </a:cubicBezTo>
                <a:cubicBezTo>
                  <a:pt x="1758365" y="2108207"/>
                  <a:pt x="1776643" y="2013046"/>
                  <a:pt x="1842445" y="1950825"/>
                </a:cubicBezTo>
                <a:cubicBezTo>
                  <a:pt x="1915558" y="1877624"/>
                  <a:pt x="2025226" y="1862984"/>
                  <a:pt x="2109306" y="1910565"/>
                </a:cubicBezTo>
                <a:cubicBezTo>
                  <a:pt x="2109306" y="1910565"/>
                  <a:pt x="2109306" y="1910565"/>
                  <a:pt x="1264853" y="1065094"/>
                </a:cubicBezTo>
                <a:cubicBezTo>
                  <a:pt x="1177118" y="977253"/>
                  <a:pt x="1177118" y="830851"/>
                  <a:pt x="1264853" y="743009"/>
                </a:cubicBezTo>
                <a:cubicBezTo>
                  <a:pt x="1308721" y="699089"/>
                  <a:pt x="1367211" y="677130"/>
                  <a:pt x="1425701" y="677130"/>
                </a:cubicBezTo>
                <a:close/>
                <a:moveTo>
                  <a:pt x="812879" y="0"/>
                </a:moveTo>
                <a:cubicBezTo>
                  <a:pt x="870910" y="0"/>
                  <a:pt x="928483" y="21933"/>
                  <a:pt x="972348" y="65799"/>
                </a:cubicBezTo>
                <a:cubicBezTo>
                  <a:pt x="1060080" y="153529"/>
                  <a:pt x="1060080" y="299747"/>
                  <a:pt x="972348" y="387479"/>
                </a:cubicBezTo>
                <a:cubicBezTo>
                  <a:pt x="884618" y="475209"/>
                  <a:pt x="742056" y="475209"/>
                  <a:pt x="650669" y="387479"/>
                </a:cubicBezTo>
                <a:cubicBezTo>
                  <a:pt x="562939" y="299747"/>
                  <a:pt x="562939" y="153529"/>
                  <a:pt x="650669" y="65799"/>
                </a:cubicBezTo>
                <a:cubicBezTo>
                  <a:pt x="696363" y="21933"/>
                  <a:pt x="754850" y="0"/>
                  <a:pt x="812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734630" y="0"/>
            <a:ext cx="5457371" cy="6858000"/>
          </a:xfrm>
          <a:custGeom>
            <a:avLst/>
            <a:gdLst>
              <a:gd name="connsiteX0" fmla="*/ 0 w 5457371"/>
              <a:gd name="connsiteY0" fmla="*/ 0 h 6858000"/>
              <a:gd name="connsiteX1" fmla="*/ 5457371 w 5457371"/>
              <a:gd name="connsiteY1" fmla="*/ 0 h 6858000"/>
              <a:gd name="connsiteX2" fmla="*/ 5457371 w 5457371"/>
              <a:gd name="connsiteY2" fmla="*/ 6858000 h 6858000"/>
              <a:gd name="connsiteX3" fmla="*/ 0 w 54573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7371" h="6858000">
                <a:moveTo>
                  <a:pt x="0" y="0"/>
                </a:moveTo>
                <a:lnTo>
                  <a:pt x="5457371" y="0"/>
                </a:lnTo>
                <a:lnTo>
                  <a:pt x="545737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75592" cy="6858000"/>
          </a:xfrm>
          <a:custGeom>
            <a:avLst/>
            <a:gdLst>
              <a:gd name="connsiteX0" fmla="*/ 0 w 5475592"/>
              <a:gd name="connsiteY0" fmla="*/ 0 h 6858000"/>
              <a:gd name="connsiteX1" fmla="*/ 5475592 w 5475592"/>
              <a:gd name="connsiteY1" fmla="*/ 0 h 6858000"/>
              <a:gd name="connsiteX2" fmla="*/ 5475592 w 5475592"/>
              <a:gd name="connsiteY2" fmla="*/ 6858000 h 6858000"/>
              <a:gd name="connsiteX3" fmla="*/ 0 w 54755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592" h="6858000">
                <a:moveTo>
                  <a:pt x="0" y="0"/>
                </a:moveTo>
                <a:lnTo>
                  <a:pt x="5475592" y="0"/>
                </a:lnTo>
                <a:lnTo>
                  <a:pt x="54755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1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510201" cy="6422872"/>
          </a:xfrm>
          <a:custGeom>
            <a:avLst/>
            <a:gdLst>
              <a:gd name="connsiteX0" fmla="*/ 0 w 6510201"/>
              <a:gd name="connsiteY0" fmla="*/ 4868863 h 6422872"/>
              <a:gd name="connsiteX1" fmla="*/ 393230 w 6510201"/>
              <a:gd name="connsiteY1" fmla="*/ 5263401 h 6422872"/>
              <a:gd name="connsiteX2" fmla="*/ 393230 w 6510201"/>
              <a:gd name="connsiteY2" fmla="*/ 5595171 h 6422872"/>
              <a:gd name="connsiteX3" fmla="*/ 62559 w 6510201"/>
              <a:gd name="connsiteY3" fmla="*/ 5595171 h 6422872"/>
              <a:gd name="connsiteX4" fmla="*/ 0 w 6510201"/>
              <a:gd name="connsiteY4" fmla="*/ 5532403 h 6422872"/>
              <a:gd name="connsiteX5" fmla="*/ 0 w 6510201"/>
              <a:gd name="connsiteY5" fmla="*/ 4868863 h 6422872"/>
              <a:gd name="connsiteX6" fmla="*/ 1183483 w 6510201"/>
              <a:gd name="connsiteY6" fmla="*/ 4157789 h 6422872"/>
              <a:gd name="connsiteX7" fmla="*/ 1348875 w 6510201"/>
              <a:gd name="connsiteY7" fmla="*/ 4224840 h 6422872"/>
              <a:gd name="connsiteX8" fmla="*/ 1348875 w 6510201"/>
              <a:gd name="connsiteY8" fmla="*/ 4555625 h 6422872"/>
              <a:gd name="connsiteX9" fmla="*/ 1018090 w 6510201"/>
              <a:gd name="connsiteY9" fmla="*/ 4555625 h 6422872"/>
              <a:gd name="connsiteX10" fmla="*/ 1018090 w 6510201"/>
              <a:gd name="connsiteY10" fmla="*/ 4224840 h 6422872"/>
              <a:gd name="connsiteX11" fmla="*/ 1183483 w 6510201"/>
              <a:gd name="connsiteY11" fmla="*/ 4157789 h 6422872"/>
              <a:gd name="connsiteX12" fmla="*/ 1576973 w 6510201"/>
              <a:gd name="connsiteY12" fmla="*/ 3056107 h 6422872"/>
              <a:gd name="connsiteX13" fmla="*/ 1742229 w 6510201"/>
              <a:gd name="connsiteY13" fmla="*/ 3123288 h 6422872"/>
              <a:gd name="connsiteX14" fmla="*/ 2957085 w 6510201"/>
              <a:gd name="connsiteY14" fmla="*/ 4341501 h 6422872"/>
              <a:gd name="connsiteX15" fmla="*/ 2957085 w 6510201"/>
              <a:gd name="connsiteY15" fmla="*/ 4672927 h 6422872"/>
              <a:gd name="connsiteX16" fmla="*/ 2626573 w 6510201"/>
              <a:gd name="connsiteY16" fmla="*/ 4672927 h 6422872"/>
              <a:gd name="connsiteX17" fmla="*/ 1411717 w 6510201"/>
              <a:gd name="connsiteY17" fmla="*/ 3454713 h 6422872"/>
              <a:gd name="connsiteX18" fmla="*/ 1411717 w 6510201"/>
              <a:gd name="connsiteY18" fmla="*/ 3123288 h 6422872"/>
              <a:gd name="connsiteX19" fmla="*/ 1576973 w 6510201"/>
              <a:gd name="connsiteY19" fmla="*/ 3056107 h 6422872"/>
              <a:gd name="connsiteX20" fmla="*/ 62953 w 6510201"/>
              <a:gd name="connsiteY20" fmla="*/ 2355681 h 6422872"/>
              <a:gd name="connsiteX21" fmla="*/ 250136 w 6510201"/>
              <a:gd name="connsiteY21" fmla="*/ 2417358 h 6422872"/>
              <a:gd name="connsiteX22" fmla="*/ 1474014 w 6510201"/>
              <a:gd name="connsiteY22" fmla="*/ 3652578 h 6422872"/>
              <a:gd name="connsiteX23" fmla="*/ 1509747 w 6510201"/>
              <a:gd name="connsiteY23" fmla="*/ 3679431 h 6422872"/>
              <a:gd name="connsiteX24" fmla="*/ 3242829 w 6510201"/>
              <a:gd name="connsiteY24" fmla="*/ 5415900 h 6422872"/>
              <a:gd name="connsiteX25" fmla="*/ 3242829 w 6510201"/>
              <a:gd name="connsiteY25" fmla="*/ 5747082 h 6422872"/>
              <a:gd name="connsiteX26" fmla="*/ 2912293 w 6510201"/>
              <a:gd name="connsiteY26" fmla="*/ 5747082 h 6422872"/>
              <a:gd name="connsiteX27" fmla="*/ 2581757 w 6510201"/>
              <a:gd name="connsiteY27" fmla="*/ 5415900 h 6422872"/>
              <a:gd name="connsiteX28" fmla="*/ 2546023 w 6510201"/>
              <a:gd name="connsiteY28" fmla="*/ 5693377 h 6422872"/>
              <a:gd name="connsiteX29" fmla="*/ 2233354 w 6510201"/>
              <a:gd name="connsiteY29" fmla="*/ 5711279 h 6422872"/>
              <a:gd name="connsiteX30" fmla="*/ 2554957 w 6510201"/>
              <a:gd name="connsiteY30" fmla="*/ 6024559 h 6422872"/>
              <a:gd name="connsiteX31" fmla="*/ 2554957 w 6510201"/>
              <a:gd name="connsiteY31" fmla="*/ 6355741 h 6422872"/>
              <a:gd name="connsiteX32" fmla="*/ 2224420 w 6510201"/>
              <a:gd name="connsiteY32" fmla="*/ 6355741 h 6422872"/>
              <a:gd name="connsiteX33" fmla="*/ 1777750 w 6510201"/>
              <a:gd name="connsiteY33" fmla="*/ 5908198 h 6422872"/>
              <a:gd name="connsiteX34" fmla="*/ 1715216 w 6510201"/>
              <a:gd name="connsiteY34" fmla="*/ 6114068 h 6422872"/>
              <a:gd name="connsiteX35" fmla="*/ 1384680 w 6510201"/>
              <a:gd name="connsiteY35" fmla="*/ 6114068 h 6422872"/>
              <a:gd name="connsiteX36" fmla="*/ 160802 w 6510201"/>
              <a:gd name="connsiteY36" fmla="*/ 4896749 h 6422872"/>
              <a:gd name="connsiteX37" fmla="*/ 160802 w 6510201"/>
              <a:gd name="connsiteY37" fmla="*/ 4565567 h 6422872"/>
              <a:gd name="connsiteX38" fmla="*/ 491338 w 6510201"/>
              <a:gd name="connsiteY38" fmla="*/ 4565567 h 6422872"/>
              <a:gd name="connsiteX39" fmla="*/ 946942 w 6510201"/>
              <a:gd name="connsiteY39" fmla="*/ 5022062 h 6422872"/>
              <a:gd name="connsiteX40" fmla="*/ 1009476 w 6510201"/>
              <a:gd name="connsiteY40" fmla="*/ 4807241 h 6422872"/>
              <a:gd name="connsiteX41" fmla="*/ 1331079 w 6510201"/>
              <a:gd name="connsiteY41" fmla="*/ 4807241 h 6422872"/>
              <a:gd name="connsiteX42" fmla="*/ 1393613 w 6510201"/>
              <a:gd name="connsiteY42" fmla="*/ 4869897 h 6422872"/>
              <a:gd name="connsiteX43" fmla="*/ 1438280 w 6510201"/>
              <a:gd name="connsiteY43" fmla="*/ 4896749 h 6422872"/>
              <a:gd name="connsiteX44" fmla="*/ 1715216 w 6510201"/>
              <a:gd name="connsiteY44" fmla="*/ 4860946 h 6422872"/>
              <a:gd name="connsiteX45" fmla="*/ 1750949 w 6510201"/>
              <a:gd name="connsiteY45" fmla="*/ 4583469 h 6422872"/>
              <a:gd name="connsiteX46" fmla="*/ 1340013 w 6510201"/>
              <a:gd name="connsiteY46" fmla="*/ 4171729 h 6422872"/>
              <a:gd name="connsiteX47" fmla="*/ 1304279 w 6510201"/>
              <a:gd name="connsiteY47" fmla="*/ 4144876 h 6422872"/>
              <a:gd name="connsiteX48" fmla="*/ 812941 w 6510201"/>
              <a:gd name="connsiteY48" fmla="*/ 3643627 h 6422872"/>
              <a:gd name="connsiteX49" fmla="*/ 741474 w 6510201"/>
              <a:gd name="connsiteY49" fmla="*/ 3786841 h 6422872"/>
              <a:gd name="connsiteX50" fmla="*/ 464538 w 6510201"/>
              <a:gd name="connsiteY50" fmla="*/ 3822645 h 6422872"/>
              <a:gd name="connsiteX51" fmla="*/ 795074 w 6510201"/>
              <a:gd name="connsiteY51" fmla="*/ 4153827 h 6422872"/>
              <a:gd name="connsiteX52" fmla="*/ 795074 w 6510201"/>
              <a:gd name="connsiteY52" fmla="*/ 4485009 h 6422872"/>
              <a:gd name="connsiteX53" fmla="*/ 464538 w 6510201"/>
              <a:gd name="connsiteY53" fmla="*/ 4485009 h 6422872"/>
              <a:gd name="connsiteX54" fmla="*/ 1 w 6510201"/>
              <a:gd name="connsiteY54" fmla="*/ 4019564 h 6422872"/>
              <a:gd name="connsiteX55" fmla="*/ 1 w 6510201"/>
              <a:gd name="connsiteY55" fmla="*/ 2372604 h 6422872"/>
              <a:gd name="connsiteX56" fmla="*/ 62953 w 6510201"/>
              <a:gd name="connsiteY56" fmla="*/ 2355681 h 6422872"/>
              <a:gd name="connsiteX57" fmla="*/ 5674227 w 6510201"/>
              <a:gd name="connsiteY57" fmla="*/ 1830514 h 6422872"/>
              <a:gd name="connsiteX58" fmla="*/ 5835150 w 6510201"/>
              <a:gd name="connsiteY58" fmla="*/ 1897565 h 6422872"/>
              <a:gd name="connsiteX59" fmla="*/ 5835150 w 6510201"/>
              <a:gd name="connsiteY59" fmla="*/ 2228350 h 6422872"/>
              <a:gd name="connsiteX60" fmla="*/ 5513305 w 6510201"/>
              <a:gd name="connsiteY60" fmla="*/ 2228350 h 6422872"/>
              <a:gd name="connsiteX61" fmla="*/ 5513305 w 6510201"/>
              <a:gd name="connsiteY61" fmla="*/ 1897565 h 6422872"/>
              <a:gd name="connsiteX62" fmla="*/ 5674227 w 6510201"/>
              <a:gd name="connsiteY62" fmla="*/ 1830514 h 6422872"/>
              <a:gd name="connsiteX63" fmla="*/ 5490501 w 6510201"/>
              <a:gd name="connsiteY63" fmla="*/ 809790 h 6422872"/>
              <a:gd name="connsiteX64" fmla="*/ 5655978 w 6510201"/>
              <a:gd name="connsiteY64" fmla="*/ 876957 h 6422872"/>
              <a:gd name="connsiteX65" fmla="*/ 6443116 w 6510201"/>
              <a:gd name="connsiteY65" fmla="*/ 1674014 h 6422872"/>
              <a:gd name="connsiteX66" fmla="*/ 6443116 w 6510201"/>
              <a:gd name="connsiteY66" fmla="*/ 1996418 h 6422872"/>
              <a:gd name="connsiteX67" fmla="*/ 6121105 w 6510201"/>
              <a:gd name="connsiteY67" fmla="*/ 1996418 h 6422872"/>
              <a:gd name="connsiteX68" fmla="*/ 5325023 w 6510201"/>
              <a:gd name="connsiteY68" fmla="*/ 1208318 h 6422872"/>
              <a:gd name="connsiteX69" fmla="*/ 5325023 w 6510201"/>
              <a:gd name="connsiteY69" fmla="*/ 876957 h 6422872"/>
              <a:gd name="connsiteX70" fmla="*/ 5490501 w 6510201"/>
              <a:gd name="connsiteY70" fmla="*/ 809790 h 6422872"/>
              <a:gd name="connsiteX71" fmla="*/ 4110038 w 6510201"/>
              <a:gd name="connsiteY71" fmla="*/ 1 h 6422872"/>
              <a:gd name="connsiteX72" fmla="*/ 4771910 w 6510201"/>
              <a:gd name="connsiteY72" fmla="*/ 1 h 6422872"/>
              <a:gd name="connsiteX73" fmla="*/ 5120734 w 6510201"/>
              <a:gd name="connsiteY73" fmla="*/ 349158 h 6422872"/>
              <a:gd name="connsiteX74" fmla="*/ 5120734 w 6510201"/>
              <a:gd name="connsiteY74" fmla="*/ 680411 h 6422872"/>
              <a:gd name="connsiteX75" fmla="*/ 4789798 w 6510201"/>
              <a:gd name="connsiteY75" fmla="*/ 680411 h 6422872"/>
              <a:gd name="connsiteX76" fmla="*/ 4110038 w 6510201"/>
              <a:gd name="connsiteY76" fmla="*/ 1 h 6422872"/>
              <a:gd name="connsiteX77" fmla="*/ 0 w 6510201"/>
              <a:gd name="connsiteY77" fmla="*/ 0 h 6422872"/>
              <a:gd name="connsiteX78" fmla="*/ 786362 w 6510201"/>
              <a:gd name="connsiteY78" fmla="*/ 0 h 6422872"/>
              <a:gd name="connsiteX79" fmla="*/ 1394005 w 6510201"/>
              <a:gd name="connsiteY79" fmla="*/ 0 h 6422872"/>
              <a:gd name="connsiteX80" fmla="*/ 2421637 w 6510201"/>
              <a:gd name="connsiteY80" fmla="*/ 0 h 6422872"/>
              <a:gd name="connsiteX81" fmla="*/ 2841625 w 6510201"/>
              <a:gd name="connsiteY81" fmla="*/ 0 h 6422872"/>
              <a:gd name="connsiteX82" fmla="*/ 3931808 w 6510201"/>
              <a:gd name="connsiteY82" fmla="*/ 0 h 6422872"/>
              <a:gd name="connsiteX83" fmla="*/ 5343685 w 6510201"/>
              <a:gd name="connsiteY83" fmla="*/ 1414387 h 6422872"/>
              <a:gd name="connsiteX84" fmla="*/ 5346345 w 6510201"/>
              <a:gd name="connsiteY84" fmla="*/ 1417677 h 6422872"/>
              <a:gd name="connsiteX85" fmla="*/ 5433583 w 6510201"/>
              <a:gd name="connsiteY85" fmla="*/ 1505096 h 6422872"/>
              <a:gd name="connsiteX86" fmla="*/ 5433076 w 6510201"/>
              <a:gd name="connsiteY86" fmla="*/ 1505602 h 6422872"/>
              <a:gd name="connsiteX87" fmla="*/ 5437207 w 6510201"/>
              <a:gd name="connsiteY87" fmla="*/ 1508309 h 6422872"/>
              <a:gd name="connsiteX88" fmla="*/ 5506801 w 6510201"/>
              <a:gd name="connsiteY88" fmla="*/ 1671638 h 6422872"/>
              <a:gd name="connsiteX89" fmla="*/ 5269190 w 6510201"/>
              <a:gd name="connsiteY89" fmla="*/ 1902620 h 6422872"/>
              <a:gd name="connsiteX90" fmla="*/ 5136340 w 6510201"/>
              <a:gd name="connsiteY90" fmla="*/ 1863172 h 6422872"/>
              <a:gd name="connsiteX91" fmla="*/ 5118202 w 6510201"/>
              <a:gd name="connsiteY91" fmla="*/ 1848625 h 6422872"/>
              <a:gd name="connsiteX92" fmla="*/ 5111351 w 6510201"/>
              <a:gd name="connsiteY92" fmla="*/ 1844074 h 6422872"/>
              <a:gd name="connsiteX93" fmla="*/ 5108978 w 6510201"/>
              <a:gd name="connsiteY93" fmla="*/ 1841679 h 6422872"/>
              <a:gd name="connsiteX94" fmla="*/ 5106792 w 6510201"/>
              <a:gd name="connsiteY94" fmla="*/ 1839474 h 6422872"/>
              <a:gd name="connsiteX95" fmla="*/ 5101174 w 6510201"/>
              <a:gd name="connsiteY95" fmla="*/ 1834967 h 6422872"/>
              <a:gd name="connsiteX96" fmla="*/ 5094291 w 6510201"/>
              <a:gd name="connsiteY96" fmla="*/ 1826857 h 6422872"/>
              <a:gd name="connsiteX97" fmla="*/ 5092362 w 6510201"/>
              <a:gd name="connsiteY97" fmla="*/ 1824912 h 6422872"/>
              <a:gd name="connsiteX98" fmla="*/ 3896065 w 6510201"/>
              <a:gd name="connsiteY98" fmla="*/ 617675 h 6422872"/>
              <a:gd name="connsiteX99" fmla="*/ 3842449 w 6510201"/>
              <a:gd name="connsiteY99" fmla="*/ 877278 h 6422872"/>
              <a:gd name="connsiteX100" fmla="*/ 3583307 w 6510201"/>
              <a:gd name="connsiteY100" fmla="*/ 922037 h 6422872"/>
              <a:gd name="connsiteX101" fmla="*/ 5584955 w 6510201"/>
              <a:gd name="connsiteY101" fmla="*/ 2927243 h 6422872"/>
              <a:gd name="connsiteX102" fmla="*/ 5602827 w 6510201"/>
              <a:gd name="connsiteY102" fmla="*/ 3240557 h 6422872"/>
              <a:gd name="connsiteX103" fmla="*/ 5263262 w 6510201"/>
              <a:gd name="connsiteY103" fmla="*/ 3267412 h 6422872"/>
              <a:gd name="connsiteX104" fmla="*/ 4923696 w 6510201"/>
              <a:gd name="connsiteY104" fmla="*/ 2927243 h 6422872"/>
              <a:gd name="connsiteX105" fmla="*/ 4682426 w 6510201"/>
              <a:gd name="connsiteY105" fmla="*/ 2980954 h 6422872"/>
              <a:gd name="connsiteX106" fmla="*/ 4637747 w 6510201"/>
              <a:gd name="connsiteY106" fmla="*/ 3258460 h 6422872"/>
              <a:gd name="connsiteX107" fmla="*/ 5540275 w 6510201"/>
              <a:gd name="connsiteY107" fmla="*/ 4153642 h 6422872"/>
              <a:gd name="connsiteX108" fmla="*/ 5593891 w 6510201"/>
              <a:gd name="connsiteY108" fmla="*/ 4314775 h 6422872"/>
              <a:gd name="connsiteX109" fmla="*/ 5361557 w 6510201"/>
              <a:gd name="connsiteY109" fmla="*/ 4547522 h 6422872"/>
              <a:gd name="connsiteX110" fmla="*/ 5182838 w 6510201"/>
              <a:gd name="connsiteY110" fmla="*/ 4458004 h 6422872"/>
              <a:gd name="connsiteX111" fmla="*/ 3860321 w 6510201"/>
              <a:gd name="connsiteY111" fmla="*/ 3133135 h 6422872"/>
              <a:gd name="connsiteX112" fmla="*/ 3592243 w 6510201"/>
              <a:gd name="connsiteY112" fmla="*/ 3186846 h 6422872"/>
              <a:gd name="connsiteX113" fmla="*/ 3565435 w 6510201"/>
              <a:gd name="connsiteY113" fmla="*/ 3213701 h 6422872"/>
              <a:gd name="connsiteX114" fmla="*/ 3511820 w 6510201"/>
              <a:gd name="connsiteY114" fmla="*/ 3473304 h 6422872"/>
              <a:gd name="connsiteX115" fmla="*/ 4021168 w 6510201"/>
              <a:gd name="connsiteY115" fmla="*/ 3992509 h 6422872"/>
              <a:gd name="connsiteX116" fmla="*/ 4056911 w 6510201"/>
              <a:gd name="connsiteY116" fmla="*/ 4287919 h 6422872"/>
              <a:gd name="connsiteX117" fmla="*/ 3744154 w 6510201"/>
              <a:gd name="connsiteY117" fmla="*/ 4359534 h 6422872"/>
              <a:gd name="connsiteX118" fmla="*/ 4012232 w 6510201"/>
              <a:gd name="connsiteY118" fmla="*/ 4628088 h 6422872"/>
              <a:gd name="connsiteX119" fmla="*/ 4012232 w 6510201"/>
              <a:gd name="connsiteY119" fmla="*/ 4959305 h 6422872"/>
              <a:gd name="connsiteX120" fmla="*/ 4003296 w 6510201"/>
              <a:gd name="connsiteY120" fmla="*/ 4968257 h 6422872"/>
              <a:gd name="connsiteX121" fmla="*/ 3681602 w 6510201"/>
              <a:gd name="connsiteY121" fmla="*/ 4968257 h 6422872"/>
              <a:gd name="connsiteX122" fmla="*/ 1617403 w 6510201"/>
              <a:gd name="connsiteY122" fmla="*/ 2900388 h 6422872"/>
              <a:gd name="connsiteX123" fmla="*/ 1295710 w 6510201"/>
              <a:gd name="connsiteY123" fmla="*/ 2900388 h 6422872"/>
              <a:gd name="connsiteX124" fmla="*/ 1277838 w 6510201"/>
              <a:gd name="connsiteY124" fmla="*/ 2909339 h 6422872"/>
              <a:gd name="connsiteX125" fmla="*/ 956144 w 6510201"/>
              <a:gd name="connsiteY125" fmla="*/ 2900388 h 6422872"/>
              <a:gd name="connsiteX126" fmla="*/ 0 w 6510201"/>
              <a:gd name="connsiteY126" fmla="*/ 1942544 h 6422872"/>
              <a:gd name="connsiteX127" fmla="*/ 0 w 6510201"/>
              <a:gd name="connsiteY127" fmla="*/ 1629230 h 6422872"/>
              <a:gd name="connsiteX128" fmla="*/ 0 w 6510201"/>
              <a:gd name="connsiteY128" fmla="*/ 1306965 h 6422872"/>
              <a:gd name="connsiteX129" fmla="*/ 0 w 6510201"/>
              <a:gd name="connsiteY129" fmla="*/ 0 h 642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510201" h="6422872">
                <a:moveTo>
                  <a:pt x="0" y="4868863"/>
                </a:moveTo>
                <a:lnTo>
                  <a:pt x="393230" y="5263401"/>
                </a:lnTo>
                <a:cubicBezTo>
                  <a:pt x="482600" y="5353068"/>
                  <a:pt x="482600" y="5505503"/>
                  <a:pt x="393230" y="5595171"/>
                </a:cubicBezTo>
                <a:cubicBezTo>
                  <a:pt x="303859" y="5684838"/>
                  <a:pt x="151930" y="5684838"/>
                  <a:pt x="62559" y="5595171"/>
                </a:cubicBezTo>
                <a:cubicBezTo>
                  <a:pt x="62559" y="5595171"/>
                  <a:pt x="62559" y="5595171"/>
                  <a:pt x="0" y="5532403"/>
                </a:cubicBezTo>
                <a:cubicBezTo>
                  <a:pt x="0" y="5532403"/>
                  <a:pt x="0" y="5532403"/>
                  <a:pt x="0" y="4868863"/>
                </a:cubicBezTo>
                <a:close/>
                <a:moveTo>
                  <a:pt x="1183483" y="4157789"/>
                </a:moveTo>
                <a:cubicBezTo>
                  <a:pt x="1243828" y="4157788"/>
                  <a:pt x="1304175" y="4180139"/>
                  <a:pt x="1348875" y="4224840"/>
                </a:cubicBezTo>
                <a:cubicBezTo>
                  <a:pt x="1438277" y="4314241"/>
                  <a:pt x="1438277" y="4466223"/>
                  <a:pt x="1348875" y="4555625"/>
                </a:cubicBezTo>
                <a:cubicBezTo>
                  <a:pt x="1259474" y="4645026"/>
                  <a:pt x="1107492" y="4645026"/>
                  <a:pt x="1018090" y="4555625"/>
                </a:cubicBezTo>
                <a:cubicBezTo>
                  <a:pt x="928689" y="4466223"/>
                  <a:pt x="928689" y="4314241"/>
                  <a:pt x="1018090" y="4224840"/>
                </a:cubicBezTo>
                <a:cubicBezTo>
                  <a:pt x="1062791" y="4180139"/>
                  <a:pt x="1123136" y="4157788"/>
                  <a:pt x="1183483" y="4157789"/>
                </a:cubicBezTo>
                <a:close/>
                <a:moveTo>
                  <a:pt x="1576973" y="3056107"/>
                </a:moveTo>
                <a:cubicBezTo>
                  <a:pt x="1637269" y="3056107"/>
                  <a:pt x="1697565" y="3078501"/>
                  <a:pt x="1742229" y="3123288"/>
                </a:cubicBezTo>
                <a:cubicBezTo>
                  <a:pt x="1742229" y="3123288"/>
                  <a:pt x="1742229" y="3123288"/>
                  <a:pt x="2957085" y="4341501"/>
                </a:cubicBezTo>
                <a:cubicBezTo>
                  <a:pt x="3046414" y="4431076"/>
                  <a:pt x="3046414" y="4583352"/>
                  <a:pt x="2957085" y="4672927"/>
                </a:cubicBezTo>
                <a:cubicBezTo>
                  <a:pt x="2867758" y="4762501"/>
                  <a:pt x="2715901" y="4762501"/>
                  <a:pt x="2626573" y="4672927"/>
                </a:cubicBezTo>
                <a:cubicBezTo>
                  <a:pt x="2626573" y="4672927"/>
                  <a:pt x="2626573" y="4672927"/>
                  <a:pt x="1411717" y="3454713"/>
                </a:cubicBezTo>
                <a:cubicBezTo>
                  <a:pt x="1322389" y="3365139"/>
                  <a:pt x="1322389" y="3212862"/>
                  <a:pt x="1411717" y="3123288"/>
                </a:cubicBezTo>
                <a:cubicBezTo>
                  <a:pt x="1456380" y="3078501"/>
                  <a:pt x="1516677" y="3056107"/>
                  <a:pt x="1576973" y="3056107"/>
                </a:cubicBezTo>
                <a:close/>
                <a:moveTo>
                  <a:pt x="62953" y="2355681"/>
                </a:moveTo>
                <a:cubicBezTo>
                  <a:pt x="127860" y="2348549"/>
                  <a:pt x="196536" y="2370366"/>
                  <a:pt x="250136" y="2417358"/>
                </a:cubicBezTo>
                <a:cubicBezTo>
                  <a:pt x="250136" y="2417358"/>
                  <a:pt x="250136" y="2417358"/>
                  <a:pt x="1474014" y="3652578"/>
                </a:cubicBezTo>
                <a:cubicBezTo>
                  <a:pt x="1482947" y="3661529"/>
                  <a:pt x="1500814" y="3670480"/>
                  <a:pt x="1509747" y="3679431"/>
                </a:cubicBezTo>
                <a:lnTo>
                  <a:pt x="3242829" y="5415900"/>
                </a:lnTo>
                <a:cubicBezTo>
                  <a:pt x="3332163" y="5505409"/>
                  <a:pt x="3332163" y="5648623"/>
                  <a:pt x="3242829" y="5747082"/>
                </a:cubicBezTo>
                <a:cubicBezTo>
                  <a:pt x="3144562" y="5836591"/>
                  <a:pt x="3001627" y="5836591"/>
                  <a:pt x="2912293" y="5747082"/>
                </a:cubicBezTo>
                <a:cubicBezTo>
                  <a:pt x="2912293" y="5747082"/>
                  <a:pt x="2912293" y="5747082"/>
                  <a:pt x="2581757" y="5415900"/>
                </a:cubicBezTo>
                <a:cubicBezTo>
                  <a:pt x="2635357" y="5505409"/>
                  <a:pt x="2617491" y="5621770"/>
                  <a:pt x="2546023" y="5693377"/>
                </a:cubicBezTo>
                <a:cubicBezTo>
                  <a:pt x="2456689" y="5773935"/>
                  <a:pt x="2331621" y="5782886"/>
                  <a:pt x="2233354" y="5711279"/>
                </a:cubicBezTo>
                <a:cubicBezTo>
                  <a:pt x="2233354" y="5711279"/>
                  <a:pt x="2233354" y="5711279"/>
                  <a:pt x="2554957" y="6024559"/>
                </a:cubicBezTo>
                <a:cubicBezTo>
                  <a:pt x="2644291" y="6114068"/>
                  <a:pt x="2644291" y="6266233"/>
                  <a:pt x="2554957" y="6355741"/>
                </a:cubicBezTo>
                <a:cubicBezTo>
                  <a:pt x="2465622" y="6445250"/>
                  <a:pt x="2313754" y="6445250"/>
                  <a:pt x="2224420" y="6355741"/>
                </a:cubicBezTo>
                <a:cubicBezTo>
                  <a:pt x="2224420" y="6355741"/>
                  <a:pt x="2224420" y="6355741"/>
                  <a:pt x="1777750" y="5908198"/>
                </a:cubicBezTo>
                <a:cubicBezTo>
                  <a:pt x="1786683" y="5979805"/>
                  <a:pt x="1768816" y="6060363"/>
                  <a:pt x="1715216" y="6114068"/>
                </a:cubicBezTo>
                <a:cubicBezTo>
                  <a:pt x="1616949" y="6212527"/>
                  <a:pt x="1474014" y="6212527"/>
                  <a:pt x="1384680" y="6114068"/>
                </a:cubicBezTo>
                <a:cubicBezTo>
                  <a:pt x="1384680" y="6114068"/>
                  <a:pt x="1384680" y="6114068"/>
                  <a:pt x="160802" y="4896749"/>
                </a:cubicBezTo>
                <a:cubicBezTo>
                  <a:pt x="71468" y="4807241"/>
                  <a:pt x="71468" y="4655076"/>
                  <a:pt x="160802" y="4565567"/>
                </a:cubicBezTo>
                <a:cubicBezTo>
                  <a:pt x="259070" y="4476058"/>
                  <a:pt x="402004" y="4476058"/>
                  <a:pt x="491338" y="4565567"/>
                </a:cubicBezTo>
                <a:cubicBezTo>
                  <a:pt x="491338" y="4565567"/>
                  <a:pt x="491338" y="4565567"/>
                  <a:pt x="946942" y="5022062"/>
                </a:cubicBezTo>
                <a:cubicBezTo>
                  <a:pt x="929076" y="4941504"/>
                  <a:pt x="946942" y="4860946"/>
                  <a:pt x="1009476" y="4807241"/>
                </a:cubicBezTo>
                <a:cubicBezTo>
                  <a:pt x="1098810" y="4717732"/>
                  <a:pt x="1241745" y="4717732"/>
                  <a:pt x="1331079" y="4807241"/>
                </a:cubicBezTo>
                <a:cubicBezTo>
                  <a:pt x="1331079" y="4807241"/>
                  <a:pt x="1331079" y="4807241"/>
                  <a:pt x="1393613" y="4869897"/>
                </a:cubicBezTo>
                <a:cubicBezTo>
                  <a:pt x="1393613" y="4869897"/>
                  <a:pt x="1393613" y="4869897"/>
                  <a:pt x="1438280" y="4896749"/>
                </a:cubicBezTo>
                <a:cubicBezTo>
                  <a:pt x="1527614" y="4950455"/>
                  <a:pt x="1643748" y="4941504"/>
                  <a:pt x="1715216" y="4860946"/>
                </a:cubicBezTo>
                <a:cubicBezTo>
                  <a:pt x="1795617" y="4789339"/>
                  <a:pt x="1804550" y="4672978"/>
                  <a:pt x="1750949" y="4583469"/>
                </a:cubicBezTo>
                <a:cubicBezTo>
                  <a:pt x="1750949" y="4583469"/>
                  <a:pt x="1750949" y="4583469"/>
                  <a:pt x="1340013" y="4171729"/>
                </a:cubicBezTo>
                <a:cubicBezTo>
                  <a:pt x="1331079" y="4162778"/>
                  <a:pt x="1313212" y="4153827"/>
                  <a:pt x="1304279" y="4144876"/>
                </a:cubicBezTo>
                <a:cubicBezTo>
                  <a:pt x="1304279" y="4144876"/>
                  <a:pt x="1304279" y="4144876"/>
                  <a:pt x="812941" y="3643627"/>
                </a:cubicBezTo>
                <a:cubicBezTo>
                  <a:pt x="804008" y="3697333"/>
                  <a:pt x="786141" y="3742087"/>
                  <a:pt x="741474" y="3786841"/>
                </a:cubicBezTo>
                <a:cubicBezTo>
                  <a:pt x="670006" y="3858448"/>
                  <a:pt x="553872" y="3876350"/>
                  <a:pt x="464538" y="3822645"/>
                </a:cubicBezTo>
                <a:cubicBezTo>
                  <a:pt x="464538" y="3822645"/>
                  <a:pt x="464538" y="3822645"/>
                  <a:pt x="795074" y="4153827"/>
                </a:cubicBezTo>
                <a:cubicBezTo>
                  <a:pt x="884408" y="4243336"/>
                  <a:pt x="884408" y="4386550"/>
                  <a:pt x="795074" y="4485009"/>
                </a:cubicBezTo>
                <a:cubicBezTo>
                  <a:pt x="705740" y="4574518"/>
                  <a:pt x="553872" y="4574518"/>
                  <a:pt x="464538" y="4485009"/>
                </a:cubicBezTo>
                <a:cubicBezTo>
                  <a:pt x="464538" y="4485009"/>
                  <a:pt x="464538" y="4485009"/>
                  <a:pt x="1" y="4019564"/>
                </a:cubicBezTo>
                <a:cubicBezTo>
                  <a:pt x="1" y="4019564"/>
                  <a:pt x="1" y="4019564"/>
                  <a:pt x="1" y="2372604"/>
                </a:cubicBezTo>
                <a:cubicBezTo>
                  <a:pt x="20101" y="2363654"/>
                  <a:pt x="41318" y="2358060"/>
                  <a:pt x="62953" y="2355681"/>
                </a:cubicBezTo>
                <a:close/>
                <a:moveTo>
                  <a:pt x="5674227" y="1830514"/>
                </a:moveTo>
                <a:cubicBezTo>
                  <a:pt x="5732338" y="1830513"/>
                  <a:pt x="5790449" y="1852864"/>
                  <a:pt x="5835150" y="1897565"/>
                </a:cubicBezTo>
                <a:cubicBezTo>
                  <a:pt x="5924551" y="1986966"/>
                  <a:pt x="5924551" y="2138948"/>
                  <a:pt x="5835150" y="2228350"/>
                </a:cubicBezTo>
                <a:cubicBezTo>
                  <a:pt x="5745748" y="2317751"/>
                  <a:pt x="5602706" y="2317751"/>
                  <a:pt x="5513305" y="2228350"/>
                </a:cubicBezTo>
                <a:cubicBezTo>
                  <a:pt x="5414963" y="2138948"/>
                  <a:pt x="5414963" y="1986966"/>
                  <a:pt x="5513305" y="1897565"/>
                </a:cubicBezTo>
                <a:cubicBezTo>
                  <a:pt x="5558005" y="1852864"/>
                  <a:pt x="5616116" y="1830513"/>
                  <a:pt x="5674227" y="1830514"/>
                </a:cubicBezTo>
                <a:close/>
                <a:moveTo>
                  <a:pt x="5490501" y="809790"/>
                </a:moveTo>
                <a:cubicBezTo>
                  <a:pt x="5550878" y="809790"/>
                  <a:pt x="5611255" y="832179"/>
                  <a:pt x="5655978" y="876957"/>
                </a:cubicBezTo>
                <a:cubicBezTo>
                  <a:pt x="5655978" y="876957"/>
                  <a:pt x="5655978" y="876957"/>
                  <a:pt x="6443116" y="1674014"/>
                </a:cubicBezTo>
                <a:cubicBezTo>
                  <a:pt x="6532563" y="1763571"/>
                  <a:pt x="6532563" y="1906862"/>
                  <a:pt x="6443116" y="1996418"/>
                </a:cubicBezTo>
                <a:cubicBezTo>
                  <a:pt x="6353668" y="2085976"/>
                  <a:pt x="6210552" y="2085976"/>
                  <a:pt x="6121105" y="1996418"/>
                </a:cubicBezTo>
                <a:cubicBezTo>
                  <a:pt x="6121105" y="1996418"/>
                  <a:pt x="6121105" y="1996418"/>
                  <a:pt x="5325023" y="1208318"/>
                </a:cubicBezTo>
                <a:cubicBezTo>
                  <a:pt x="5235575" y="1118761"/>
                  <a:pt x="5235575" y="966514"/>
                  <a:pt x="5325023" y="876957"/>
                </a:cubicBezTo>
                <a:cubicBezTo>
                  <a:pt x="5369747" y="832179"/>
                  <a:pt x="5430124" y="809790"/>
                  <a:pt x="5490501" y="809790"/>
                </a:cubicBezTo>
                <a:close/>
                <a:moveTo>
                  <a:pt x="4110038" y="1"/>
                </a:moveTo>
                <a:cubicBezTo>
                  <a:pt x="4110038" y="1"/>
                  <a:pt x="4110038" y="1"/>
                  <a:pt x="4771910" y="1"/>
                </a:cubicBezTo>
                <a:cubicBezTo>
                  <a:pt x="4771910" y="1"/>
                  <a:pt x="4771910" y="1"/>
                  <a:pt x="5120734" y="349158"/>
                </a:cubicBezTo>
                <a:cubicBezTo>
                  <a:pt x="5210176" y="438686"/>
                  <a:pt x="5210176" y="590883"/>
                  <a:pt x="5120734" y="680411"/>
                </a:cubicBezTo>
                <a:cubicBezTo>
                  <a:pt x="5031292" y="769938"/>
                  <a:pt x="4879240" y="769938"/>
                  <a:pt x="4789798" y="680411"/>
                </a:cubicBezTo>
                <a:cubicBezTo>
                  <a:pt x="4789798" y="680411"/>
                  <a:pt x="4789798" y="680411"/>
                  <a:pt x="4110038" y="1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786362" y="0"/>
                </a:cubicBezTo>
                <a:cubicBezTo>
                  <a:pt x="786362" y="0"/>
                  <a:pt x="786362" y="0"/>
                  <a:pt x="1394005" y="0"/>
                </a:cubicBezTo>
                <a:cubicBezTo>
                  <a:pt x="1394005" y="0"/>
                  <a:pt x="1394005" y="0"/>
                  <a:pt x="2421637" y="0"/>
                </a:cubicBezTo>
                <a:cubicBezTo>
                  <a:pt x="2421637" y="0"/>
                  <a:pt x="2421637" y="0"/>
                  <a:pt x="2841625" y="0"/>
                </a:cubicBezTo>
                <a:cubicBezTo>
                  <a:pt x="2841625" y="0"/>
                  <a:pt x="2841625" y="0"/>
                  <a:pt x="3931808" y="0"/>
                </a:cubicBezTo>
                <a:cubicBezTo>
                  <a:pt x="3931808" y="0"/>
                  <a:pt x="3931808" y="0"/>
                  <a:pt x="5343685" y="1414387"/>
                </a:cubicBezTo>
                <a:lnTo>
                  <a:pt x="5346345" y="1417677"/>
                </a:lnTo>
                <a:lnTo>
                  <a:pt x="5433583" y="1505096"/>
                </a:lnTo>
                <a:lnTo>
                  <a:pt x="5433076" y="1505602"/>
                </a:lnTo>
                <a:lnTo>
                  <a:pt x="5437207" y="1508309"/>
                </a:lnTo>
                <a:cubicBezTo>
                  <a:pt x="5480206" y="1550109"/>
                  <a:pt x="5506801" y="1607854"/>
                  <a:pt x="5506801" y="1671638"/>
                </a:cubicBezTo>
                <a:cubicBezTo>
                  <a:pt x="5506801" y="1799206"/>
                  <a:pt x="5400419" y="1902620"/>
                  <a:pt x="5269190" y="1902620"/>
                </a:cubicBezTo>
                <a:cubicBezTo>
                  <a:pt x="5219979" y="1902620"/>
                  <a:pt x="5174263" y="1888078"/>
                  <a:pt x="5136340" y="1863172"/>
                </a:cubicBezTo>
                <a:lnTo>
                  <a:pt x="5118202" y="1848625"/>
                </a:lnTo>
                <a:lnTo>
                  <a:pt x="5111351" y="1844074"/>
                </a:lnTo>
                <a:cubicBezTo>
                  <a:pt x="5111351" y="1844074"/>
                  <a:pt x="5111351" y="1844074"/>
                  <a:pt x="5108978" y="1841679"/>
                </a:cubicBezTo>
                <a:lnTo>
                  <a:pt x="5106792" y="1839474"/>
                </a:lnTo>
                <a:lnTo>
                  <a:pt x="5101174" y="1834967"/>
                </a:lnTo>
                <a:lnTo>
                  <a:pt x="5094291" y="1826857"/>
                </a:lnTo>
                <a:lnTo>
                  <a:pt x="5092362" y="1824912"/>
                </a:lnTo>
                <a:cubicBezTo>
                  <a:pt x="5035396" y="1767424"/>
                  <a:pt x="4807530" y="1537474"/>
                  <a:pt x="3896065" y="617675"/>
                </a:cubicBezTo>
                <a:cubicBezTo>
                  <a:pt x="3931808" y="707193"/>
                  <a:pt x="3913936" y="805663"/>
                  <a:pt x="3842449" y="877278"/>
                </a:cubicBezTo>
                <a:cubicBezTo>
                  <a:pt x="3770962" y="948892"/>
                  <a:pt x="3672666" y="966796"/>
                  <a:pt x="3583307" y="922037"/>
                </a:cubicBezTo>
                <a:lnTo>
                  <a:pt x="5584955" y="2927243"/>
                </a:lnTo>
                <a:cubicBezTo>
                  <a:pt x="5665378" y="3007809"/>
                  <a:pt x="5683250" y="3151039"/>
                  <a:pt x="5602827" y="3240557"/>
                </a:cubicBezTo>
                <a:cubicBezTo>
                  <a:pt x="5522404" y="3356930"/>
                  <a:pt x="5352621" y="3356930"/>
                  <a:pt x="5263262" y="3267412"/>
                </a:cubicBezTo>
                <a:cubicBezTo>
                  <a:pt x="5263262" y="3267412"/>
                  <a:pt x="5263262" y="3267412"/>
                  <a:pt x="4923696" y="2927243"/>
                </a:cubicBezTo>
                <a:cubicBezTo>
                  <a:pt x="4843273" y="2900388"/>
                  <a:pt x="4744978" y="2909339"/>
                  <a:pt x="4682426" y="2980954"/>
                </a:cubicBezTo>
                <a:cubicBezTo>
                  <a:pt x="4602003" y="3052569"/>
                  <a:pt x="4593067" y="3168943"/>
                  <a:pt x="4637747" y="3258460"/>
                </a:cubicBezTo>
                <a:cubicBezTo>
                  <a:pt x="4637747" y="3258460"/>
                  <a:pt x="5307941" y="3929847"/>
                  <a:pt x="5540275" y="4153642"/>
                </a:cubicBezTo>
                <a:cubicBezTo>
                  <a:pt x="5584955" y="4198401"/>
                  <a:pt x="5593891" y="4261064"/>
                  <a:pt x="5593891" y="4314775"/>
                </a:cubicBezTo>
                <a:cubicBezTo>
                  <a:pt x="5593891" y="4440100"/>
                  <a:pt x="5495596" y="4547522"/>
                  <a:pt x="5361557" y="4547522"/>
                </a:cubicBezTo>
                <a:cubicBezTo>
                  <a:pt x="5290069" y="4547522"/>
                  <a:pt x="5227518" y="4511715"/>
                  <a:pt x="5182838" y="4458004"/>
                </a:cubicBezTo>
                <a:cubicBezTo>
                  <a:pt x="5182838" y="4458004"/>
                  <a:pt x="5182838" y="4458004"/>
                  <a:pt x="3860321" y="3133135"/>
                </a:cubicBezTo>
                <a:cubicBezTo>
                  <a:pt x="3770962" y="3097328"/>
                  <a:pt x="3663730" y="3115232"/>
                  <a:pt x="3592243" y="3186846"/>
                </a:cubicBezTo>
                <a:cubicBezTo>
                  <a:pt x="3592243" y="3186846"/>
                  <a:pt x="3592243" y="3186846"/>
                  <a:pt x="3565435" y="3213701"/>
                </a:cubicBezTo>
                <a:cubicBezTo>
                  <a:pt x="3493948" y="3285316"/>
                  <a:pt x="3476076" y="3383786"/>
                  <a:pt x="3511820" y="3473304"/>
                </a:cubicBezTo>
                <a:cubicBezTo>
                  <a:pt x="3511820" y="3473304"/>
                  <a:pt x="3511820" y="3473304"/>
                  <a:pt x="4021168" y="3992509"/>
                </a:cubicBezTo>
                <a:cubicBezTo>
                  <a:pt x="4101591" y="4073076"/>
                  <a:pt x="4119463" y="4198401"/>
                  <a:pt x="4056911" y="4287919"/>
                </a:cubicBezTo>
                <a:cubicBezTo>
                  <a:pt x="3985424" y="4395341"/>
                  <a:pt x="3851385" y="4422196"/>
                  <a:pt x="3744154" y="4359534"/>
                </a:cubicBezTo>
                <a:cubicBezTo>
                  <a:pt x="3744154" y="4359534"/>
                  <a:pt x="3744154" y="4359534"/>
                  <a:pt x="4012232" y="4628088"/>
                </a:cubicBezTo>
                <a:cubicBezTo>
                  <a:pt x="4101591" y="4717606"/>
                  <a:pt x="4101591" y="4869787"/>
                  <a:pt x="4012232" y="4959305"/>
                </a:cubicBezTo>
                <a:cubicBezTo>
                  <a:pt x="4012232" y="4959305"/>
                  <a:pt x="4012232" y="4959305"/>
                  <a:pt x="4003296" y="4968257"/>
                </a:cubicBezTo>
                <a:cubicBezTo>
                  <a:pt x="3913936" y="5057775"/>
                  <a:pt x="3770962" y="5057775"/>
                  <a:pt x="3681602" y="4968257"/>
                </a:cubicBezTo>
                <a:cubicBezTo>
                  <a:pt x="3681602" y="4968257"/>
                  <a:pt x="3681602" y="4968257"/>
                  <a:pt x="1617403" y="2900388"/>
                </a:cubicBezTo>
                <a:cubicBezTo>
                  <a:pt x="1528044" y="2810870"/>
                  <a:pt x="1385069" y="2810870"/>
                  <a:pt x="1295710" y="2900388"/>
                </a:cubicBezTo>
                <a:cubicBezTo>
                  <a:pt x="1295710" y="2900388"/>
                  <a:pt x="1295710" y="2900388"/>
                  <a:pt x="1277838" y="2909339"/>
                </a:cubicBezTo>
                <a:cubicBezTo>
                  <a:pt x="1188478" y="2998858"/>
                  <a:pt x="1045504" y="2989906"/>
                  <a:pt x="956144" y="2900388"/>
                </a:cubicBezTo>
                <a:cubicBezTo>
                  <a:pt x="956144" y="2900388"/>
                  <a:pt x="956144" y="2900388"/>
                  <a:pt x="0" y="1942544"/>
                </a:cubicBezTo>
                <a:cubicBezTo>
                  <a:pt x="0" y="1942544"/>
                  <a:pt x="0" y="1942544"/>
                  <a:pt x="0" y="1629230"/>
                </a:cubicBezTo>
                <a:cubicBezTo>
                  <a:pt x="0" y="1629230"/>
                  <a:pt x="0" y="1629230"/>
                  <a:pt x="0" y="1306965"/>
                </a:cubicBezTo>
                <a:cubicBezTo>
                  <a:pt x="0" y="1306965"/>
                  <a:pt x="0" y="1306965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260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199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5926" y="651242"/>
            <a:ext cx="4567052" cy="5559058"/>
          </a:xfrm>
          <a:custGeom>
            <a:avLst/>
            <a:gdLst>
              <a:gd name="connsiteX0" fmla="*/ 2599443 w 5085002"/>
              <a:gd name="connsiteY0" fmla="*/ 5736234 h 6189510"/>
              <a:gd name="connsiteX1" fmla="*/ 2758454 w 5085002"/>
              <a:gd name="connsiteY1" fmla="*/ 5802033 h 6189510"/>
              <a:gd name="connsiteX2" fmla="*/ 2758454 w 5085002"/>
              <a:gd name="connsiteY2" fmla="*/ 6123713 h 6189510"/>
              <a:gd name="connsiteX3" fmla="*/ 2440432 w 5085002"/>
              <a:gd name="connsiteY3" fmla="*/ 6123713 h 6189510"/>
              <a:gd name="connsiteX4" fmla="*/ 2440432 w 5085002"/>
              <a:gd name="connsiteY4" fmla="*/ 5802033 h 6189510"/>
              <a:gd name="connsiteX5" fmla="*/ 2599443 w 5085002"/>
              <a:gd name="connsiteY5" fmla="*/ 5736234 h 6189510"/>
              <a:gd name="connsiteX6" fmla="*/ 1425701 w 5085002"/>
              <a:gd name="connsiteY6" fmla="*/ 677130 h 6189510"/>
              <a:gd name="connsiteX7" fmla="*/ 1586550 w 5085002"/>
              <a:gd name="connsiteY7" fmla="*/ 743009 h 6189510"/>
              <a:gd name="connsiteX8" fmla="*/ 2017916 w 5085002"/>
              <a:gd name="connsiteY8" fmla="*/ 1174896 h 6189510"/>
              <a:gd name="connsiteX9" fmla="*/ 2058128 w 5085002"/>
              <a:gd name="connsiteY9" fmla="*/ 911373 h 6189510"/>
              <a:gd name="connsiteX10" fmla="*/ 2379825 w 5085002"/>
              <a:gd name="connsiteY10" fmla="*/ 911373 h 6189510"/>
              <a:gd name="connsiteX11" fmla="*/ 2847747 w 5085002"/>
              <a:gd name="connsiteY11" fmla="*/ 1379858 h 6189510"/>
              <a:gd name="connsiteX12" fmla="*/ 2847747 w 5085002"/>
              <a:gd name="connsiteY12" fmla="*/ 1061434 h 6189510"/>
              <a:gd name="connsiteX13" fmla="*/ 3169444 w 5085002"/>
              <a:gd name="connsiteY13" fmla="*/ 1061434 h 6189510"/>
              <a:gd name="connsiteX14" fmla="*/ 4408707 w 5085002"/>
              <a:gd name="connsiteY14" fmla="*/ 2302190 h 6189510"/>
              <a:gd name="connsiteX15" fmla="*/ 4408707 w 5085002"/>
              <a:gd name="connsiteY15" fmla="*/ 2624273 h 6189510"/>
              <a:gd name="connsiteX16" fmla="*/ 4090666 w 5085002"/>
              <a:gd name="connsiteY16" fmla="*/ 2624273 h 6189510"/>
              <a:gd name="connsiteX17" fmla="*/ 5019201 w 5085002"/>
              <a:gd name="connsiteY17" fmla="*/ 3557585 h 6189510"/>
              <a:gd name="connsiteX18" fmla="*/ 5019201 w 5085002"/>
              <a:gd name="connsiteY18" fmla="*/ 3876010 h 6189510"/>
              <a:gd name="connsiteX19" fmla="*/ 4697503 w 5085002"/>
              <a:gd name="connsiteY19" fmla="*/ 3876010 h 6189510"/>
              <a:gd name="connsiteX20" fmla="*/ 4269793 w 5085002"/>
              <a:gd name="connsiteY20" fmla="*/ 3444124 h 6189510"/>
              <a:gd name="connsiteX21" fmla="*/ 4225925 w 5085002"/>
              <a:gd name="connsiteY21" fmla="*/ 3707647 h 6189510"/>
              <a:gd name="connsiteX22" fmla="*/ 3955408 w 5085002"/>
              <a:gd name="connsiteY22" fmla="*/ 3744248 h 6189510"/>
              <a:gd name="connsiteX23" fmla="*/ 4799861 w 5085002"/>
              <a:gd name="connsiteY23" fmla="*/ 4593379 h 6189510"/>
              <a:gd name="connsiteX24" fmla="*/ 4799861 w 5085002"/>
              <a:gd name="connsiteY24" fmla="*/ 4911802 h 6189510"/>
              <a:gd name="connsiteX25" fmla="*/ 4481821 w 5085002"/>
              <a:gd name="connsiteY25" fmla="*/ 4911802 h 6189510"/>
              <a:gd name="connsiteX26" fmla="*/ 2858715 w 5085002"/>
              <a:gd name="connsiteY26" fmla="*/ 3290402 h 6189510"/>
              <a:gd name="connsiteX27" fmla="*/ 2624753 w 5085002"/>
              <a:gd name="connsiteY27" fmla="*/ 3341643 h 6189510"/>
              <a:gd name="connsiteX28" fmla="*/ 2577230 w 5085002"/>
              <a:gd name="connsiteY28" fmla="*/ 3597845 h 6189510"/>
              <a:gd name="connsiteX29" fmla="*/ 3129232 w 5085002"/>
              <a:gd name="connsiteY29" fmla="*/ 4150513 h 6189510"/>
              <a:gd name="connsiteX30" fmla="*/ 3129232 w 5085002"/>
              <a:gd name="connsiteY30" fmla="*/ 4472597 h 6189510"/>
              <a:gd name="connsiteX31" fmla="*/ 2822157 w 5085002"/>
              <a:gd name="connsiteY31" fmla="*/ 4483577 h 6189510"/>
              <a:gd name="connsiteX32" fmla="*/ 3725101 w 5085002"/>
              <a:gd name="connsiteY32" fmla="*/ 5387609 h 6189510"/>
              <a:gd name="connsiteX33" fmla="*/ 3725101 w 5085002"/>
              <a:gd name="connsiteY33" fmla="*/ 5709692 h 6189510"/>
              <a:gd name="connsiteX34" fmla="*/ 3403406 w 5085002"/>
              <a:gd name="connsiteY34" fmla="*/ 5709692 h 6189510"/>
              <a:gd name="connsiteX35" fmla="*/ 2145863 w 5085002"/>
              <a:gd name="connsiteY35" fmla="*/ 4446978 h 6189510"/>
              <a:gd name="connsiteX36" fmla="*/ 2101996 w 5085002"/>
              <a:gd name="connsiteY36" fmla="*/ 4714160 h 6189510"/>
              <a:gd name="connsiteX37" fmla="*/ 1849757 w 5085002"/>
              <a:gd name="connsiteY37" fmla="*/ 4758081 h 6189510"/>
              <a:gd name="connsiteX38" fmla="*/ 2332301 w 5085002"/>
              <a:gd name="connsiteY38" fmla="*/ 5241207 h 6189510"/>
              <a:gd name="connsiteX39" fmla="*/ 2332301 w 5085002"/>
              <a:gd name="connsiteY39" fmla="*/ 5563291 h 6189510"/>
              <a:gd name="connsiteX40" fmla="*/ 2010604 w 5085002"/>
              <a:gd name="connsiteY40" fmla="*/ 5563291 h 6189510"/>
              <a:gd name="connsiteX41" fmla="*/ 1692564 w 5085002"/>
              <a:gd name="connsiteY41" fmla="*/ 5244868 h 6189510"/>
              <a:gd name="connsiteX42" fmla="*/ 1652352 w 5085002"/>
              <a:gd name="connsiteY42" fmla="*/ 5504730 h 6189510"/>
              <a:gd name="connsiteX43" fmla="*/ 1330655 w 5085002"/>
              <a:gd name="connsiteY43" fmla="*/ 5504730 h 6189510"/>
              <a:gd name="connsiteX44" fmla="*/ 91390 w 5085002"/>
              <a:gd name="connsiteY44" fmla="*/ 4263975 h 6189510"/>
              <a:gd name="connsiteX45" fmla="*/ 91390 w 5085002"/>
              <a:gd name="connsiteY45" fmla="*/ 3945550 h 6189510"/>
              <a:gd name="connsiteX46" fmla="*/ 354597 w 5085002"/>
              <a:gd name="connsiteY46" fmla="*/ 3901630 h 6189510"/>
              <a:gd name="connsiteX47" fmla="*/ 65802 w 5085002"/>
              <a:gd name="connsiteY47" fmla="*/ 3612486 h 6189510"/>
              <a:gd name="connsiteX48" fmla="*/ 65802 w 5085002"/>
              <a:gd name="connsiteY48" fmla="*/ 3294063 h 6189510"/>
              <a:gd name="connsiteX49" fmla="*/ 387499 w 5085002"/>
              <a:gd name="connsiteY49" fmla="*/ 3294063 h 6189510"/>
              <a:gd name="connsiteX50" fmla="*/ 687261 w 5085002"/>
              <a:gd name="connsiteY50" fmla="*/ 3594185 h 6189510"/>
              <a:gd name="connsiteX51" fmla="*/ 939501 w 5085002"/>
              <a:gd name="connsiteY51" fmla="*/ 3546605 h 6189510"/>
              <a:gd name="connsiteX52" fmla="*/ 979713 w 5085002"/>
              <a:gd name="connsiteY52" fmla="*/ 3283082 h 6189510"/>
              <a:gd name="connsiteX53" fmla="*/ 197405 w 5085002"/>
              <a:gd name="connsiteY53" fmla="*/ 2499833 h 6189510"/>
              <a:gd name="connsiteX54" fmla="*/ 197405 w 5085002"/>
              <a:gd name="connsiteY54" fmla="*/ 2177748 h 6189510"/>
              <a:gd name="connsiteX55" fmla="*/ 519102 w 5085002"/>
              <a:gd name="connsiteY55" fmla="*/ 2177748 h 6189510"/>
              <a:gd name="connsiteX56" fmla="*/ 826175 w 5085002"/>
              <a:gd name="connsiteY56" fmla="*/ 2485192 h 6189510"/>
              <a:gd name="connsiteX57" fmla="*/ 1133250 w 5085002"/>
              <a:gd name="connsiteY57" fmla="*/ 2474212 h 6189510"/>
              <a:gd name="connsiteX58" fmla="*/ 1177118 w 5085002"/>
              <a:gd name="connsiteY58" fmla="*/ 2218008 h 6189510"/>
              <a:gd name="connsiteX59" fmla="*/ 361909 w 5085002"/>
              <a:gd name="connsiteY59" fmla="*/ 1401819 h 6189510"/>
              <a:gd name="connsiteX60" fmla="*/ 361909 w 5085002"/>
              <a:gd name="connsiteY60" fmla="*/ 1079735 h 6189510"/>
              <a:gd name="connsiteX61" fmla="*/ 683606 w 5085002"/>
              <a:gd name="connsiteY61" fmla="*/ 1079735 h 6189510"/>
              <a:gd name="connsiteX62" fmla="*/ 1787610 w 5085002"/>
              <a:gd name="connsiteY62" fmla="*/ 2185068 h 6189510"/>
              <a:gd name="connsiteX63" fmla="*/ 1842445 w 5085002"/>
              <a:gd name="connsiteY63" fmla="*/ 1950825 h 6189510"/>
              <a:gd name="connsiteX64" fmla="*/ 2109306 w 5085002"/>
              <a:gd name="connsiteY64" fmla="*/ 1910565 h 6189510"/>
              <a:gd name="connsiteX65" fmla="*/ 1264853 w 5085002"/>
              <a:gd name="connsiteY65" fmla="*/ 1065094 h 6189510"/>
              <a:gd name="connsiteX66" fmla="*/ 1264853 w 5085002"/>
              <a:gd name="connsiteY66" fmla="*/ 743009 h 6189510"/>
              <a:gd name="connsiteX67" fmla="*/ 1425701 w 5085002"/>
              <a:gd name="connsiteY67" fmla="*/ 677130 h 6189510"/>
              <a:gd name="connsiteX68" fmla="*/ 812879 w 5085002"/>
              <a:gd name="connsiteY68" fmla="*/ 0 h 6189510"/>
              <a:gd name="connsiteX69" fmla="*/ 972348 w 5085002"/>
              <a:gd name="connsiteY69" fmla="*/ 65799 h 6189510"/>
              <a:gd name="connsiteX70" fmla="*/ 972348 w 5085002"/>
              <a:gd name="connsiteY70" fmla="*/ 387479 h 6189510"/>
              <a:gd name="connsiteX71" fmla="*/ 650669 w 5085002"/>
              <a:gd name="connsiteY71" fmla="*/ 387479 h 6189510"/>
              <a:gd name="connsiteX72" fmla="*/ 650669 w 5085002"/>
              <a:gd name="connsiteY72" fmla="*/ 65799 h 6189510"/>
              <a:gd name="connsiteX73" fmla="*/ 812879 w 5085002"/>
              <a:gd name="connsiteY73" fmla="*/ 0 h 618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085002" h="6189510">
                <a:moveTo>
                  <a:pt x="2599443" y="5736234"/>
                </a:moveTo>
                <a:cubicBezTo>
                  <a:pt x="2657016" y="5736234"/>
                  <a:pt x="2714589" y="5758167"/>
                  <a:pt x="2758454" y="5802033"/>
                </a:cubicBezTo>
                <a:cubicBezTo>
                  <a:pt x="2846185" y="5889763"/>
                  <a:pt x="2846185" y="6035981"/>
                  <a:pt x="2758454" y="6123713"/>
                </a:cubicBezTo>
                <a:cubicBezTo>
                  <a:pt x="2670724" y="6211443"/>
                  <a:pt x="2528161" y="6211443"/>
                  <a:pt x="2440432" y="6123713"/>
                </a:cubicBezTo>
                <a:cubicBezTo>
                  <a:pt x="2349045" y="6035981"/>
                  <a:pt x="2349045" y="5889763"/>
                  <a:pt x="2440432" y="5802033"/>
                </a:cubicBezTo>
                <a:cubicBezTo>
                  <a:pt x="2484297" y="5758167"/>
                  <a:pt x="2541870" y="5736234"/>
                  <a:pt x="2599443" y="5736234"/>
                </a:cubicBezTo>
                <a:close/>
                <a:moveTo>
                  <a:pt x="1425701" y="677130"/>
                </a:moveTo>
                <a:cubicBezTo>
                  <a:pt x="1484192" y="677130"/>
                  <a:pt x="1542682" y="699089"/>
                  <a:pt x="1586550" y="743009"/>
                </a:cubicBezTo>
                <a:cubicBezTo>
                  <a:pt x="1586550" y="743009"/>
                  <a:pt x="1586550" y="743009"/>
                  <a:pt x="2017916" y="1174896"/>
                </a:cubicBezTo>
                <a:cubicBezTo>
                  <a:pt x="1974048" y="1090714"/>
                  <a:pt x="1988671" y="984573"/>
                  <a:pt x="2058128" y="911373"/>
                </a:cubicBezTo>
                <a:cubicBezTo>
                  <a:pt x="2149519" y="823531"/>
                  <a:pt x="2292089" y="823531"/>
                  <a:pt x="2379825" y="911373"/>
                </a:cubicBezTo>
                <a:cubicBezTo>
                  <a:pt x="2379825" y="911373"/>
                  <a:pt x="2379825" y="911373"/>
                  <a:pt x="2847747" y="1379858"/>
                </a:cubicBezTo>
                <a:cubicBezTo>
                  <a:pt x="2760011" y="1292017"/>
                  <a:pt x="2760011" y="1149275"/>
                  <a:pt x="2847747" y="1061434"/>
                </a:cubicBezTo>
                <a:cubicBezTo>
                  <a:pt x="2935483" y="973592"/>
                  <a:pt x="3081708" y="973592"/>
                  <a:pt x="3169444" y="1061434"/>
                </a:cubicBezTo>
                <a:cubicBezTo>
                  <a:pt x="3169444" y="1061434"/>
                  <a:pt x="3169444" y="1061434"/>
                  <a:pt x="4408707" y="2302190"/>
                </a:cubicBezTo>
                <a:cubicBezTo>
                  <a:pt x="4496443" y="2390030"/>
                  <a:pt x="4496443" y="2532772"/>
                  <a:pt x="4408707" y="2624273"/>
                </a:cubicBezTo>
                <a:cubicBezTo>
                  <a:pt x="4320973" y="2712115"/>
                  <a:pt x="4178402" y="2712115"/>
                  <a:pt x="4090666" y="2624273"/>
                </a:cubicBezTo>
                <a:cubicBezTo>
                  <a:pt x="4090666" y="2624273"/>
                  <a:pt x="4090666" y="2624273"/>
                  <a:pt x="5019201" y="3557585"/>
                </a:cubicBezTo>
                <a:cubicBezTo>
                  <a:pt x="5106936" y="3645427"/>
                  <a:pt x="5106936" y="3788168"/>
                  <a:pt x="5019201" y="3876010"/>
                </a:cubicBezTo>
                <a:cubicBezTo>
                  <a:pt x="4931465" y="3963851"/>
                  <a:pt x="4788895" y="3963851"/>
                  <a:pt x="4697503" y="3876010"/>
                </a:cubicBezTo>
                <a:cubicBezTo>
                  <a:pt x="4697503" y="3876010"/>
                  <a:pt x="4697503" y="3876010"/>
                  <a:pt x="4269793" y="3444124"/>
                </a:cubicBezTo>
                <a:cubicBezTo>
                  <a:pt x="4310005" y="3531964"/>
                  <a:pt x="4295383" y="3638107"/>
                  <a:pt x="4225925" y="3707647"/>
                </a:cubicBezTo>
                <a:cubicBezTo>
                  <a:pt x="4152812" y="3780848"/>
                  <a:pt x="4043144" y="3791828"/>
                  <a:pt x="3955408" y="3744248"/>
                </a:cubicBezTo>
                <a:cubicBezTo>
                  <a:pt x="3955408" y="3744248"/>
                  <a:pt x="3955408" y="3744248"/>
                  <a:pt x="4799861" y="4593379"/>
                </a:cubicBezTo>
                <a:cubicBezTo>
                  <a:pt x="4891253" y="4681219"/>
                  <a:pt x="4891253" y="4823962"/>
                  <a:pt x="4799861" y="4911802"/>
                </a:cubicBezTo>
                <a:cubicBezTo>
                  <a:pt x="4712125" y="5003304"/>
                  <a:pt x="4569556" y="5003304"/>
                  <a:pt x="4481821" y="4911802"/>
                </a:cubicBezTo>
                <a:cubicBezTo>
                  <a:pt x="4481821" y="4911802"/>
                  <a:pt x="4481821" y="4911802"/>
                  <a:pt x="2858715" y="3290402"/>
                </a:cubicBezTo>
                <a:cubicBezTo>
                  <a:pt x="2778289" y="3261121"/>
                  <a:pt x="2686899" y="3279422"/>
                  <a:pt x="2624753" y="3341643"/>
                </a:cubicBezTo>
                <a:cubicBezTo>
                  <a:pt x="2555296" y="3411184"/>
                  <a:pt x="2540674" y="3513665"/>
                  <a:pt x="2577230" y="3597845"/>
                </a:cubicBezTo>
                <a:cubicBezTo>
                  <a:pt x="2577230" y="3597845"/>
                  <a:pt x="2577230" y="3597845"/>
                  <a:pt x="3129232" y="4150513"/>
                </a:cubicBezTo>
                <a:cubicBezTo>
                  <a:pt x="3216967" y="4238354"/>
                  <a:pt x="3216967" y="4381096"/>
                  <a:pt x="3129232" y="4472597"/>
                </a:cubicBezTo>
                <a:cubicBezTo>
                  <a:pt x="3045152" y="4556779"/>
                  <a:pt x="2909893" y="4560439"/>
                  <a:pt x="2822157" y="4483577"/>
                </a:cubicBezTo>
                <a:cubicBezTo>
                  <a:pt x="2822157" y="4483577"/>
                  <a:pt x="2822157" y="4483577"/>
                  <a:pt x="3725101" y="5387609"/>
                </a:cubicBezTo>
                <a:cubicBezTo>
                  <a:pt x="3812837" y="5475451"/>
                  <a:pt x="3812837" y="5618192"/>
                  <a:pt x="3725101" y="5709692"/>
                </a:cubicBezTo>
                <a:cubicBezTo>
                  <a:pt x="3637366" y="5797534"/>
                  <a:pt x="3491141" y="5797534"/>
                  <a:pt x="3403406" y="5709692"/>
                </a:cubicBezTo>
                <a:cubicBezTo>
                  <a:pt x="3403406" y="5709692"/>
                  <a:pt x="3403406" y="5709692"/>
                  <a:pt x="2145863" y="4446978"/>
                </a:cubicBezTo>
                <a:cubicBezTo>
                  <a:pt x="2189731" y="4534818"/>
                  <a:pt x="2175108" y="4640959"/>
                  <a:pt x="2101996" y="4714160"/>
                </a:cubicBezTo>
                <a:cubicBezTo>
                  <a:pt x="2036194" y="4780041"/>
                  <a:pt x="1933837" y="4794681"/>
                  <a:pt x="1849757" y="4758081"/>
                </a:cubicBezTo>
                <a:cubicBezTo>
                  <a:pt x="1849757" y="4758081"/>
                  <a:pt x="1849757" y="4758081"/>
                  <a:pt x="2332301" y="5241207"/>
                </a:cubicBezTo>
                <a:cubicBezTo>
                  <a:pt x="2420037" y="5329048"/>
                  <a:pt x="2420037" y="5471790"/>
                  <a:pt x="2332301" y="5563291"/>
                </a:cubicBezTo>
                <a:cubicBezTo>
                  <a:pt x="2244565" y="5651131"/>
                  <a:pt x="2101996" y="5651131"/>
                  <a:pt x="2010604" y="5563291"/>
                </a:cubicBezTo>
                <a:cubicBezTo>
                  <a:pt x="2010604" y="5563291"/>
                  <a:pt x="2010604" y="5563291"/>
                  <a:pt x="1692564" y="5244868"/>
                </a:cubicBezTo>
                <a:cubicBezTo>
                  <a:pt x="1736431" y="5329048"/>
                  <a:pt x="1721809" y="5435189"/>
                  <a:pt x="1652352" y="5504730"/>
                </a:cubicBezTo>
                <a:cubicBezTo>
                  <a:pt x="1564616" y="5596231"/>
                  <a:pt x="1418391" y="5596231"/>
                  <a:pt x="1330655" y="5504730"/>
                </a:cubicBezTo>
                <a:cubicBezTo>
                  <a:pt x="1330655" y="5504730"/>
                  <a:pt x="1330655" y="5504730"/>
                  <a:pt x="91390" y="4263975"/>
                </a:cubicBezTo>
                <a:cubicBezTo>
                  <a:pt x="3656" y="4176133"/>
                  <a:pt x="3656" y="4033392"/>
                  <a:pt x="91390" y="3945550"/>
                </a:cubicBezTo>
                <a:cubicBezTo>
                  <a:pt x="164504" y="3872350"/>
                  <a:pt x="270517" y="3857709"/>
                  <a:pt x="354597" y="3901630"/>
                </a:cubicBezTo>
                <a:cubicBezTo>
                  <a:pt x="354597" y="3901630"/>
                  <a:pt x="354597" y="3901630"/>
                  <a:pt x="65802" y="3612486"/>
                </a:cubicBezTo>
                <a:cubicBezTo>
                  <a:pt x="-21934" y="3524646"/>
                  <a:pt x="-21934" y="3381903"/>
                  <a:pt x="65802" y="3294063"/>
                </a:cubicBezTo>
                <a:cubicBezTo>
                  <a:pt x="153538" y="3202561"/>
                  <a:pt x="299763" y="3202561"/>
                  <a:pt x="387499" y="3294063"/>
                </a:cubicBezTo>
                <a:cubicBezTo>
                  <a:pt x="387499" y="3294063"/>
                  <a:pt x="387499" y="3294063"/>
                  <a:pt x="687261" y="3594185"/>
                </a:cubicBezTo>
                <a:cubicBezTo>
                  <a:pt x="771341" y="3630787"/>
                  <a:pt x="870043" y="3616146"/>
                  <a:pt x="939501" y="3546605"/>
                </a:cubicBezTo>
                <a:cubicBezTo>
                  <a:pt x="1008958" y="3473404"/>
                  <a:pt x="1023580" y="3367262"/>
                  <a:pt x="979713" y="3283082"/>
                </a:cubicBezTo>
                <a:cubicBezTo>
                  <a:pt x="979713" y="3283082"/>
                  <a:pt x="979713" y="3283082"/>
                  <a:pt x="197405" y="2499833"/>
                </a:cubicBezTo>
                <a:cubicBezTo>
                  <a:pt x="109670" y="2411991"/>
                  <a:pt x="109670" y="2265590"/>
                  <a:pt x="197405" y="2177748"/>
                </a:cubicBezTo>
                <a:cubicBezTo>
                  <a:pt x="288795" y="2089907"/>
                  <a:pt x="431366" y="2089907"/>
                  <a:pt x="519102" y="2177748"/>
                </a:cubicBezTo>
                <a:cubicBezTo>
                  <a:pt x="519102" y="2177748"/>
                  <a:pt x="519102" y="2177748"/>
                  <a:pt x="826175" y="2485192"/>
                </a:cubicBezTo>
                <a:cubicBezTo>
                  <a:pt x="913911" y="2562052"/>
                  <a:pt x="1049170" y="2558393"/>
                  <a:pt x="1133250" y="2474212"/>
                </a:cubicBezTo>
                <a:cubicBezTo>
                  <a:pt x="1202707" y="2404671"/>
                  <a:pt x="1217330" y="2302190"/>
                  <a:pt x="1177118" y="2218008"/>
                </a:cubicBezTo>
                <a:cubicBezTo>
                  <a:pt x="1177118" y="2218008"/>
                  <a:pt x="1177118" y="2218008"/>
                  <a:pt x="361909" y="1401819"/>
                </a:cubicBezTo>
                <a:cubicBezTo>
                  <a:pt x="274173" y="1313977"/>
                  <a:pt x="274173" y="1171236"/>
                  <a:pt x="361909" y="1079735"/>
                </a:cubicBezTo>
                <a:cubicBezTo>
                  <a:pt x="453300" y="991893"/>
                  <a:pt x="595870" y="991893"/>
                  <a:pt x="683606" y="1079735"/>
                </a:cubicBezTo>
                <a:cubicBezTo>
                  <a:pt x="683606" y="1079735"/>
                  <a:pt x="683606" y="1079735"/>
                  <a:pt x="1787610" y="2185068"/>
                </a:cubicBezTo>
                <a:cubicBezTo>
                  <a:pt x="1758365" y="2108207"/>
                  <a:pt x="1776643" y="2013046"/>
                  <a:pt x="1842445" y="1950825"/>
                </a:cubicBezTo>
                <a:cubicBezTo>
                  <a:pt x="1915558" y="1877624"/>
                  <a:pt x="2025226" y="1862984"/>
                  <a:pt x="2109306" y="1910565"/>
                </a:cubicBezTo>
                <a:cubicBezTo>
                  <a:pt x="2109306" y="1910565"/>
                  <a:pt x="2109306" y="1910565"/>
                  <a:pt x="1264853" y="1065094"/>
                </a:cubicBezTo>
                <a:cubicBezTo>
                  <a:pt x="1177118" y="977253"/>
                  <a:pt x="1177118" y="830851"/>
                  <a:pt x="1264853" y="743009"/>
                </a:cubicBezTo>
                <a:cubicBezTo>
                  <a:pt x="1308721" y="699089"/>
                  <a:pt x="1367211" y="677130"/>
                  <a:pt x="1425701" y="677130"/>
                </a:cubicBezTo>
                <a:close/>
                <a:moveTo>
                  <a:pt x="812879" y="0"/>
                </a:moveTo>
                <a:cubicBezTo>
                  <a:pt x="870910" y="0"/>
                  <a:pt x="928483" y="21933"/>
                  <a:pt x="972348" y="65799"/>
                </a:cubicBezTo>
                <a:cubicBezTo>
                  <a:pt x="1060080" y="153529"/>
                  <a:pt x="1060080" y="299747"/>
                  <a:pt x="972348" y="387479"/>
                </a:cubicBezTo>
                <a:cubicBezTo>
                  <a:pt x="884618" y="475209"/>
                  <a:pt x="742056" y="475209"/>
                  <a:pt x="650669" y="387479"/>
                </a:cubicBezTo>
                <a:cubicBezTo>
                  <a:pt x="562939" y="299747"/>
                  <a:pt x="562939" y="153529"/>
                  <a:pt x="650669" y="65799"/>
                </a:cubicBezTo>
                <a:cubicBezTo>
                  <a:pt x="696363" y="21933"/>
                  <a:pt x="754850" y="0"/>
                  <a:pt x="812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681798" y="435128"/>
            <a:ext cx="6510202" cy="6422873"/>
          </a:xfrm>
          <a:custGeom>
            <a:avLst/>
            <a:gdLst>
              <a:gd name="connsiteX0" fmla="*/ 1554936 w 6510202"/>
              <a:gd name="connsiteY0" fmla="*/ 5675317 h 6422873"/>
              <a:gd name="connsiteX1" fmla="*/ 1720404 w 6510202"/>
              <a:gd name="connsiteY1" fmla="*/ 5742462 h 6422873"/>
              <a:gd name="connsiteX2" fmla="*/ 2400164 w 6510202"/>
              <a:gd name="connsiteY2" fmla="*/ 6422872 h 6422873"/>
              <a:gd name="connsiteX3" fmla="*/ 1738292 w 6510202"/>
              <a:gd name="connsiteY3" fmla="*/ 6422872 h 6422873"/>
              <a:gd name="connsiteX4" fmla="*/ 1389468 w 6510202"/>
              <a:gd name="connsiteY4" fmla="*/ 6073715 h 6422873"/>
              <a:gd name="connsiteX5" fmla="*/ 1389468 w 6510202"/>
              <a:gd name="connsiteY5" fmla="*/ 5742462 h 6422873"/>
              <a:gd name="connsiteX6" fmla="*/ 1554936 w 6510202"/>
              <a:gd name="connsiteY6" fmla="*/ 5675317 h 6422873"/>
              <a:gd name="connsiteX7" fmla="*/ 228092 w 6510202"/>
              <a:gd name="connsiteY7" fmla="*/ 4359287 h 6422873"/>
              <a:gd name="connsiteX8" fmla="*/ 389097 w 6510202"/>
              <a:gd name="connsiteY8" fmla="*/ 4426455 h 6422873"/>
              <a:gd name="connsiteX9" fmla="*/ 1185179 w 6510202"/>
              <a:gd name="connsiteY9" fmla="*/ 5214555 h 6422873"/>
              <a:gd name="connsiteX10" fmla="*/ 1185179 w 6510202"/>
              <a:gd name="connsiteY10" fmla="*/ 5545916 h 6422873"/>
              <a:gd name="connsiteX11" fmla="*/ 1019701 w 6510202"/>
              <a:gd name="connsiteY11" fmla="*/ 5613083 h 6422873"/>
              <a:gd name="connsiteX12" fmla="*/ 854224 w 6510202"/>
              <a:gd name="connsiteY12" fmla="*/ 5545916 h 6422873"/>
              <a:gd name="connsiteX13" fmla="*/ 67086 w 6510202"/>
              <a:gd name="connsiteY13" fmla="*/ 4748859 h 6422873"/>
              <a:gd name="connsiteX14" fmla="*/ 67086 w 6510202"/>
              <a:gd name="connsiteY14" fmla="*/ 4426455 h 6422873"/>
              <a:gd name="connsiteX15" fmla="*/ 228092 w 6510202"/>
              <a:gd name="connsiteY15" fmla="*/ 4359287 h 6422873"/>
              <a:gd name="connsiteX16" fmla="*/ 835975 w 6510202"/>
              <a:gd name="connsiteY16" fmla="*/ 4127472 h 6422873"/>
              <a:gd name="connsiteX17" fmla="*/ 996897 w 6510202"/>
              <a:gd name="connsiteY17" fmla="*/ 4194523 h 6422873"/>
              <a:gd name="connsiteX18" fmla="*/ 996897 w 6510202"/>
              <a:gd name="connsiteY18" fmla="*/ 4525308 h 6422873"/>
              <a:gd name="connsiteX19" fmla="*/ 835975 w 6510202"/>
              <a:gd name="connsiteY19" fmla="*/ 4592359 h 6422873"/>
              <a:gd name="connsiteX20" fmla="*/ 675052 w 6510202"/>
              <a:gd name="connsiteY20" fmla="*/ 4525308 h 6422873"/>
              <a:gd name="connsiteX21" fmla="*/ 675052 w 6510202"/>
              <a:gd name="connsiteY21" fmla="*/ 4194523 h 6422873"/>
              <a:gd name="connsiteX22" fmla="*/ 835975 w 6510202"/>
              <a:gd name="connsiteY22" fmla="*/ 4127472 h 6422873"/>
              <a:gd name="connsiteX23" fmla="*/ 5326719 w 6510202"/>
              <a:gd name="connsiteY23" fmla="*/ 1800198 h 6422873"/>
              <a:gd name="connsiteX24" fmla="*/ 5492112 w 6510202"/>
              <a:gd name="connsiteY24" fmla="*/ 1867248 h 6422873"/>
              <a:gd name="connsiteX25" fmla="*/ 5492112 w 6510202"/>
              <a:gd name="connsiteY25" fmla="*/ 2198033 h 6422873"/>
              <a:gd name="connsiteX26" fmla="*/ 5326719 w 6510202"/>
              <a:gd name="connsiteY26" fmla="*/ 2265084 h 6422873"/>
              <a:gd name="connsiteX27" fmla="*/ 5161327 w 6510202"/>
              <a:gd name="connsiteY27" fmla="*/ 2198033 h 6422873"/>
              <a:gd name="connsiteX28" fmla="*/ 5161327 w 6510202"/>
              <a:gd name="connsiteY28" fmla="*/ 1867248 h 6422873"/>
              <a:gd name="connsiteX29" fmla="*/ 5326719 w 6510202"/>
              <a:gd name="connsiteY29" fmla="*/ 1800198 h 6422873"/>
              <a:gd name="connsiteX30" fmla="*/ 3718373 w 6510202"/>
              <a:gd name="connsiteY30" fmla="*/ 1682766 h 6422873"/>
              <a:gd name="connsiteX31" fmla="*/ 3883629 w 6510202"/>
              <a:gd name="connsiteY31" fmla="*/ 1749946 h 6422873"/>
              <a:gd name="connsiteX32" fmla="*/ 5098485 w 6510202"/>
              <a:gd name="connsiteY32" fmla="*/ 2968160 h 6422873"/>
              <a:gd name="connsiteX33" fmla="*/ 5098485 w 6510202"/>
              <a:gd name="connsiteY33" fmla="*/ 3299585 h 6422873"/>
              <a:gd name="connsiteX34" fmla="*/ 4933229 w 6510202"/>
              <a:gd name="connsiteY34" fmla="*/ 3366766 h 6422873"/>
              <a:gd name="connsiteX35" fmla="*/ 4767973 w 6510202"/>
              <a:gd name="connsiteY35" fmla="*/ 3299585 h 6422873"/>
              <a:gd name="connsiteX36" fmla="*/ 3553117 w 6510202"/>
              <a:gd name="connsiteY36" fmla="*/ 2081372 h 6422873"/>
              <a:gd name="connsiteX37" fmla="*/ 3553117 w 6510202"/>
              <a:gd name="connsiteY37" fmla="*/ 1749946 h 6422873"/>
              <a:gd name="connsiteX38" fmla="*/ 3718373 w 6510202"/>
              <a:gd name="connsiteY38" fmla="*/ 1682766 h 6422873"/>
              <a:gd name="connsiteX39" fmla="*/ 2667753 w 6510202"/>
              <a:gd name="connsiteY39" fmla="*/ 1387478 h 6422873"/>
              <a:gd name="connsiteX40" fmla="*/ 2828600 w 6510202"/>
              <a:gd name="connsiteY40" fmla="*/ 1454616 h 6422873"/>
              <a:gd name="connsiteX41" fmla="*/ 4892799 w 6510202"/>
              <a:gd name="connsiteY41" fmla="*/ 3522485 h 6422873"/>
              <a:gd name="connsiteX42" fmla="*/ 5214492 w 6510202"/>
              <a:gd name="connsiteY42" fmla="*/ 3522485 h 6422873"/>
              <a:gd name="connsiteX43" fmla="*/ 5232364 w 6510202"/>
              <a:gd name="connsiteY43" fmla="*/ 3513534 h 6422873"/>
              <a:gd name="connsiteX44" fmla="*/ 5554058 w 6510202"/>
              <a:gd name="connsiteY44" fmla="*/ 3522485 h 6422873"/>
              <a:gd name="connsiteX45" fmla="*/ 6510202 w 6510202"/>
              <a:gd name="connsiteY45" fmla="*/ 4480329 h 6422873"/>
              <a:gd name="connsiteX46" fmla="*/ 6510202 w 6510202"/>
              <a:gd name="connsiteY46" fmla="*/ 4793643 h 6422873"/>
              <a:gd name="connsiteX47" fmla="*/ 6510202 w 6510202"/>
              <a:gd name="connsiteY47" fmla="*/ 5115908 h 6422873"/>
              <a:gd name="connsiteX48" fmla="*/ 6510202 w 6510202"/>
              <a:gd name="connsiteY48" fmla="*/ 6422873 h 6422873"/>
              <a:gd name="connsiteX49" fmla="*/ 5723840 w 6510202"/>
              <a:gd name="connsiteY49" fmla="*/ 6422873 h 6422873"/>
              <a:gd name="connsiteX50" fmla="*/ 5116197 w 6510202"/>
              <a:gd name="connsiteY50" fmla="*/ 6422873 h 6422873"/>
              <a:gd name="connsiteX51" fmla="*/ 4088565 w 6510202"/>
              <a:gd name="connsiteY51" fmla="*/ 6422873 h 6422873"/>
              <a:gd name="connsiteX52" fmla="*/ 3668577 w 6510202"/>
              <a:gd name="connsiteY52" fmla="*/ 6422873 h 6422873"/>
              <a:gd name="connsiteX53" fmla="*/ 2578394 w 6510202"/>
              <a:gd name="connsiteY53" fmla="*/ 6422873 h 6422873"/>
              <a:gd name="connsiteX54" fmla="*/ 1166517 w 6510202"/>
              <a:gd name="connsiteY54" fmla="*/ 5008486 h 6422873"/>
              <a:gd name="connsiteX55" fmla="*/ 1163857 w 6510202"/>
              <a:gd name="connsiteY55" fmla="*/ 5005196 h 6422873"/>
              <a:gd name="connsiteX56" fmla="*/ 1076619 w 6510202"/>
              <a:gd name="connsiteY56" fmla="*/ 4917777 h 6422873"/>
              <a:gd name="connsiteX57" fmla="*/ 1077126 w 6510202"/>
              <a:gd name="connsiteY57" fmla="*/ 4917271 h 6422873"/>
              <a:gd name="connsiteX58" fmla="*/ 1072995 w 6510202"/>
              <a:gd name="connsiteY58" fmla="*/ 4914564 h 6422873"/>
              <a:gd name="connsiteX59" fmla="*/ 1003401 w 6510202"/>
              <a:gd name="connsiteY59" fmla="*/ 4751235 h 6422873"/>
              <a:gd name="connsiteX60" fmla="*/ 1241012 w 6510202"/>
              <a:gd name="connsiteY60" fmla="*/ 4520253 h 6422873"/>
              <a:gd name="connsiteX61" fmla="*/ 1373862 w 6510202"/>
              <a:gd name="connsiteY61" fmla="*/ 4559701 h 6422873"/>
              <a:gd name="connsiteX62" fmla="*/ 1392000 w 6510202"/>
              <a:gd name="connsiteY62" fmla="*/ 4574248 h 6422873"/>
              <a:gd name="connsiteX63" fmla="*/ 1398851 w 6510202"/>
              <a:gd name="connsiteY63" fmla="*/ 4578799 h 6422873"/>
              <a:gd name="connsiteX64" fmla="*/ 1401224 w 6510202"/>
              <a:gd name="connsiteY64" fmla="*/ 4581194 h 6422873"/>
              <a:gd name="connsiteX65" fmla="*/ 1403410 w 6510202"/>
              <a:gd name="connsiteY65" fmla="*/ 4583399 h 6422873"/>
              <a:gd name="connsiteX66" fmla="*/ 1409028 w 6510202"/>
              <a:gd name="connsiteY66" fmla="*/ 4587906 h 6422873"/>
              <a:gd name="connsiteX67" fmla="*/ 1415911 w 6510202"/>
              <a:gd name="connsiteY67" fmla="*/ 4596016 h 6422873"/>
              <a:gd name="connsiteX68" fmla="*/ 1417840 w 6510202"/>
              <a:gd name="connsiteY68" fmla="*/ 4597961 h 6422873"/>
              <a:gd name="connsiteX69" fmla="*/ 2614137 w 6510202"/>
              <a:gd name="connsiteY69" fmla="*/ 5805198 h 6422873"/>
              <a:gd name="connsiteX70" fmla="*/ 2667753 w 6510202"/>
              <a:gd name="connsiteY70" fmla="*/ 5545595 h 6422873"/>
              <a:gd name="connsiteX71" fmla="*/ 2926895 w 6510202"/>
              <a:gd name="connsiteY71" fmla="*/ 5500836 h 6422873"/>
              <a:gd name="connsiteX72" fmla="*/ 925247 w 6510202"/>
              <a:gd name="connsiteY72" fmla="*/ 3495630 h 6422873"/>
              <a:gd name="connsiteX73" fmla="*/ 907375 w 6510202"/>
              <a:gd name="connsiteY73" fmla="*/ 3182316 h 6422873"/>
              <a:gd name="connsiteX74" fmla="*/ 1246940 w 6510202"/>
              <a:gd name="connsiteY74" fmla="*/ 3155461 h 6422873"/>
              <a:gd name="connsiteX75" fmla="*/ 1586506 w 6510202"/>
              <a:gd name="connsiteY75" fmla="*/ 3495630 h 6422873"/>
              <a:gd name="connsiteX76" fmla="*/ 1827776 w 6510202"/>
              <a:gd name="connsiteY76" fmla="*/ 3441919 h 6422873"/>
              <a:gd name="connsiteX77" fmla="*/ 1872455 w 6510202"/>
              <a:gd name="connsiteY77" fmla="*/ 3164413 h 6422873"/>
              <a:gd name="connsiteX78" fmla="*/ 969927 w 6510202"/>
              <a:gd name="connsiteY78" fmla="*/ 2269231 h 6422873"/>
              <a:gd name="connsiteX79" fmla="*/ 916311 w 6510202"/>
              <a:gd name="connsiteY79" fmla="*/ 2108098 h 6422873"/>
              <a:gd name="connsiteX80" fmla="*/ 1148645 w 6510202"/>
              <a:gd name="connsiteY80" fmla="*/ 1875351 h 6422873"/>
              <a:gd name="connsiteX81" fmla="*/ 1327364 w 6510202"/>
              <a:gd name="connsiteY81" fmla="*/ 1964869 h 6422873"/>
              <a:gd name="connsiteX82" fmla="*/ 2649881 w 6510202"/>
              <a:gd name="connsiteY82" fmla="*/ 3289738 h 6422873"/>
              <a:gd name="connsiteX83" fmla="*/ 2917959 w 6510202"/>
              <a:gd name="connsiteY83" fmla="*/ 3236027 h 6422873"/>
              <a:gd name="connsiteX84" fmla="*/ 2944767 w 6510202"/>
              <a:gd name="connsiteY84" fmla="*/ 3209172 h 6422873"/>
              <a:gd name="connsiteX85" fmla="*/ 2998382 w 6510202"/>
              <a:gd name="connsiteY85" fmla="*/ 2949569 h 6422873"/>
              <a:gd name="connsiteX86" fmla="*/ 2489034 w 6510202"/>
              <a:gd name="connsiteY86" fmla="*/ 2430364 h 6422873"/>
              <a:gd name="connsiteX87" fmla="*/ 2453291 w 6510202"/>
              <a:gd name="connsiteY87" fmla="*/ 2134954 h 6422873"/>
              <a:gd name="connsiteX88" fmla="*/ 2766048 w 6510202"/>
              <a:gd name="connsiteY88" fmla="*/ 2063339 h 6422873"/>
              <a:gd name="connsiteX89" fmla="*/ 2497970 w 6510202"/>
              <a:gd name="connsiteY89" fmla="*/ 1794785 h 6422873"/>
              <a:gd name="connsiteX90" fmla="*/ 2497970 w 6510202"/>
              <a:gd name="connsiteY90" fmla="*/ 1463568 h 6422873"/>
              <a:gd name="connsiteX91" fmla="*/ 2506906 w 6510202"/>
              <a:gd name="connsiteY91" fmla="*/ 1454616 h 6422873"/>
              <a:gd name="connsiteX92" fmla="*/ 2667753 w 6510202"/>
              <a:gd name="connsiteY92" fmla="*/ 1387478 h 6422873"/>
              <a:gd name="connsiteX93" fmla="*/ 6282308 w 6510202"/>
              <a:gd name="connsiteY93" fmla="*/ 760452 h 6422873"/>
              <a:gd name="connsiteX94" fmla="*/ 6447643 w 6510202"/>
              <a:gd name="connsiteY94" fmla="*/ 827702 h 6422873"/>
              <a:gd name="connsiteX95" fmla="*/ 6510202 w 6510202"/>
              <a:gd name="connsiteY95" fmla="*/ 890470 h 6422873"/>
              <a:gd name="connsiteX96" fmla="*/ 6510202 w 6510202"/>
              <a:gd name="connsiteY96" fmla="*/ 1554010 h 6422873"/>
              <a:gd name="connsiteX97" fmla="*/ 6116972 w 6510202"/>
              <a:gd name="connsiteY97" fmla="*/ 1159472 h 6422873"/>
              <a:gd name="connsiteX98" fmla="*/ 6116972 w 6510202"/>
              <a:gd name="connsiteY98" fmla="*/ 827702 h 6422873"/>
              <a:gd name="connsiteX99" fmla="*/ 6282308 w 6510202"/>
              <a:gd name="connsiteY99" fmla="*/ 760452 h 6422873"/>
              <a:gd name="connsiteX100" fmla="*/ 4120514 w 6510202"/>
              <a:gd name="connsiteY100" fmla="*/ 0 h 6422873"/>
              <a:gd name="connsiteX101" fmla="*/ 4285782 w 6510202"/>
              <a:gd name="connsiteY101" fmla="*/ 67132 h 6422873"/>
              <a:gd name="connsiteX102" fmla="*/ 4732452 w 6510202"/>
              <a:gd name="connsiteY102" fmla="*/ 514675 h 6422873"/>
              <a:gd name="connsiteX103" fmla="*/ 4794986 w 6510202"/>
              <a:gd name="connsiteY103" fmla="*/ 308805 h 6422873"/>
              <a:gd name="connsiteX104" fmla="*/ 5125522 w 6510202"/>
              <a:gd name="connsiteY104" fmla="*/ 308805 h 6422873"/>
              <a:gd name="connsiteX105" fmla="*/ 6349400 w 6510202"/>
              <a:gd name="connsiteY105" fmla="*/ 1526124 h 6422873"/>
              <a:gd name="connsiteX106" fmla="*/ 6349400 w 6510202"/>
              <a:gd name="connsiteY106" fmla="*/ 1857306 h 6422873"/>
              <a:gd name="connsiteX107" fmla="*/ 6018864 w 6510202"/>
              <a:gd name="connsiteY107" fmla="*/ 1857306 h 6422873"/>
              <a:gd name="connsiteX108" fmla="*/ 5563260 w 6510202"/>
              <a:gd name="connsiteY108" fmla="*/ 1400811 h 6422873"/>
              <a:gd name="connsiteX109" fmla="*/ 5500726 w 6510202"/>
              <a:gd name="connsiteY109" fmla="*/ 1615632 h 6422873"/>
              <a:gd name="connsiteX110" fmla="*/ 5179123 w 6510202"/>
              <a:gd name="connsiteY110" fmla="*/ 1615632 h 6422873"/>
              <a:gd name="connsiteX111" fmla="*/ 5116589 w 6510202"/>
              <a:gd name="connsiteY111" fmla="*/ 1552976 h 6422873"/>
              <a:gd name="connsiteX112" fmla="*/ 5071922 w 6510202"/>
              <a:gd name="connsiteY112" fmla="*/ 1526124 h 6422873"/>
              <a:gd name="connsiteX113" fmla="*/ 4794986 w 6510202"/>
              <a:gd name="connsiteY113" fmla="*/ 1561927 h 6422873"/>
              <a:gd name="connsiteX114" fmla="*/ 4759253 w 6510202"/>
              <a:gd name="connsiteY114" fmla="*/ 1839404 h 6422873"/>
              <a:gd name="connsiteX115" fmla="*/ 5170189 w 6510202"/>
              <a:gd name="connsiteY115" fmla="*/ 2251144 h 6422873"/>
              <a:gd name="connsiteX116" fmla="*/ 5205923 w 6510202"/>
              <a:gd name="connsiteY116" fmla="*/ 2277997 h 6422873"/>
              <a:gd name="connsiteX117" fmla="*/ 5697261 w 6510202"/>
              <a:gd name="connsiteY117" fmla="*/ 2779246 h 6422873"/>
              <a:gd name="connsiteX118" fmla="*/ 5768728 w 6510202"/>
              <a:gd name="connsiteY118" fmla="*/ 2636032 h 6422873"/>
              <a:gd name="connsiteX119" fmla="*/ 6045664 w 6510202"/>
              <a:gd name="connsiteY119" fmla="*/ 2600228 h 6422873"/>
              <a:gd name="connsiteX120" fmla="*/ 5715128 w 6510202"/>
              <a:gd name="connsiteY120" fmla="*/ 2269046 h 6422873"/>
              <a:gd name="connsiteX121" fmla="*/ 5715128 w 6510202"/>
              <a:gd name="connsiteY121" fmla="*/ 1937864 h 6422873"/>
              <a:gd name="connsiteX122" fmla="*/ 6045664 w 6510202"/>
              <a:gd name="connsiteY122" fmla="*/ 1937864 h 6422873"/>
              <a:gd name="connsiteX123" fmla="*/ 6510201 w 6510202"/>
              <a:gd name="connsiteY123" fmla="*/ 2403309 h 6422873"/>
              <a:gd name="connsiteX124" fmla="*/ 6510201 w 6510202"/>
              <a:gd name="connsiteY124" fmla="*/ 4050269 h 6422873"/>
              <a:gd name="connsiteX125" fmla="*/ 6447249 w 6510202"/>
              <a:gd name="connsiteY125" fmla="*/ 4067192 h 6422873"/>
              <a:gd name="connsiteX126" fmla="*/ 6260066 w 6510202"/>
              <a:gd name="connsiteY126" fmla="*/ 4005515 h 6422873"/>
              <a:gd name="connsiteX127" fmla="*/ 5036188 w 6510202"/>
              <a:gd name="connsiteY127" fmla="*/ 2770295 h 6422873"/>
              <a:gd name="connsiteX128" fmla="*/ 5000455 w 6510202"/>
              <a:gd name="connsiteY128" fmla="*/ 2743442 h 6422873"/>
              <a:gd name="connsiteX129" fmla="*/ 3267373 w 6510202"/>
              <a:gd name="connsiteY129" fmla="*/ 1006973 h 6422873"/>
              <a:gd name="connsiteX130" fmla="*/ 3267373 w 6510202"/>
              <a:gd name="connsiteY130" fmla="*/ 675791 h 6422873"/>
              <a:gd name="connsiteX131" fmla="*/ 3597909 w 6510202"/>
              <a:gd name="connsiteY131" fmla="*/ 675791 h 6422873"/>
              <a:gd name="connsiteX132" fmla="*/ 3928445 w 6510202"/>
              <a:gd name="connsiteY132" fmla="*/ 1006973 h 6422873"/>
              <a:gd name="connsiteX133" fmla="*/ 3964179 w 6510202"/>
              <a:gd name="connsiteY133" fmla="*/ 729496 h 6422873"/>
              <a:gd name="connsiteX134" fmla="*/ 4276848 w 6510202"/>
              <a:gd name="connsiteY134" fmla="*/ 711594 h 6422873"/>
              <a:gd name="connsiteX135" fmla="*/ 3955245 w 6510202"/>
              <a:gd name="connsiteY135" fmla="*/ 398314 h 6422873"/>
              <a:gd name="connsiteX136" fmla="*/ 3955245 w 6510202"/>
              <a:gd name="connsiteY136" fmla="*/ 67132 h 6422873"/>
              <a:gd name="connsiteX137" fmla="*/ 4120514 w 6510202"/>
              <a:gd name="connsiteY137" fmla="*/ 0 h 64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6510202" h="6422873">
                <a:moveTo>
                  <a:pt x="1554936" y="5675317"/>
                </a:moveTo>
                <a:cubicBezTo>
                  <a:pt x="1615310" y="5675317"/>
                  <a:pt x="1675683" y="5697699"/>
                  <a:pt x="1720404" y="5742462"/>
                </a:cubicBezTo>
                <a:cubicBezTo>
                  <a:pt x="1720404" y="5742462"/>
                  <a:pt x="1720404" y="5742462"/>
                  <a:pt x="2400164" y="6422872"/>
                </a:cubicBezTo>
                <a:cubicBezTo>
                  <a:pt x="2400164" y="6422872"/>
                  <a:pt x="2400164" y="6422872"/>
                  <a:pt x="1738292" y="6422872"/>
                </a:cubicBezTo>
                <a:cubicBezTo>
                  <a:pt x="1738292" y="6422872"/>
                  <a:pt x="1738292" y="6422872"/>
                  <a:pt x="1389468" y="6073715"/>
                </a:cubicBezTo>
                <a:cubicBezTo>
                  <a:pt x="1300026" y="5984187"/>
                  <a:pt x="1300026" y="5831990"/>
                  <a:pt x="1389468" y="5742462"/>
                </a:cubicBezTo>
                <a:cubicBezTo>
                  <a:pt x="1434189" y="5697699"/>
                  <a:pt x="1494563" y="5675317"/>
                  <a:pt x="1554936" y="5675317"/>
                </a:cubicBezTo>
                <a:close/>
                <a:moveTo>
                  <a:pt x="228092" y="4359287"/>
                </a:moveTo>
                <a:cubicBezTo>
                  <a:pt x="286233" y="4359287"/>
                  <a:pt x="344374" y="4381676"/>
                  <a:pt x="389097" y="4426455"/>
                </a:cubicBezTo>
                <a:cubicBezTo>
                  <a:pt x="389097" y="4426455"/>
                  <a:pt x="389097" y="4426455"/>
                  <a:pt x="1185179" y="5214555"/>
                </a:cubicBezTo>
                <a:cubicBezTo>
                  <a:pt x="1274627" y="5304112"/>
                  <a:pt x="1274627" y="5456359"/>
                  <a:pt x="1185179" y="5545916"/>
                </a:cubicBezTo>
                <a:cubicBezTo>
                  <a:pt x="1140455" y="5590694"/>
                  <a:pt x="1080078" y="5613083"/>
                  <a:pt x="1019701" y="5613083"/>
                </a:cubicBezTo>
                <a:cubicBezTo>
                  <a:pt x="959324" y="5613083"/>
                  <a:pt x="898947" y="5590694"/>
                  <a:pt x="854224" y="5545916"/>
                </a:cubicBezTo>
                <a:cubicBezTo>
                  <a:pt x="854224" y="5545916"/>
                  <a:pt x="854224" y="5545916"/>
                  <a:pt x="67086" y="4748859"/>
                </a:cubicBezTo>
                <a:cubicBezTo>
                  <a:pt x="-22361" y="4659302"/>
                  <a:pt x="-22361" y="4516011"/>
                  <a:pt x="67086" y="4426455"/>
                </a:cubicBezTo>
                <a:cubicBezTo>
                  <a:pt x="111810" y="4381676"/>
                  <a:pt x="169951" y="4359287"/>
                  <a:pt x="228092" y="4359287"/>
                </a:cubicBezTo>
                <a:close/>
                <a:moveTo>
                  <a:pt x="835975" y="4127472"/>
                </a:moveTo>
                <a:cubicBezTo>
                  <a:pt x="894086" y="4127472"/>
                  <a:pt x="952197" y="4149823"/>
                  <a:pt x="996897" y="4194523"/>
                </a:cubicBezTo>
                <a:cubicBezTo>
                  <a:pt x="1095239" y="4283925"/>
                  <a:pt x="1095239" y="4435907"/>
                  <a:pt x="996897" y="4525308"/>
                </a:cubicBezTo>
                <a:cubicBezTo>
                  <a:pt x="952197" y="4570009"/>
                  <a:pt x="894086" y="4592360"/>
                  <a:pt x="835975" y="4592359"/>
                </a:cubicBezTo>
                <a:cubicBezTo>
                  <a:pt x="777864" y="4592360"/>
                  <a:pt x="719753" y="4570009"/>
                  <a:pt x="675052" y="4525308"/>
                </a:cubicBezTo>
                <a:cubicBezTo>
                  <a:pt x="585651" y="4435907"/>
                  <a:pt x="585651" y="4283925"/>
                  <a:pt x="675052" y="4194523"/>
                </a:cubicBezTo>
                <a:cubicBezTo>
                  <a:pt x="719753" y="4149823"/>
                  <a:pt x="777864" y="4127472"/>
                  <a:pt x="835975" y="4127472"/>
                </a:cubicBezTo>
                <a:close/>
                <a:moveTo>
                  <a:pt x="5326719" y="1800198"/>
                </a:moveTo>
                <a:cubicBezTo>
                  <a:pt x="5387065" y="1800197"/>
                  <a:pt x="5447411" y="1822548"/>
                  <a:pt x="5492112" y="1867248"/>
                </a:cubicBezTo>
                <a:cubicBezTo>
                  <a:pt x="5581513" y="1956650"/>
                  <a:pt x="5581513" y="2108632"/>
                  <a:pt x="5492112" y="2198033"/>
                </a:cubicBezTo>
                <a:cubicBezTo>
                  <a:pt x="5447411" y="2242734"/>
                  <a:pt x="5387066" y="2265085"/>
                  <a:pt x="5326719" y="2265084"/>
                </a:cubicBezTo>
                <a:cubicBezTo>
                  <a:pt x="5266374" y="2265085"/>
                  <a:pt x="5206027" y="2242734"/>
                  <a:pt x="5161327" y="2198033"/>
                </a:cubicBezTo>
                <a:cubicBezTo>
                  <a:pt x="5071925" y="2108632"/>
                  <a:pt x="5071925" y="1956650"/>
                  <a:pt x="5161327" y="1867248"/>
                </a:cubicBezTo>
                <a:cubicBezTo>
                  <a:pt x="5206028" y="1822548"/>
                  <a:pt x="5266373" y="1800197"/>
                  <a:pt x="5326719" y="1800198"/>
                </a:cubicBezTo>
                <a:close/>
                <a:moveTo>
                  <a:pt x="3718373" y="1682766"/>
                </a:moveTo>
                <a:cubicBezTo>
                  <a:pt x="3778669" y="1682766"/>
                  <a:pt x="3838965" y="1705159"/>
                  <a:pt x="3883629" y="1749946"/>
                </a:cubicBezTo>
                <a:cubicBezTo>
                  <a:pt x="3883629" y="1749946"/>
                  <a:pt x="3883629" y="1749946"/>
                  <a:pt x="5098485" y="2968160"/>
                </a:cubicBezTo>
                <a:cubicBezTo>
                  <a:pt x="5187813" y="3057734"/>
                  <a:pt x="5187813" y="3210011"/>
                  <a:pt x="5098485" y="3299585"/>
                </a:cubicBezTo>
                <a:cubicBezTo>
                  <a:pt x="5053822" y="3344372"/>
                  <a:pt x="4993525" y="3366766"/>
                  <a:pt x="4933229" y="3366766"/>
                </a:cubicBezTo>
                <a:cubicBezTo>
                  <a:pt x="4872933" y="3366766"/>
                  <a:pt x="4812637" y="3344372"/>
                  <a:pt x="4767973" y="3299585"/>
                </a:cubicBezTo>
                <a:cubicBezTo>
                  <a:pt x="4767973" y="3299585"/>
                  <a:pt x="4767973" y="3299585"/>
                  <a:pt x="3553117" y="2081372"/>
                </a:cubicBezTo>
                <a:cubicBezTo>
                  <a:pt x="3463788" y="1991797"/>
                  <a:pt x="3463788" y="1839521"/>
                  <a:pt x="3553117" y="1749946"/>
                </a:cubicBezTo>
                <a:cubicBezTo>
                  <a:pt x="3597780" y="1705159"/>
                  <a:pt x="3658076" y="1682766"/>
                  <a:pt x="3718373" y="1682766"/>
                </a:cubicBezTo>
                <a:close/>
                <a:moveTo>
                  <a:pt x="2667753" y="1387478"/>
                </a:moveTo>
                <a:cubicBezTo>
                  <a:pt x="2725837" y="1387478"/>
                  <a:pt x="2783920" y="1409857"/>
                  <a:pt x="2828600" y="1454616"/>
                </a:cubicBezTo>
                <a:cubicBezTo>
                  <a:pt x="2828600" y="1454616"/>
                  <a:pt x="2828600" y="1454616"/>
                  <a:pt x="4892799" y="3522485"/>
                </a:cubicBezTo>
                <a:cubicBezTo>
                  <a:pt x="4982158" y="3612003"/>
                  <a:pt x="5125133" y="3612003"/>
                  <a:pt x="5214492" y="3522485"/>
                </a:cubicBezTo>
                <a:cubicBezTo>
                  <a:pt x="5214492" y="3522485"/>
                  <a:pt x="5214492" y="3522485"/>
                  <a:pt x="5232364" y="3513534"/>
                </a:cubicBezTo>
                <a:cubicBezTo>
                  <a:pt x="5321724" y="3424015"/>
                  <a:pt x="5464698" y="3432967"/>
                  <a:pt x="5554058" y="3522485"/>
                </a:cubicBezTo>
                <a:cubicBezTo>
                  <a:pt x="5554058" y="3522485"/>
                  <a:pt x="5554058" y="3522485"/>
                  <a:pt x="6510202" y="4480329"/>
                </a:cubicBezTo>
                <a:cubicBezTo>
                  <a:pt x="6510202" y="4480329"/>
                  <a:pt x="6510202" y="4480329"/>
                  <a:pt x="6510202" y="4793643"/>
                </a:cubicBezTo>
                <a:cubicBezTo>
                  <a:pt x="6510202" y="4793643"/>
                  <a:pt x="6510202" y="4793643"/>
                  <a:pt x="6510202" y="5115908"/>
                </a:cubicBezTo>
                <a:cubicBezTo>
                  <a:pt x="6510202" y="5115908"/>
                  <a:pt x="6510202" y="5115908"/>
                  <a:pt x="6510202" y="6422873"/>
                </a:cubicBezTo>
                <a:cubicBezTo>
                  <a:pt x="6510202" y="6422873"/>
                  <a:pt x="6510202" y="6422873"/>
                  <a:pt x="5723840" y="6422873"/>
                </a:cubicBezTo>
                <a:cubicBezTo>
                  <a:pt x="5723840" y="6422873"/>
                  <a:pt x="5723840" y="6422873"/>
                  <a:pt x="5116197" y="6422873"/>
                </a:cubicBezTo>
                <a:cubicBezTo>
                  <a:pt x="5116197" y="6422873"/>
                  <a:pt x="5116197" y="6422873"/>
                  <a:pt x="4088565" y="6422873"/>
                </a:cubicBezTo>
                <a:cubicBezTo>
                  <a:pt x="4088565" y="6422873"/>
                  <a:pt x="4088565" y="6422873"/>
                  <a:pt x="3668577" y="6422873"/>
                </a:cubicBezTo>
                <a:cubicBezTo>
                  <a:pt x="3668577" y="6422873"/>
                  <a:pt x="3668577" y="6422873"/>
                  <a:pt x="2578394" y="6422873"/>
                </a:cubicBezTo>
                <a:cubicBezTo>
                  <a:pt x="2578394" y="6422873"/>
                  <a:pt x="2578394" y="6422873"/>
                  <a:pt x="1166517" y="5008486"/>
                </a:cubicBezTo>
                <a:lnTo>
                  <a:pt x="1163857" y="5005196"/>
                </a:lnTo>
                <a:lnTo>
                  <a:pt x="1076619" y="4917777"/>
                </a:lnTo>
                <a:lnTo>
                  <a:pt x="1077126" y="4917271"/>
                </a:lnTo>
                <a:lnTo>
                  <a:pt x="1072995" y="4914564"/>
                </a:lnTo>
                <a:cubicBezTo>
                  <a:pt x="1029996" y="4872764"/>
                  <a:pt x="1003401" y="4815019"/>
                  <a:pt x="1003401" y="4751235"/>
                </a:cubicBezTo>
                <a:cubicBezTo>
                  <a:pt x="1003401" y="4623667"/>
                  <a:pt x="1109783" y="4520253"/>
                  <a:pt x="1241012" y="4520253"/>
                </a:cubicBezTo>
                <a:cubicBezTo>
                  <a:pt x="1290223" y="4520253"/>
                  <a:pt x="1335939" y="4534795"/>
                  <a:pt x="1373862" y="4559701"/>
                </a:cubicBezTo>
                <a:lnTo>
                  <a:pt x="1392000" y="4574248"/>
                </a:lnTo>
                <a:lnTo>
                  <a:pt x="1398851" y="4578799"/>
                </a:lnTo>
                <a:cubicBezTo>
                  <a:pt x="1398851" y="4578799"/>
                  <a:pt x="1398851" y="4578799"/>
                  <a:pt x="1401224" y="4581194"/>
                </a:cubicBezTo>
                <a:lnTo>
                  <a:pt x="1403410" y="4583399"/>
                </a:lnTo>
                <a:lnTo>
                  <a:pt x="1409028" y="4587906"/>
                </a:lnTo>
                <a:lnTo>
                  <a:pt x="1415911" y="4596016"/>
                </a:lnTo>
                <a:lnTo>
                  <a:pt x="1417840" y="4597961"/>
                </a:lnTo>
                <a:cubicBezTo>
                  <a:pt x="1474806" y="4655449"/>
                  <a:pt x="1702672" y="4885399"/>
                  <a:pt x="2614137" y="5805198"/>
                </a:cubicBezTo>
                <a:cubicBezTo>
                  <a:pt x="2578394" y="5715680"/>
                  <a:pt x="2596266" y="5617210"/>
                  <a:pt x="2667753" y="5545595"/>
                </a:cubicBezTo>
                <a:cubicBezTo>
                  <a:pt x="2739240" y="5473981"/>
                  <a:pt x="2837536" y="5456077"/>
                  <a:pt x="2926895" y="5500836"/>
                </a:cubicBezTo>
                <a:lnTo>
                  <a:pt x="925247" y="3495630"/>
                </a:lnTo>
                <a:cubicBezTo>
                  <a:pt x="844824" y="3415064"/>
                  <a:pt x="826952" y="3271834"/>
                  <a:pt x="907375" y="3182316"/>
                </a:cubicBezTo>
                <a:cubicBezTo>
                  <a:pt x="987798" y="3065943"/>
                  <a:pt x="1157581" y="3065943"/>
                  <a:pt x="1246940" y="3155461"/>
                </a:cubicBezTo>
                <a:cubicBezTo>
                  <a:pt x="1246940" y="3155461"/>
                  <a:pt x="1246940" y="3155461"/>
                  <a:pt x="1586506" y="3495630"/>
                </a:cubicBezTo>
                <a:cubicBezTo>
                  <a:pt x="1666929" y="3522485"/>
                  <a:pt x="1765224" y="3513534"/>
                  <a:pt x="1827776" y="3441919"/>
                </a:cubicBezTo>
                <a:cubicBezTo>
                  <a:pt x="1908199" y="3370304"/>
                  <a:pt x="1917135" y="3253930"/>
                  <a:pt x="1872455" y="3164413"/>
                </a:cubicBezTo>
                <a:cubicBezTo>
                  <a:pt x="1872455" y="3164413"/>
                  <a:pt x="1202261" y="2493026"/>
                  <a:pt x="969927" y="2269231"/>
                </a:cubicBezTo>
                <a:cubicBezTo>
                  <a:pt x="925247" y="2224472"/>
                  <a:pt x="916311" y="2161809"/>
                  <a:pt x="916311" y="2108098"/>
                </a:cubicBezTo>
                <a:cubicBezTo>
                  <a:pt x="916311" y="1982773"/>
                  <a:pt x="1014606" y="1875351"/>
                  <a:pt x="1148645" y="1875351"/>
                </a:cubicBezTo>
                <a:cubicBezTo>
                  <a:pt x="1220133" y="1875351"/>
                  <a:pt x="1282684" y="1911158"/>
                  <a:pt x="1327364" y="1964869"/>
                </a:cubicBezTo>
                <a:cubicBezTo>
                  <a:pt x="1327364" y="1964869"/>
                  <a:pt x="1327364" y="1964869"/>
                  <a:pt x="2649881" y="3289738"/>
                </a:cubicBezTo>
                <a:cubicBezTo>
                  <a:pt x="2739240" y="3325545"/>
                  <a:pt x="2846472" y="3307641"/>
                  <a:pt x="2917959" y="3236027"/>
                </a:cubicBezTo>
                <a:cubicBezTo>
                  <a:pt x="2917959" y="3236027"/>
                  <a:pt x="2917959" y="3236027"/>
                  <a:pt x="2944767" y="3209172"/>
                </a:cubicBezTo>
                <a:cubicBezTo>
                  <a:pt x="3016254" y="3137557"/>
                  <a:pt x="3034126" y="3039087"/>
                  <a:pt x="2998382" y="2949569"/>
                </a:cubicBezTo>
                <a:cubicBezTo>
                  <a:pt x="2998382" y="2949569"/>
                  <a:pt x="2998382" y="2949569"/>
                  <a:pt x="2489034" y="2430364"/>
                </a:cubicBezTo>
                <a:cubicBezTo>
                  <a:pt x="2408611" y="2349797"/>
                  <a:pt x="2390739" y="2224472"/>
                  <a:pt x="2453291" y="2134954"/>
                </a:cubicBezTo>
                <a:cubicBezTo>
                  <a:pt x="2524778" y="2027532"/>
                  <a:pt x="2658817" y="2000677"/>
                  <a:pt x="2766048" y="2063339"/>
                </a:cubicBezTo>
                <a:cubicBezTo>
                  <a:pt x="2766048" y="2063339"/>
                  <a:pt x="2766048" y="2063339"/>
                  <a:pt x="2497970" y="1794785"/>
                </a:cubicBezTo>
                <a:cubicBezTo>
                  <a:pt x="2408611" y="1705267"/>
                  <a:pt x="2408611" y="1553086"/>
                  <a:pt x="2497970" y="1463568"/>
                </a:cubicBezTo>
                <a:cubicBezTo>
                  <a:pt x="2497970" y="1463568"/>
                  <a:pt x="2497970" y="1463568"/>
                  <a:pt x="2506906" y="1454616"/>
                </a:cubicBezTo>
                <a:cubicBezTo>
                  <a:pt x="2551586" y="1409857"/>
                  <a:pt x="2609670" y="1387478"/>
                  <a:pt x="2667753" y="1387478"/>
                </a:cubicBezTo>
                <a:close/>
                <a:moveTo>
                  <a:pt x="6282308" y="760452"/>
                </a:moveTo>
                <a:cubicBezTo>
                  <a:pt x="6342633" y="760452"/>
                  <a:pt x="6402958" y="782869"/>
                  <a:pt x="6447643" y="827702"/>
                </a:cubicBezTo>
                <a:cubicBezTo>
                  <a:pt x="6447643" y="827702"/>
                  <a:pt x="6447643" y="827702"/>
                  <a:pt x="6510202" y="890470"/>
                </a:cubicBezTo>
                <a:cubicBezTo>
                  <a:pt x="6510202" y="890470"/>
                  <a:pt x="6510202" y="890470"/>
                  <a:pt x="6510202" y="1554010"/>
                </a:cubicBezTo>
                <a:lnTo>
                  <a:pt x="6116972" y="1159472"/>
                </a:lnTo>
                <a:cubicBezTo>
                  <a:pt x="6027602" y="1069805"/>
                  <a:pt x="6027602" y="917370"/>
                  <a:pt x="6116972" y="827702"/>
                </a:cubicBezTo>
                <a:cubicBezTo>
                  <a:pt x="6161658" y="782869"/>
                  <a:pt x="6221983" y="760452"/>
                  <a:pt x="6282308" y="760452"/>
                </a:cubicBezTo>
                <a:close/>
                <a:moveTo>
                  <a:pt x="4120514" y="0"/>
                </a:moveTo>
                <a:cubicBezTo>
                  <a:pt x="4180814" y="0"/>
                  <a:pt x="4241115" y="22378"/>
                  <a:pt x="4285782" y="67132"/>
                </a:cubicBezTo>
                <a:cubicBezTo>
                  <a:pt x="4285782" y="67132"/>
                  <a:pt x="4285782" y="67132"/>
                  <a:pt x="4732452" y="514675"/>
                </a:cubicBezTo>
                <a:cubicBezTo>
                  <a:pt x="4723519" y="443068"/>
                  <a:pt x="4741386" y="362510"/>
                  <a:pt x="4794986" y="308805"/>
                </a:cubicBezTo>
                <a:cubicBezTo>
                  <a:pt x="4893253" y="210346"/>
                  <a:pt x="5036188" y="210346"/>
                  <a:pt x="5125522" y="308805"/>
                </a:cubicBezTo>
                <a:cubicBezTo>
                  <a:pt x="5125522" y="308805"/>
                  <a:pt x="5125522" y="308805"/>
                  <a:pt x="6349400" y="1526124"/>
                </a:cubicBezTo>
                <a:cubicBezTo>
                  <a:pt x="6438734" y="1615632"/>
                  <a:pt x="6438734" y="1767797"/>
                  <a:pt x="6349400" y="1857306"/>
                </a:cubicBezTo>
                <a:cubicBezTo>
                  <a:pt x="6251132" y="1946815"/>
                  <a:pt x="6108198" y="1946815"/>
                  <a:pt x="6018864" y="1857306"/>
                </a:cubicBezTo>
                <a:cubicBezTo>
                  <a:pt x="6018864" y="1857306"/>
                  <a:pt x="6018864" y="1857306"/>
                  <a:pt x="5563260" y="1400811"/>
                </a:cubicBezTo>
                <a:cubicBezTo>
                  <a:pt x="5581126" y="1481369"/>
                  <a:pt x="5563260" y="1561927"/>
                  <a:pt x="5500726" y="1615632"/>
                </a:cubicBezTo>
                <a:cubicBezTo>
                  <a:pt x="5411392" y="1705141"/>
                  <a:pt x="5268457" y="1705141"/>
                  <a:pt x="5179123" y="1615632"/>
                </a:cubicBezTo>
                <a:cubicBezTo>
                  <a:pt x="5179123" y="1615632"/>
                  <a:pt x="5179123" y="1615632"/>
                  <a:pt x="5116589" y="1552976"/>
                </a:cubicBezTo>
                <a:cubicBezTo>
                  <a:pt x="5116589" y="1552976"/>
                  <a:pt x="5116589" y="1552976"/>
                  <a:pt x="5071922" y="1526124"/>
                </a:cubicBezTo>
                <a:cubicBezTo>
                  <a:pt x="4982588" y="1472418"/>
                  <a:pt x="4866454" y="1481369"/>
                  <a:pt x="4794986" y="1561927"/>
                </a:cubicBezTo>
                <a:cubicBezTo>
                  <a:pt x="4714585" y="1633534"/>
                  <a:pt x="4705652" y="1749895"/>
                  <a:pt x="4759253" y="1839404"/>
                </a:cubicBezTo>
                <a:cubicBezTo>
                  <a:pt x="4759253" y="1839404"/>
                  <a:pt x="4759253" y="1839404"/>
                  <a:pt x="5170189" y="2251144"/>
                </a:cubicBezTo>
                <a:cubicBezTo>
                  <a:pt x="5179123" y="2260095"/>
                  <a:pt x="5196990" y="2269046"/>
                  <a:pt x="5205923" y="2277997"/>
                </a:cubicBezTo>
                <a:cubicBezTo>
                  <a:pt x="5205923" y="2277997"/>
                  <a:pt x="5205923" y="2277997"/>
                  <a:pt x="5697261" y="2779246"/>
                </a:cubicBezTo>
                <a:cubicBezTo>
                  <a:pt x="5706194" y="2725540"/>
                  <a:pt x="5724061" y="2680786"/>
                  <a:pt x="5768728" y="2636032"/>
                </a:cubicBezTo>
                <a:cubicBezTo>
                  <a:pt x="5840196" y="2564425"/>
                  <a:pt x="5956330" y="2546523"/>
                  <a:pt x="6045664" y="2600228"/>
                </a:cubicBezTo>
                <a:cubicBezTo>
                  <a:pt x="6045664" y="2600228"/>
                  <a:pt x="6045664" y="2600228"/>
                  <a:pt x="5715128" y="2269046"/>
                </a:cubicBezTo>
                <a:cubicBezTo>
                  <a:pt x="5625794" y="2179537"/>
                  <a:pt x="5625794" y="2036323"/>
                  <a:pt x="5715128" y="1937864"/>
                </a:cubicBezTo>
                <a:cubicBezTo>
                  <a:pt x="5804462" y="1848355"/>
                  <a:pt x="5956330" y="1848355"/>
                  <a:pt x="6045664" y="1937864"/>
                </a:cubicBezTo>
                <a:cubicBezTo>
                  <a:pt x="6045664" y="1937864"/>
                  <a:pt x="6045664" y="1937864"/>
                  <a:pt x="6510201" y="2403309"/>
                </a:cubicBezTo>
                <a:cubicBezTo>
                  <a:pt x="6510201" y="2403309"/>
                  <a:pt x="6510201" y="2403309"/>
                  <a:pt x="6510201" y="4050269"/>
                </a:cubicBezTo>
                <a:cubicBezTo>
                  <a:pt x="6490101" y="4059219"/>
                  <a:pt x="6468884" y="4064813"/>
                  <a:pt x="6447249" y="4067192"/>
                </a:cubicBezTo>
                <a:cubicBezTo>
                  <a:pt x="6382342" y="4074324"/>
                  <a:pt x="6313666" y="4052507"/>
                  <a:pt x="6260066" y="4005515"/>
                </a:cubicBezTo>
                <a:cubicBezTo>
                  <a:pt x="6260066" y="4005515"/>
                  <a:pt x="6260066" y="4005515"/>
                  <a:pt x="5036188" y="2770295"/>
                </a:cubicBezTo>
                <a:cubicBezTo>
                  <a:pt x="5027255" y="2761344"/>
                  <a:pt x="5009388" y="2752393"/>
                  <a:pt x="5000455" y="2743442"/>
                </a:cubicBezTo>
                <a:lnTo>
                  <a:pt x="3267373" y="1006973"/>
                </a:lnTo>
                <a:cubicBezTo>
                  <a:pt x="3178039" y="917464"/>
                  <a:pt x="3178039" y="774250"/>
                  <a:pt x="3267373" y="675791"/>
                </a:cubicBezTo>
                <a:cubicBezTo>
                  <a:pt x="3365640" y="586282"/>
                  <a:pt x="3508575" y="586282"/>
                  <a:pt x="3597909" y="675791"/>
                </a:cubicBezTo>
                <a:cubicBezTo>
                  <a:pt x="3597909" y="675791"/>
                  <a:pt x="3597909" y="675791"/>
                  <a:pt x="3928445" y="1006973"/>
                </a:cubicBezTo>
                <a:cubicBezTo>
                  <a:pt x="3874845" y="917464"/>
                  <a:pt x="3892711" y="801103"/>
                  <a:pt x="3964179" y="729496"/>
                </a:cubicBezTo>
                <a:cubicBezTo>
                  <a:pt x="4053513" y="648938"/>
                  <a:pt x="4178581" y="639987"/>
                  <a:pt x="4276848" y="711594"/>
                </a:cubicBezTo>
                <a:cubicBezTo>
                  <a:pt x="4276848" y="711594"/>
                  <a:pt x="4276848" y="711594"/>
                  <a:pt x="3955245" y="398314"/>
                </a:cubicBezTo>
                <a:cubicBezTo>
                  <a:pt x="3865911" y="308805"/>
                  <a:pt x="3865911" y="156640"/>
                  <a:pt x="3955245" y="67132"/>
                </a:cubicBezTo>
                <a:cubicBezTo>
                  <a:pt x="3999912" y="22378"/>
                  <a:pt x="4060213" y="0"/>
                  <a:pt x="41205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5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1B13-B64F-42F9-8747-A33A57E399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1" r:id="rId3"/>
    <p:sldLayoutId id="2147483663" r:id="rId4"/>
    <p:sldLayoutId id="2147483649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5" r:id="rId13"/>
    <p:sldLayoutId id="2147483661" r:id="rId14"/>
    <p:sldLayoutId id="2147483662" r:id="rId15"/>
    <p:sldLayoutId id="2147483664" r:id="rId16"/>
    <p:sldLayoutId id="2147483666" r:id="rId17"/>
    <p:sldLayoutId id="2147483667" r:id="rId18"/>
    <p:sldLayoutId id="2147483658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97685" y="1722106"/>
            <a:ext cx="3462622" cy="355447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70213" y="1521768"/>
            <a:ext cx="4440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Reverse</a:t>
            </a:r>
            <a:r>
              <a:rPr lang="en-US" sz="5000" dirty="0" err="1" smtClean="0">
                <a:solidFill>
                  <a:schemeClr val="accent2"/>
                </a:solidFill>
                <a:latin typeface="Montserrat" panose="00000500000000000000" pitchFamily="50" charset="0"/>
              </a:rPr>
              <a:t>Shell</a:t>
            </a:r>
            <a:endParaRPr lang="en-US" sz="5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7783" y="2457896"/>
            <a:ext cx="4038998" cy="1416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Ynov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2020 :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Infrastructure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Système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d’information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51325" y="5102877"/>
            <a:ext cx="774240" cy="157482"/>
            <a:chOff x="2207258" y="5566730"/>
            <a:chExt cx="774240" cy="157482"/>
          </a:xfrm>
        </p:grpSpPr>
        <p:sp>
          <p:nvSpPr>
            <p:cNvPr id="2" name="Oval 1"/>
            <p:cNvSpPr/>
            <p:nvPr/>
          </p:nvSpPr>
          <p:spPr>
            <a:xfrm>
              <a:off x="2207258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15637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24016" y="5566730"/>
              <a:ext cx="157482" cy="157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62" y="2718280"/>
            <a:ext cx="3098867" cy="17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30596" y="1722106"/>
            <a:ext cx="3462622" cy="355447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326102" y="1816008"/>
            <a:ext cx="4482316" cy="3592099"/>
            <a:chOff x="1870213" y="1521768"/>
            <a:chExt cx="4482316" cy="2136457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1870213" y="1521768"/>
              <a:ext cx="403187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 smtClean="0">
                  <a:solidFill>
                    <a:schemeClr val="accent1"/>
                  </a:solidFill>
                  <a:latin typeface="Montserrat Medium" panose="00000600000000000000" pitchFamily="50" charset="0"/>
                </a:rPr>
                <a:t>Conclusion</a:t>
              </a:r>
              <a:endParaRPr lang="en-US" sz="5000" dirty="0">
                <a:solidFill>
                  <a:schemeClr val="accent2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907782" y="2457896"/>
              <a:ext cx="44447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0" i="0" dirty="0" smtClean="0">
                  <a:solidFill>
                    <a:schemeClr val="bg1">
                      <a:lumMod val="50000"/>
                    </a:schemeClr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Merci de nous </a:t>
              </a:r>
              <a:r>
                <a:rPr lang="en-US" sz="3600" b="0" i="0" dirty="0" err="1" smtClean="0">
                  <a:solidFill>
                    <a:schemeClr val="bg1">
                      <a:lumMod val="50000"/>
                    </a:schemeClr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avoir</a:t>
              </a:r>
              <a:r>
                <a:rPr lang="en-US" sz="3600" b="0" i="0" dirty="0" smtClean="0">
                  <a:solidFill>
                    <a:schemeClr val="bg1">
                      <a:lumMod val="50000"/>
                    </a:schemeClr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3600" b="0" i="0" dirty="0" err="1" smtClean="0">
                  <a:solidFill>
                    <a:schemeClr val="bg1">
                      <a:lumMod val="50000"/>
                    </a:schemeClr>
                  </a:solidFill>
                  <a:effectLst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écouté</a:t>
              </a:r>
              <a:endParaRPr lang="en-US" sz="3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56" y="2818136"/>
            <a:ext cx="3427662" cy="15878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56" y="1722106"/>
            <a:ext cx="3427662" cy="115862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56" y="4104789"/>
            <a:ext cx="3427662" cy="11586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6457476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CEBERIO Pierre et USEREAU Lucas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532185" y="633046"/>
            <a:ext cx="8120885" cy="1993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0706" y="976938"/>
            <a:ext cx="44406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Reverse</a:t>
            </a:r>
            <a:r>
              <a:rPr lang="en-US" sz="5000" dirty="0" err="1" smtClean="0">
                <a:solidFill>
                  <a:schemeClr val="accent2"/>
                </a:solidFill>
                <a:latin typeface="Montserrat" panose="00000500000000000000" pitchFamily="50" charset="0"/>
              </a:rPr>
              <a:t>Shell</a:t>
            </a:r>
            <a:endParaRPr lang="en-US" sz="5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9018340" y="3543601"/>
            <a:ext cx="3173660" cy="3314398"/>
            <a:chOff x="0" y="0"/>
            <a:chExt cx="3826150" cy="3995822"/>
          </a:xfrm>
          <a:solidFill>
            <a:schemeClr val="accent2"/>
          </a:solidFill>
          <a:effectLst>
            <a:outerShdw blurRad="127000" dir="13500000" algn="tl" rotWithShape="0">
              <a:prstClr val="black">
                <a:alpha val="35000"/>
              </a:prstClr>
            </a:outerShdw>
          </a:effectLst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0"/>
              <a:ext cx="2544986" cy="1579488"/>
            </a:xfrm>
            <a:custGeom>
              <a:avLst/>
              <a:gdLst>
                <a:gd name="connsiteX0" fmla="*/ 436484 w 4655914"/>
                <a:gd name="connsiteY0" fmla="*/ 0 h 2889587"/>
                <a:gd name="connsiteX1" fmla="*/ 1081239 w 4655914"/>
                <a:gd name="connsiteY1" fmla="*/ 0 h 2889587"/>
                <a:gd name="connsiteX2" fmla="*/ 1132182 w 4655914"/>
                <a:gd name="connsiteY2" fmla="*/ 50604 h 2889587"/>
                <a:gd name="connsiteX3" fmla="*/ 1315248 w 4655914"/>
                <a:gd name="connsiteY3" fmla="*/ 232454 h 2889587"/>
                <a:gd name="connsiteX4" fmla="*/ 1307874 w 4655914"/>
                <a:gd name="connsiteY4" fmla="*/ 24386 h 2889587"/>
                <a:gd name="connsiteX5" fmla="*/ 1324173 w 4655914"/>
                <a:gd name="connsiteY5" fmla="*/ 0 h 2889587"/>
                <a:gd name="connsiteX6" fmla="*/ 2315472 w 4655914"/>
                <a:gd name="connsiteY6" fmla="*/ 0 h 2889587"/>
                <a:gd name="connsiteX7" fmla="*/ 2351841 w 4655914"/>
                <a:gd name="connsiteY7" fmla="*/ 36433 h 2889587"/>
                <a:gd name="connsiteX8" fmla="*/ 4583814 w 4655914"/>
                <a:gd name="connsiteY8" fmla="*/ 2272362 h 2889587"/>
                <a:gd name="connsiteX9" fmla="*/ 4583814 w 4655914"/>
                <a:gd name="connsiteY9" fmla="*/ 2596296 h 2889587"/>
                <a:gd name="connsiteX10" fmla="*/ 4269193 w 4655914"/>
                <a:gd name="connsiteY10" fmla="*/ 2596296 h 2889587"/>
                <a:gd name="connsiteX11" fmla="*/ 2189196 w 4655914"/>
                <a:gd name="connsiteY11" fmla="*/ 512613 h 2889587"/>
                <a:gd name="connsiteX12" fmla="*/ 1953230 w 4655914"/>
                <a:gd name="connsiteY12" fmla="*/ 565142 h 2889587"/>
                <a:gd name="connsiteX13" fmla="*/ 1918272 w 4655914"/>
                <a:gd name="connsiteY13" fmla="*/ 836547 h 2889587"/>
                <a:gd name="connsiteX14" fmla="*/ 2066843 w 4655914"/>
                <a:gd name="connsiteY14" fmla="*/ 985381 h 2889587"/>
                <a:gd name="connsiteX15" fmla="*/ 2066843 w 4655914"/>
                <a:gd name="connsiteY15" fmla="*/ 1309315 h 2889587"/>
                <a:gd name="connsiteX16" fmla="*/ 1743482 w 4655914"/>
                <a:gd name="connsiteY16" fmla="*/ 1309315 h 2889587"/>
                <a:gd name="connsiteX17" fmla="*/ 1149198 w 4655914"/>
                <a:gd name="connsiteY17" fmla="*/ 713977 h 2889587"/>
                <a:gd name="connsiteX18" fmla="*/ 887013 w 4655914"/>
                <a:gd name="connsiteY18" fmla="*/ 766507 h 2889587"/>
                <a:gd name="connsiteX19" fmla="*/ 860795 w 4655914"/>
                <a:gd name="connsiteY19" fmla="*/ 792772 h 2889587"/>
                <a:gd name="connsiteX20" fmla="*/ 808358 w 4655914"/>
                <a:gd name="connsiteY20" fmla="*/ 1046666 h 2889587"/>
                <a:gd name="connsiteX21" fmla="*/ 1315248 w 4655914"/>
                <a:gd name="connsiteY21" fmla="*/ 1554454 h 2889587"/>
                <a:gd name="connsiteX22" fmla="*/ 1315248 w 4655914"/>
                <a:gd name="connsiteY22" fmla="*/ 1878388 h 2889587"/>
                <a:gd name="connsiteX23" fmla="*/ 1035584 w 4655914"/>
                <a:gd name="connsiteY23" fmla="*/ 1913408 h 2889587"/>
                <a:gd name="connsiteX24" fmla="*/ 1612390 w 4655914"/>
                <a:gd name="connsiteY24" fmla="*/ 2491236 h 2889587"/>
                <a:gd name="connsiteX25" fmla="*/ 1612390 w 4655914"/>
                <a:gd name="connsiteY25" fmla="*/ 2815170 h 2889587"/>
                <a:gd name="connsiteX26" fmla="*/ 1612390 w 4655914"/>
                <a:gd name="connsiteY26" fmla="*/ 2823925 h 2889587"/>
                <a:gd name="connsiteX27" fmla="*/ 1289029 w 4655914"/>
                <a:gd name="connsiteY27" fmla="*/ 2823925 h 2889587"/>
                <a:gd name="connsiteX28" fmla="*/ 546173 w 4655914"/>
                <a:gd name="connsiteY28" fmla="*/ 2079753 h 2889587"/>
                <a:gd name="connsiteX29" fmla="*/ 388863 w 4655914"/>
                <a:gd name="connsiteY29" fmla="*/ 2237342 h 2889587"/>
                <a:gd name="connsiteX30" fmla="*/ 380123 w 4655914"/>
                <a:gd name="connsiteY30" fmla="*/ 2246097 h 2889587"/>
                <a:gd name="connsiteX31" fmla="*/ 371384 w 4655914"/>
                <a:gd name="connsiteY31" fmla="*/ 2246097 h 2889587"/>
                <a:gd name="connsiteX32" fmla="*/ 65502 w 4655914"/>
                <a:gd name="connsiteY32" fmla="*/ 2246097 h 2889587"/>
                <a:gd name="connsiteX33" fmla="*/ 2363 w 4655914"/>
                <a:gd name="connsiteY33" fmla="*/ 2182846 h 2889587"/>
                <a:gd name="connsiteX34" fmla="*/ 0 w 4655914"/>
                <a:gd name="connsiteY34" fmla="*/ 2180479 h 2889587"/>
                <a:gd name="connsiteX35" fmla="*/ 0 w 4655914"/>
                <a:gd name="connsiteY35" fmla="*/ 241843 h 2889587"/>
                <a:gd name="connsiteX36" fmla="*/ 46589 w 4655914"/>
                <a:gd name="connsiteY36" fmla="*/ 289412 h 2889587"/>
                <a:gd name="connsiteX37" fmla="*/ 196594 w 4655914"/>
                <a:gd name="connsiteY37" fmla="*/ 442573 h 2889587"/>
                <a:gd name="connsiteX38" fmla="*/ 240292 w 4655914"/>
                <a:gd name="connsiteY38" fmla="*/ 144904 h 2889587"/>
                <a:gd name="connsiteX39" fmla="*/ 546173 w 4655914"/>
                <a:gd name="connsiteY39" fmla="*/ 109884 h 2889587"/>
                <a:gd name="connsiteX40" fmla="*/ 484964 w 4655914"/>
                <a:gd name="connsiteY40" fmla="*/ 48566 h 28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5914" h="2889587">
                  <a:moveTo>
                    <a:pt x="436484" y="0"/>
                  </a:moveTo>
                  <a:lnTo>
                    <a:pt x="1081239" y="0"/>
                  </a:lnTo>
                  <a:lnTo>
                    <a:pt x="1132182" y="50604"/>
                  </a:lnTo>
                  <a:cubicBezTo>
                    <a:pt x="1189311" y="107354"/>
                    <a:pt x="1250248" y="167886"/>
                    <a:pt x="1315248" y="232454"/>
                  </a:cubicBezTo>
                  <a:cubicBezTo>
                    <a:pt x="1275920" y="166792"/>
                    <a:pt x="1275920" y="91280"/>
                    <a:pt x="1307874" y="24386"/>
                  </a:cubicBezTo>
                  <a:lnTo>
                    <a:pt x="1324173" y="0"/>
                  </a:lnTo>
                  <a:lnTo>
                    <a:pt x="2315472" y="0"/>
                  </a:lnTo>
                  <a:lnTo>
                    <a:pt x="2351841" y="36433"/>
                  </a:lnTo>
                  <a:cubicBezTo>
                    <a:pt x="2756127" y="441436"/>
                    <a:pt x="3437030" y="1123546"/>
                    <a:pt x="4583814" y="2272362"/>
                  </a:cubicBezTo>
                  <a:cubicBezTo>
                    <a:pt x="4679948" y="2359912"/>
                    <a:pt x="4679948" y="2499991"/>
                    <a:pt x="4583814" y="2596296"/>
                  </a:cubicBezTo>
                  <a:cubicBezTo>
                    <a:pt x="4496419" y="2683846"/>
                    <a:pt x="4356587" y="2683846"/>
                    <a:pt x="4269193" y="2596296"/>
                  </a:cubicBezTo>
                  <a:cubicBezTo>
                    <a:pt x="4269193" y="2596296"/>
                    <a:pt x="4269193" y="2596296"/>
                    <a:pt x="2189196" y="512613"/>
                  </a:cubicBezTo>
                  <a:cubicBezTo>
                    <a:pt x="2110541" y="486348"/>
                    <a:pt x="2014406" y="503858"/>
                    <a:pt x="1953230" y="565142"/>
                  </a:cubicBezTo>
                  <a:cubicBezTo>
                    <a:pt x="1874575" y="635182"/>
                    <a:pt x="1865835" y="748997"/>
                    <a:pt x="1918272" y="836547"/>
                  </a:cubicBezTo>
                  <a:cubicBezTo>
                    <a:pt x="1918272" y="836547"/>
                    <a:pt x="1918272" y="836547"/>
                    <a:pt x="2066843" y="985381"/>
                  </a:cubicBezTo>
                  <a:cubicBezTo>
                    <a:pt x="2154238" y="1072931"/>
                    <a:pt x="2154238" y="1221765"/>
                    <a:pt x="2066843" y="1309315"/>
                  </a:cubicBezTo>
                  <a:cubicBezTo>
                    <a:pt x="1979448" y="1396865"/>
                    <a:pt x="1830877" y="1396865"/>
                    <a:pt x="1743482" y="1309315"/>
                  </a:cubicBezTo>
                  <a:cubicBezTo>
                    <a:pt x="1743482" y="1309315"/>
                    <a:pt x="1743482" y="1309315"/>
                    <a:pt x="1149198" y="713977"/>
                  </a:cubicBezTo>
                  <a:cubicBezTo>
                    <a:pt x="1061803" y="678957"/>
                    <a:pt x="956929" y="696467"/>
                    <a:pt x="887013" y="766507"/>
                  </a:cubicBezTo>
                  <a:cubicBezTo>
                    <a:pt x="887013" y="766507"/>
                    <a:pt x="887013" y="766507"/>
                    <a:pt x="860795" y="792772"/>
                  </a:cubicBezTo>
                  <a:cubicBezTo>
                    <a:pt x="790879" y="862812"/>
                    <a:pt x="773400" y="959116"/>
                    <a:pt x="808358" y="1046666"/>
                  </a:cubicBezTo>
                  <a:cubicBezTo>
                    <a:pt x="808358" y="1046666"/>
                    <a:pt x="808358" y="1046666"/>
                    <a:pt x="1315248" y="1554454"/>
                  </a:cubicBezTo>
                  <a:cubicBezTo>
                    <a:pt x="1402643" y="1642004"/>
                    <a:pt x="1402643" y="1790839"/>
                    <a:pt x="1315248" y="1878388"/>
                  </a:cubicBezTo>
                  <a:cubicBezTo>
                    <a:pt x="1236592" y="1957183"/>
                    <a:pt x="1122979" y="1965938"/>
                    <a:pt x="1035584" y="1913408"/>
                  </a:cubicBezTo>
                  <a:cubicBezTo>
                    <a:pt x="1035584" y="1913408"/>
                    <a:pt x="1035584" y="1913408"/>
                    <a:pt x="1612390" y="2491236"/>
                  </a:cubicBezTo>
                  <a:cubicBezTo>
                    <a:pt x="1708524" y="2578786"/>
                    <a:pt x="1708524" y="2727621"/>
                    <a:pt x="1612390" y="2815170"/>
                  </a:cubicBezTo>
                  <a:cubicBezTo>
                    <a:pt x="1612390" y="2815170"/>
                    <a:pt x="1612390" y="2815170"/>
                    <a:pt x="1612390" y="2823925"/>
                  </a:cubicBezTo>
                  <a:cubicBezTo>
                    <a:pt x="1516256" y="2911475"/>
                    <a:pt x="1376424" y="2911475"/>
                    <a:pt x="1289029" y="2823925"/>
                  </a:cubicBezTo>
                  <a:cubicBezTo>
                    <a:pt x="1289029" y="2823925"/>
                    <a:pt x="1289029" y="2823925"/>
                    <a:pt x="546173" y="2079753"/>
                  </a:cubicBezTo>
                  <a:cubicBezTo>
                    <a:pt x="546173" y="2079753"/>
                    <a:pt x="546173" y="2079753"/>
                    <a:pt x="388863" y="2237342"/>
                  </a:cubicBezTo>
                  <a:cubicBezTo>
                    <a:pt x="388863" y="2237342"/>
                    <a:pt x="388863" y="2237342"/>
                    <a:pt x="380123" y="2246097"/>
                  </a:cubicBezTo>
                  <a:cubicBezTo>
                    <a:pt x="380123" y="2246097"/>
                    <a:pt x="380123" y="2246097"/>
                    <a:pt x="371384" y="2246097"/>
                  </a:cubicBezTo>
                  <a:cubicBezTo>
                    <a:pt x="283989" y="2333647"/>
                    <a:pt x="144157" y="2324892"/>
                    <a:pt x="65502" y="2246097"/>
                  </a:cubicBezTo>
                  <a:cubicBezTo>
                    <a:pt x="65502" y="2246097"/>
                    <a:pt x="65502" y="2246097"/>
                    <a:pt x="2363" y="2182846"/>
                  </a:cubicBezTo>
                  <a:lnTo>
                    <a:pt x="0" y="2180479"/>
                  </a:lnTo>
                  <a:lnTo>
                    <a:pt x="0" y="241843"/>
                  </a:lnTo>
                  <a:lnTo>
                    <a:pt x="46589" y="289412"/>
                  </a:lnTo>
                  <a:cubicBezTo>
                    <a:pt x="90082" y="333820"/>
                    <a:pt x="139787" y="384571"/>
                    <a:pt x="196594" y="442573"/>
                  </a:cubicBezTo>
                  <a:cubicBezTo>
                    <a:pt x="144157" y="346268"/>
                    <a:pt x="161636" y="223699"/>
                    <a:pt x="240292" y="144904"/>
                  </a:cubicBezTo>
                  <a:cubicBezTo>
                    <a:pt x="318947" y="57354"/>
                    <a:pt x="450039" y="48599"/>
                    <a:pt x="546173" y="109884"/>
                  </a:cubicBezTo>
                  <a:cubicBezTo>
                    <a:pt x="546173" y="109884"/>
                    <a:pt x="546173" y="109884"/>
                    <a:pt x="484964" y="48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855327" y="179388"/>
              <a:ext cx="699184" cy="700090"/>
            </a:xfrm>
            <a:custGeom>
              <a:avLst/>
              <a:gdLst>
                <a:gd name="T0" fmla="*/ 130 w 140"/>
                <a:gd name="T1" fmla="*/ 130 h 140"/>
                <a:gd name="T2" fmla="*/ 130 w 140"/>
                <a:gd name="T3" fmla="*/ 130 h 140"/>
                <a:gd name="T4" fmla="*/ 93 w 140"/>
                <a:gd name="T5" fmla="*/ 130 h 140"/>
                <a:gd name="T6" fmla="*/ 10 w 140"/>
                <a:gd name="T7" fmla="*/ 47 h 140"/>
                <a:gd name="T8" fmla="*/ 10 w 140"/>
                <a:gd name="T9" fmla="*/ 10 h 140"/>
                <a:gd name="T10" fmla="*/ 10 w 140"/>
                <a:gd name="T11" fmla="*/ 10 h 140"/>
                <a:gd name="T12" fmla="*/ 47 w 140"/>
                <a:gd name="T13" fmla="*/ 10 h 140"/>
                <a:gd name="T14" fmla="*/ 130 w 140"/>
                <a:gd name="T15" fmla="*/ 93 h 140"/>
                <a:gd name="T16" fmla="*/ 130 w 140"/>
                <a:gd name="T17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30" y="130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19" y="140"/>
                    <a:pt x="103" y="140"/>
                    <a:pt x="93" y="13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7" y="0"/>
                    <a:pt x="47" y="10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40" y="103"/>
                    <a:pt x="140" y="120"/>
                    <a:pt x="13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68691" y="1650926"/>
              <a:ext cx="284752" cy="28566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101451" y="0"/>
              <a:ext cx="1724699" cy="1235346"/>
            </a:xfrm>
            <a:custGeom>
              <a:avLst/>
              <a:gdLst>
                <a:gd name="connsiteX0" fmla="*/ 0 w 1724699"/>
                <a:gd name="connsiteY0" fmla="*/ 0 h 1235346"/>
                <a:gd name="connsiteX1" fmla="*/ 332656 w 1724699"/>
                <a:gd name="connsiteY1" fmla="*/ 0 h 1235346"/>
                <a:gd name="connsiteX2" fmla="*/ 344720 w 1724699"/>
                <a:gd name="connsiteY2" fmla="*/ 12081 h 1235346"/>
                <a:gd name="connsiteX3" fmla="*/ 543314 w 1724699"/>
                <a:gd name="connsiteY3" fmla="*/ 210941 h 1235346"/>
                <a:gd name="connsiteX4" fmla="*/ 570656 w 1724699"/>
                <a:gd name="connsiteY4" fmla="*/ 78613 h 1235346"/>
                <a:gd name="connsiteX5" fmla="*/ 734705 w 1724699"/>
                <a:gd name="connsiteY5" fmla="*/ 78613 h 1235346"/>
                <a:gd name="connsiteX6" fmla="*/ 1687105 w 1724699"/>
                <a:gd name="connsiteY6" fmla="*/ 1032290 h 1235346"/>
                <a:gd name="connsiteX7" fmla="*/ 1687105 w 1724699"/>
                <a:gd name="connsiteY7" fmla="*/ 1201123 h 1235346"/>
                <a:gd name="connsiteX8" fmla="*/ 1523055 w 1724699"/>
                <a:gd name="connsiteY8" fmla="*/ 1201123 h 1235346"/>
                <a:gd name="connsiteX9" fmla="*/ 948881 w 1724699"/>
                <a:gd name="connsiteY9" fmla="*/ 630741 h 1235346"/>
                <a:gd name="connsiteX10" fmla="*/ 926097 w 1724699"/>
                <a:gd name="connsiteY10" fmla="*/ 758507 h 1235346"/>
                <a:gd name="connsiteX11" fmla="*/ 757490 w 1724699"/>
                <a:gd name="connsiteY11" fmla="*/ 758507 h 1235346"/>
                <a:gd name="connsiteX12" fmla="*/ 92891 w 1724699"/>
                <a:gd name="connsiteY12" fmla="*/ 93016 h 123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699" h="1235346">
                  <a:moveTo>
                    <a:pt x="0" y="0"/>
                  </a:moveTo>
                  <a:lnTo>
                    <a:pt x="332656" y="0"/>
                  </a:lnTo>
                  <a:lnTo>
                    <a:pt x="344720" y="12081"/>
                  </a:lnTo>
                  <a:cubicBezTo>
                    <a:pt x="397741" y="65173"/>
                    <a:pt x="462998" y="130517"/>
                    <a:pt x="543314" y="210941"/>
                  </a:cubicBezTo>
                  <a:cubicBezTo>
                    <a:pt x="525086" y="169873"/>
                    <a:pt x="534200" y="115117"/>
                    <a:pt x="570656" y="78613"/>
                  </a:cubicBezTo>
                  <a:cubicBezTo>
                    <a:pt x="616225" y="32982"/>
                    <a:pt x="689136" y="32982"/>
                    <a:pt x="734705" y="78613"/>
                  </a:cubicBezTo>
                  <a:cubicBezTo>
                    <a:pt x="734705" y="78613"/>
                    <a:pt x="734705" y="78613"/>
                    <a:pt x="1687105" y="1032290"/>
                  </a:cubicBezTo>
                  <a:cubicBezTo>
                    <a:pt x="1737231" y="1082484"/>
                    <a:pt x="1737231" y="1155492"/>
                    <a:pt x="1687105" y="1201123"/>
                  </a:cubicBezTo>
                  <a:cubicBezTo>
                    <a:pt x="1641535" y="1246754"/>
                    <a:pt x="1568624" y="1246754"/>
                    <a:pt x="1523055" y="1201123"/>
                  </a:cubicBezTo>
                  <a:cubicBezTo>
                    <a:pt x="1523055" y="1201123"/>
                    <a:pt x="1523055" y="1201123"/>
                    <a:pt x="948881" y="630741"/>
                  </a:cubicBezTo>
                  <a:cubicBezTo>
                    <a:pt x="967109" y="671809"/>
                    <a:pt x="957995" y="726566"/>
                    <a:pt x="926097" y="758507"/>
                  </a:cubicBezTo>
                  <a:cubicBezTo>
                    <a:pt x="875970" y="808701"/>
                    <a:pt x="803059" y="808701"/>
                    <a:pt x="757490" y="758507"/>
                  </a:cubicBezTo>
                  <a:cubicBezTo>
                    <a:pt x="757490" y="758507"/>
                    <a:pt x="757490" y="758507"/>
                    <a:pt x="92891" y="930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" y="1386774"/>
              <a:ext cx="968691" cy="1335630"/>
            </a:xfrm>
            <a:custGeom>
              <a:avLst/>
              <a:gdLst>
                <a:gd name="connsiteX0" fmla="*/ 0 w 968691"/>
                <a:gd name="connsiteY0" fmla="*/ 0 h 1335630"/>
                <a:gd name="connsiteX1" fmla="*/ 9078 w 968691"/>
                <a:gd name="connsiteY1" fmla="*/ 1720 h 1335630"/>
                <a:gd name="connsiteX2" fmla="*/ 51996 w 968691"/>
                <a:gd name="connsiteY2" fmla="*/ 29848 h 1335630"/>
                <a:gd name="connsiteX3" fmla="*/ 188819 w 968691"/>
                <a:gd name="connsiteY3" fmla="*/ 166848 h 1335630"/>
                <a:gd name="connsiteX4" fmla="*/ 228920 w 968691"/>
                <a:gd name="connsiteY4" fmla="*/ 207002 h 1335630"/>
                <a:gd name="connsiteX5" fmla="*/ 234562 w 968691"/>
                <a:gd name="connsiteY5" fmla="*/ 207002 h 1335630"/>
                <a:gd name="connsiteX6" fmla="*/ 251004 w 968691"/>
                <a:gd name="connsiteY6" fmla="*/ 223379 h 1335630"/>
                <a:gd name="connsiteX7" fmla="*/ 929535 w 968691"/>
                <a:gd name="connsiteY7" fmla="*/ 899187 h 1335630"/>
                <a:gd name="connsiteX8" fmla="*/ 929535 w 968691"/>
                <a:gd name="connsiteY8" fmla="*/ 1092581 h 1335630"/>
                <a:gd name="connsiteX9" fmla="*/ 736362 w 968691"/>
                <a:gd name="connsiteY9" fmla="*/ 1092581 h 1335630"/>
                <a:gd name="connsiteX10" fmla="*/ 402226 w 968691"/>
                <a:gd name="connsiteY10" fmla="*/ 758061 h 1335630"/>
                <a:gd name="connsiteX11" fmla="*/ 240379 w 968691"/>
                <a:gd name="connsiteY11" fmla="*/ 778969 h 1335630"/>
                <a:gd name="connsiteX12" fmla="*/ 219495 w 968691"/>
                <a:gd name="connsiteY12" fmla="*/ 941002 h 1335630"/>
                <a:gd name="connsiteX13" fmla="*/ 235158 w 968691"/>
                <a:gd name="connsiteY13" fmla="*/ 967136 h 1335630"/>
                <a:gd name="connsiteX14" fmla="*/ 271704 w 968691"/>
                <a:gd name="connsiteY14" fmla="*/ 1003724 h 1335630"/>
                <a:gd name="connsiteX15" fmla="*/ 376122 w 968691"/>
                <a:gd name="connsiteY15" fmla="*/ 1108262 h 1335630"/>
                <a:gd name="connsiteX16" fmla="*/ 376122 w 968691"/>
                <a:gd name="connsiteY16" fmla="*/ 1296429 h 1335630"/>
                <a:gd name="connsiteX17" fmla="*/ 279535 w 968691"/>
                <a:gd name="connsiteY17" fmla="*/ 1335630 h 1335630"/>
                <a:gd name="connsiteX18" fmla="*/ 182949 w 968691"/>
                <a:gd name="connsiteY18" fmla="*/ 1296429 h 1335630"/>
                <a:gd name="connsiteX19" fmla="*/ 14771 w 968691"/>
                <a:gd name="connsiteY19" fmla="*/ 1128978 h 1335630"/>
                <a:gd name="connsiteX20" fmla="*/ 0 w 968691"/>
                <a:gd name="connsiteY20" fmla="*/ 1114271 h 133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691" h="1335630">
                  <a:moveTo>
                    <a:pt x="0" y="0"/>
                  </a:moveTo>
                  <a:lnTo>
                    <a:pt x="9078" y="1720"/>
                  </a:lnTo>
                  <a:cubicBezTo>
                    <a:pt x="24840" y="7971"/>
                    <a:pt x="39511" y="17347"/>
                    <a:pt x="51996" y="29848"/>
                  </a:cubicBezTo>
                  <a:cubicBezTo>
                    <a:pt x="103811" y="81730"/>
                    <a:pt x="149148" y="127127"/>
                    <a:pt x="188819" y="166848"/>
                  </a:cubicBezTo>
                  <a:lnTo>
                    <a:pt x="228920" y="207002"/>
                  </a:lnTo>
                  <a:lnTo>
                    <a:pt x="234562" y="207002"/>
                  </a:lnTo>
                  <a:lnTo>
                    <a:pt x="251004" y="223379"/>
                  </a:lnTo>
                  <a:cubicBezTo>
                    <a:pt x="929535" y="899187"/>
                    <a:pt x="929535" y="899187"/>
                    <a:pt x="929535" y="899187"/>
                  </a:cubicBezTo>
                  <a:cubicBezTo>
                    <a:pt x="981743" y="956682"/>
                    <a:pt x="981743" y="1040312"/>
                    <a:pt x="929535" y="1092581"/>
                  </a:cubicBezTo>
                  <a:cubicBezTo>
                    <a:pt x="877325" y="1144850"/>
                    <a:pt x="788571" y="1144850"/>
                    <a:pt x="736362" y="1092581"/>
                  </a:cubicBezTo>
                  <a:cubicBezTo>
                    <a:pt x="402226" y="758061"/>
                    <a:pt x="402226" y="758061"/>
                    <a:pt x="402226" y="758061"/>
                  </a:cubicBezTo>
                  <a:cubicBezTo>
                    <a:pt x="350017" y="726700"/>
                    <a:pt x="282146" y="737154"/>
                    <a:pt x="240379" y="778969"/>
                  </a:cubicBezTo>
                  <a:cubicBezTo>
                    <a:pt x="198612" y="826010"/>
                    <a:pt x="188170" y="888733"/>
                    <a:pt x="219495" y="941002"/>
                  </a:cubicBezTo>
                  <a:cubicBezTo>
                    <a:pt x="235158" y="967136"/>
                    <a:pt x="235158" y="967136"/>
                    <a:pt x="235158" y="967136"/>
                  </a:cubicBezTo>
                  <a:cubicBezTo>
                    <a:pt x="271704" y="1003724"/>
                    <a:pt x="271704" y="1003724"/>
                    <a:pt x="271704" y="1003724"/>
                  </a:cubicBezTo>
                  <a:cubicBezTo>
                    <a:pt x="376122" y="1108262"/>
                    <a:pt x="376122" y="1108262"/>
                    <a:pt x="376122" y="1108262"/>
                  </a:cubicBezTo>
                  <a:cubicBezTo>
                    <a:pt x="428330" y="1160531"/>
                    <a:pt x="428330" y="1244160"/>
                    <a:pt x="376122" y="1296429"/>
                  </a:cubicBezTo>
                  <a:cubicBezTo>
                    <a:pt x="350017" y="1322563"/>
                    <a:pt x="314776" y="1335630"/>
                    <a:pt x="279535" y="1335630"/>
                  </a:cubicBezTo>
                  <a:cubicBezTo>
                    <a:pt x="244294" y="1335630"/>
                    <a:pt x="209053" y="1322563"/>
                    <a:pt x="182949" y="1296429"/>
                  </a:cubicBezTo>
                  <a:cubicBezTo>
                    <a:pt x="123235" y="1236973"/>
                    <a:pt x="67254" y="1181234"/>
                    <a:pt x="14771" y="1128978"/>
                  </a:cubicBezTo>
                  <a:lnTo>
                    <a:pt x="0" y="11142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776" y="2971108"/>
              <a:ext cx="1023805" cy="1024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532183" y="2620177"/>
            <a:ext cx="60020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Présentation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projet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reverse-shell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Vagrant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Démonstration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Problèmes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rencontrés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Pour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aller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plus loin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0" i="0" dirty="0" smtClean="0">
              <a:solidFill>
                <a:schemeClr val="bg1">
                  <a:lumMod val="5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909146" y="1881269"/>
            <a:ext cx="774240" cy="157482"/>
            <a:chOff x="2207258" y="5566730"/>
            <a:chExt cx="774240" cy="157482"/>
          </a:xfrm>
        </p:grpSpPr>
        <p:sp>
          <p:nvSpPr>
            <p:cNvPr id="25" name="Oval 24"/>
            <p:cNvSpPr/>
            <p:nvPr/>
          </p:nvSpPr>
          <p:spPr>
            <a:xfrm>
              <a:off x="2207258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515637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24016" y="5566730"/>
              <a:ext cx="157482" cy="157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2532186" y="633046"/>
            <a:ext cx="3050061" cy="1993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76529" y="1245238"/>
            <a:ext cx="34057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400" dirty="0" err="1" smtClean="0">
                <a:solidFill>
                  <a:schemeClr val="bg1"/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Sommaire</a:t>
            </a:r>
            <a:endParaRPr lang="en-US" sz="36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63800" y="2785837"/>
            <a:ext cx="86485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Présentation</a:t>
            </a:r>
            <a:r>
              <a:rPr lang="en-US" sz="5000" dirty="0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 du </a:t>
            </a:r>
            <a:r>
              <a:rPr lang="en-US" sz="5000" dirty="0" err="1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projet</a:t>
            </a:r>
            <a:endParaRPr lang="en-US" sz="5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1776" y="3856694"/>
            <a:ext cx="4771957" cy="2789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objectifs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Gestion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 Web SSH</a:t>
            </a:r>
          </a:p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Reverse-shell</a:t>
            </a:r>
          </a:p>
          <a:p>
            <a:pPr algn="r">
              <a:lnSpc>
                <a:spcPct val="150000"/>
              </a:lnSpc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Déploiement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Vagrant</a:t>
            </a:r>
          </a:p>
          <a:p>
            <a:pPr algn="r">
              <a:lnSpc>
                <a:spcPct val="150000"/>
              </a:lnSpc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Automatisation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tâches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0" y="0"/>
            <a:ext cx="5913700" cy="6175946"/>
            <a:chOff x="0" y="0"/>
            <a:chExt cx="3826150" cy="3995822"/>
          </a:xfrm>
          <a:solidFill>
            <a:schemeClr val="accent2"/>
          </a:solidFill>
          <a:effectLst>
            <a:outerShdw blurRad="1270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0" y="0"/>
              <a:ext cx="2544986" cy="1579488"/>
            </a:xfrm>
            <a:custGeom>
              <a:avLst/>
              <a:gdLst>
                <a:gd name="connsiteX0" fmla="*/ 436484 w 4655914"/>
                <a:gd name="connsiteY0" fmla="*/ 0 h 2889587"/>
                <a:gd name="connsiteX1" fmla="*/ 1081239 w 4655914"/>
                <a:gd name="connsiteY1" fmla="*/ 0 h 2889587"/>
                <a:gd name="connsiteX2" fmla="*/ 1132182 w 4655914"/>
                <a:gd name="connsiteY2" fmla="*/ 50604 h 2889587"/>
                <a:gd name="connsiteX3" fmla="*/ 1315248 w 4655914"/>
                <a:gd name="connsiteY3" fmla="*/ 232454 h 2889587"/>
                <a:gd name="connsiteX4" fmla="*/ 1307874 w 4655914"/>
                <a:gd name="connsiteY4" fmla="*/ 24386 h 2889587"/>
                <a:gd name="connsiteX5" fmla="*/ 1324173 w 4655914"/>
                <a:gd name="connsiteY5" fmla="*/ 0 h 2889587"/>
                <a:gd name="connsiteX6" fmla="*/ 2315472 w 4655914"/>
                <a:gd name="connsiteY6" fmla="*/ 0 h 2889587"/>
                <a:gd name="connsiteX7" fmla="*/ 2351841 w 4655914"/>
                <a:gd name="connsiteY7" fmla="*/ 36433 h 2889587"/>
                <a:gd name="connsiteX8" fmla="*/ 4583814 w 4655914"/>
                <a:gd name="connsiteY8" fmla="*/ 2272362 h 2889587"/>
                <a:gd name="connsiteX9" fmla="*/ 4583814 w 4655914"/>
                <a:gd name="connsiteY9" fmla="*/ 2596296 h 2889587"/>
                <a:gd name="connsiteX10" fmla="*/ 4269193 w 4655914"/>
                <a:gd name="connsiteY10" fmla="*/ 2596296 h 2889587"/>
                <a:gd name="connsiteX11" fmla="*/ 2189196 w 4655914"/>
                <a:gd name="connsiteY11" fmla="*/ 512613 h 2889587"/>
                <a:gd name="connsiteX12" fmla="*/ 1953230 w 4655914"/>
                <a:gd name="connsiteY12" fmla="*/ 565142 h 2889587"/>
                <a:gd name="connsiteX13" fmla="*/ 1918272 w 4655914"/>
                <a:gd name="connsiteY13" fmla="*/ 836547 h 2889587"/>
                <a:gd name="connsiteX14" fmla="*/ 2066843 w 4655914"/>
                <a:gd name="connsiteY14" fmla="*/ 985381 h 2889587"/>
                <a:gd name="connsiteX15" fmla="*/ 2066843 w 4655914"/>
                <a:gd name="connsiteY15" fmla="*/ 1309315 h 2889587"/>
                <a:gd name="connsiteX16" fmla="*/ 1743482 w 4655914"/>
                <a:gd name="connsiteY16" fmla="*/ 1309315 h 2889587"/>
                <a:gd name="connsiteX17" fmla="*/ 1149198 w 4655914"/>
                <a:gd name="connsiteY17" fmla="*/ 713977 h 2889587"/>
                <a:gd name="connsiteX18" fmla="*/ 887013 w 4655914"/>
                <a:gd name="connsiteY18" fmla="*/ 766507 h 2889587"/>
                <a:gd name="connsiteX19" fmla="*/ 860795 w 4655914"/>
                <a:gd name="connsiteY19" fmla="*/ 792772 h 2889587"/>
                <a:gd name="connsiteX20" fmla="*/ 808358 w 4655914"/>
                <a:gd name="connsiteY20" fmla="*/ 1046666 h 2889587"/>
                <a:gd name="connsiteX21" fmla="*/ 1315248 w 4655914"/>
                <a:gd name="connsiteY21" fmla="*/ 1554454 h 2889587"/>
                <a:gd name="connsiteX22" fmla="*/ 1315248 w 4655914"/>
                <a:gd name="connsiteY22" fmla="*/ 1878388 h 2889587"/>
                <a:gd name="connsiteX23" fmla="*/ 1035584 w 4655914"/>
                <a:gd name="connsiteY23" fmla="*/ 1913408 h 2889587"/>
                <a:gd name="connsiteX24" fmla="*/ 1612390 w 4655914"/>
                <a:gd name="connsiteY24" fmla="*/ 2491236 h 2889587"/>
                <a:gd name="connsiteX25" fmla="*/ 1612390 w 4655914"/>
                <a:gd name="connsiteY25" fmla="*/ 2815170 h 2889587"/>
                <a:gd name="connsiteX26" fmla="*/ 1612390 w 4655914"/>
                <a:gd name="connsiteY26" fmla="*/ 2823925 h 2889587"/>
                <a:gd name="connsiteX27" fmla="*/ 1289029 w 4655914"/>
                <a:gd name="connsiteY27" fmla="*/ 2823925 h 2889587"/>
                <a:gd name="connsiteX28" fmla="*/ 546173 w 4655914"/>
                <a:gd name="connsiteY28" fmla="*/ 2079753 h 2889587"/>
                <a:gd name="connsiteX29" fmla="*/ 388863 w 4655914"/>
                <a:gd name="connsiteY29" fmla="*/ 2237342 h 2889587"/>
                <a:gd name="connsiteX30" fmla="*/ 380123 w 4655914"/>
                <a:gd name="connsiteY30" fmla="*/ 2246097 h 2889587"/>
                <a:gd name="connsiteX31" fmla="*/ 371384 w 4655914"/>
                <a:gd name="connsiteY31" fmla="*/ 2246097 h 2889587"/>
                <a:gd name="connsiteX32" fmla="*/ 65502 w 4655914"/>
                <a:gd name="connsiteY32" fmla="*/ 2246097 h 2889587"/>
                <a:gd name="connsiteX33" fmla="*/ 2363 w 4655914"/>
                <a:gd name="connsiteY33" fmla="*/ 2182846 h 2889587"/>
                <a:gd name="connsiteX34" fmla="*/ 0 w 4655914"/>
                <a:gd name="connsiteY34" fmla="*/ 2180479 h 2889587"/>
                <a:gd name="connsiteX35" fmla="*/ 0 w 4655914"/>
                <a:gd name="connsiteY35" fmla="*/ 241843 h 2889587"/>
                <a:gd name="connsiteX36" fmla="*/ 46589 w 4655914"/>
                <a:gd name="connsiteY36" fmla="*/ 289412 h 2889587"/>
                <a:gd name="connsiteX37" fmla="*/ 196594 w 4655914"/>
                <a:gd name="connsiteY37" fmla="*/ 442573 h 2889587"/>
                <a:gd name="connsiteX38" fmla="*/ 240292 w 4655914"/>
                <a:gd name="connsiteY38" fmla="*/ 144904 h 2889587"/>
                <a:gd name="connsiteX39" fmla="*/ 546173 w 4655914"/>
                <a:gd name="connsiteY39" fmla="*/ 109884 h 2889587"/>
                <a:gd name="connsiteX40" fmla="*/ 484964 w 4655914"/>
                <a:gd name="connsiteY40" fmla="*/ 48566 h 28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5914" h="2889587">
                  <a:moveTo>
                    <a:pt x="436484" y="0"/>
                  </a:moveTo>
                  <a:lnTo>
                    <a:pt x="1081239" y="0"/>
                  </a:lnTo>
                  <a:lnTo>
                    <a:pt x="1132182" y="50604"/>
                  </a:lnTo>
                  <a:cubicBezTo>
                    <a:pt x="1189311" y="107354"/>
                    <a:pt x="1250248" y="167886"/>
                    <a:pt x="1315248" y="232454"/>
                  </a:cubicBezTo>
                  <a:cubicBezTo>
                    <a:pt x="1275920" y="166792"/>
                    <a:pt x="1275920" y="91280"/>
                    <a:pt x="1307874" y="24386"/>
                  </a:cubicBezTo>
                  <a:lnTo>
                    <a:pt x="1324173" y="0"/>
                  </a:lnTo>
                  <a:lnTo>
                    <a:pt x="2315472" y="0"/>
                  </a:lnTo>
                  <a:lnTo>
                    <a:pt x="2351841" y="36433"/>
                  </a:lnTo>
                  <a:cubicBezTo>
                    <a:pt x="2756127" y="441436"/>
                    <a:pt x="3437030" y="1123546"/>
                    <a:pt x="4583814" y="2272362"/>
                  </a:cubicBezTo>
                  <a:cubicBezTo>
                    <a:pt x="4679948" y="2359912"/>
                    <a:pt x="4679948" y="2499991"/>
                    <a:pt x="4583814" y="2596296"/>
                  </a:cubicBezTo>
                  <a:cubicBezTo>
                    <a:pt x="4496419" y="2683846"/>
                    <a:pt x="4356587" y="2683846"/>
                    <a:pt x="4269193" y="2596296"/>
                  </a:cubicBezTo>
                  <a:cubicBezTo>
                    <a:pt x="4269193" y="2596296"/>
                    <a:pt x="4269193" y="2596296"/>
                    <a:pt x="2189196" y="512613"/>
                  </a:cubicBezTo>
                  <a:cubicBezTo>
                    <a:pt x="2110541" y="486348"/>
                    <a:pt x="2014406" y="503858"/>
                    <a:pt x="1953230" y="565142"/>
                  </a:cubicBezTo>
                  <a:cubicBezTo>
                    <a:pt x="1874575" y="635182"/>
                    <a:pt x="1865835" y="748997"/>
                    <a:pt x="1918272" y="836547"/>
                  </a:cubicBezTo>
                  <a:cubicBezTo>
                    <a:pt x="1918272" y="836547"/>
                    <a:pt x="1918272" y="836547"/>
                    <a:pt x="2066843" y="985381"/>
                  </a:cubicBezTo>
                  <a:cubicBezTo>
                    <a:pt x="2154238" y="1072931"/>
                    <a:pt x="2154238" y="1221765"/>
                    <a:pt x="2066843" y="1309315"/>
                  </a:cubicBezTo>
                  <a:cubicBezTo>
                    <a:pt x="1979448" y="1396865"/>
                    <a:pt x="1830877" y="1396865"/>
                    <a:pt x="1743482" y="1309315"/>
                  </a:cubicBezTo>
                  <a:cubicBezTo>
                    <a:pt x="1743482" y="1309315"/>
                    <a:pt x="1743482" y="1309315"/>
                    <a:pt x="1149198" y="713977"/>
                  </a:cubicBezTo>
                  <a:cubicBezTo>
                    <a:pt x="1061803" y="678957"/>
                    <a:pt x="956929" y="696467"/>
                    <a:pt x="887013" y="766507"/>
                  </a:cubicBezTo>
                  <a:cubicBezTo>
                    <a:pt x="887013" y="766507"/>
                    <a:pt x="887013" y="766507"/>
                    <a:pt x="860795" y="792772"/>
                  </a:cubicBezTo>
                  <a:cubicBezTo>
                    <a:pt x="790879" y="862812"/>
                    <a:pt x="773400" y="959116"/>
                    <a:pt x="808358" y="1046666"/>
                  </a:cubicBezTo>
                  <a:cubicBezTo>
                    <a:pt x="808358" y="1046666"/>
                    <a:pt x="808358" y="1046666"/>
                    <a:pt x="1315248" y="1554454"/>
                  </a:cubicBezTo>
                  <a:cubicBezTo>
                    <a:pt x="1402643" y="1642004"/>
                    <a:pt x="1402643" y="1790839"/>
                    <a:pt x="1315248" y="1878388"/>
                  </a:cubicBezTo>
                  <a:cubicBezTo>
                    <a:pt x="1236592" y="1957183"/>
                    <a:pt x="1122979" y="1965938"/>
                    <a:pt x="1035584" y="1913408"/>
                  </a:cubicBezTo>
                  <a:cubicBezTo>
                    <a:pt x="1035584" y="1913408"/>
                    <a:pt x="1035584" y="1913408"/>
                    <a:pt x="1612390" y="2491236"/>
                  </a:cubicBezTo>
                  <a:cubicBezTo>
                    <a:pt x="1708524" y="2578786"/>
                    <a:pt x="1708524" y="2727621"/>
                    <a:pt x="1612390" y="2815170"/>
                  </a:cubicBezTo>
                  <a:cubicBezTo>
                    <a:pt x="1612390" y="2815170"/>
                    <a:pt x="1612390" y="2815170"/>
                    <a:pt x="1612390" y="2823925"/>
                  </a:cubicBezTo>
                  <a:cubicBezTo>
                    <a:pt x="1516256" y="2911475"/>
                    <a:pt x="1376424" y="2911475"/>
                    <a:pt x="1289029" y="2823925"/>
                  </a:cubicBezTo>
                  <a:cubicBezTo>
                    <a:pt x="1289029" y="2823925"/>
                    <a:pt x="1289029" y="2823925"/>
                    <a:pt x="546173" y="2079753"/>
                  </a:cubicBezTo>
                  <a:cubicBezTo>
                    <a:pt x="546173" y="2079753"/>
                    <a:pt x="546173" y="2079753"/>
                    <a:pt x="388863" y="2237342"/>
                  </a:cubicBezTo>
                  <a:cubicBezTo>
                    <a:pt x="388863" y="2237342"/>
                    <a:pt x="388863" y="2237342"/>
                    <a:pt x="380123" y="2246097"/>
                  </a:cubicBezTo>
                  <a:cubicBezTo>
                    <a:pt x="380123" y="2246097"/>
                    <a:pt x="380123" y="2246097"/>
                    <a:pt x="371384" y="2246097"/>
                  </a:cubicBezTo>
                  <a:cubicBezTo>
                    <a:pt x="283989" y="2333647"/>
                    <a:pt x="144157" y="2324892"/>
                    <a:pt x="65502" y="2246097"/>
                  </a:cubicBezTo>
                  <a:cubicBezTo>
                    <a:pt x="65502" y="2246097"/>
                    <a:pt x="65502" y="2246097"/>
                    <a:pt x="2363" y="2182846"/>
                  </a:cubicBezTo>
                  <a:lnTo>
                    <a:pt x="0" y="2180479"/>
                  </a:lnTo>
                  <a:lnTo>
                    <a:pt x="0" y="241843"/>
                  </a:lnTo>
                  <a:lnTo>
                    <a:pt x="46589" y="289412"/>
                  </a:lnTo>
                  <a:cubicBezTo>
                    <a:pt x="90082" y="333820"/>
                    <a:pt x="139787" y="384571"/>
                    <a:pt x="196594" y="442573"/>
                  </a:cubicBezTo>
                  <a:cubicBezTo>
                    <a:pt x="144157" y="346268"/>
                    <a:pt x="161636" y="223699"/>
                    <a:pt x="240292" y="144904"/>
                  </a:cubicBezTo>
                  <a:cubicBezTo>
                    <a:pt x="318947" y="57354"/>
                    <a:pt x="450039" y="48599"/>
                    <a:pt x="546173" y="109884"/>
                  </a:cubicBezTo>
                  <a:cubicBezTo>
                    <a:pt x="546173" y="109884"/>
                    <a:pt x="546173" y="109884"/>
                    <a:pt x="484964" y="48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855327" y="179388"/>
              <a:ext cx="699184" cy="700090"/>
            </a:xfrm>
            <a:custGeom>
              <a:avLst/>
              <a:gdLst>
                <a:gd name="T0" fmla="*/ 130 w 140"/>
                <a:gd name="T1" fmla="*/ 130 h 140"/>
                <a:gd name="T2" fmla="*/ 130 w 140"/>
                <a:gd name="T3" fmla="*/ 130 h 140"/>
                <a:gd name="T4" fmla="*/ 93 w 140"/>
                <a:gd name="T5" fmla="*/ 130 h 140"/>
                <a:gd name="T6" fmla="*/ 10 w 140"/>
                <a:gd name="T7" fmla="*/ 47 h 140"/>
                <a:gd name="T8" fmla="*/ 10 w 140"/>
                <a:gd name="T9" fmla="*/ 10 h 140"/>
                <a:gd name="T10" fmla="*/ 10 w 140"/>
                <a:gd name="T11" fmla="*/ 10 h 140"/>
                <a:gd name="T12" fmla="*/ 47 w 140"/>
                <a:gd name="T13" fmla="*/ 10 h 140"/>
                <a:gd name="T14" fmla="*/ 130 w 140"/>
                <a:gd name="T15" fmla="*/ 93 h 140"/>
                <a:gd name="T16" fmla="*/ 130 w 140"/>
                <a:gd name="T17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30" y="130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19" y="140"/>
                    <a:pt x="103" y="140"/>
                    <a:pt x="93" y="13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7" y="0"/>
                    <a:pt x="47" y="10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40" y="103"/>
                    <a:pt x="140" y="120"/>
                    <a:pt x="13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968691" y="1650926"/>
              <a:ext cx="284752" cy="28566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101451" y="0"/>
              <a:ext cx="1724699" cy="1235346"/>
            </a:xfrm>
            <a:custGeom>
              <a:avLst/>
              <a:gdLst>
                <a:gd name="connsiteX0" fmla="*/ 0 w 1724699"/>
                <a:gd name="connsiteY0" fmla="*/ 0 h 1235346"/>
                <a:gd name="connsiteX1" fmla="*/ 332656 w 1724699"/>
                <a:gd name="connsiteY1" fmla="*/ 0 h 1235346"/>
                <a:gd name="connsiteX2" fmla="*/ 344720 w 1724699"/>
                <a:gd name="connsiteY2" fmla="*/ 12081 h 1235346"/>
                <a:gd name="connsiteX3" fmla="*/ 543314 w 1724699"/>
                <a:gd name="connsiteY3" fmla="*/ 210941 h 1235346"/>
                <a:gd name="connsiteX4" fmla="*/ 570656 w 1724699"/>
                <a:gd name="connsiteY4" fmla="*/ 78613 h 1235346"/>
                <a:gd name="connsiteX5" fmla="*/ 734705 w 1724699"/>
                <a:gd name="connsiteY5" fmla="*/ 78613 h 1235346"/>
                <a:gd name="connsiteX6" fmla="*/ 1687105 w 1724699"/>
                <a:gd name="connsiteY6" fmla="*/ 1032290 h 1235346"/>
                <a:gd name="connsiteX7" fmla="*/ 1687105 w 1724699"/>
                <a:gd name="connsiteY7" fmla="*/ 1201123 h 1235346"/>
                <a:gd name="connsiteX8" fmla="*/ 1523055 w 1724699"/>
                <a:gd name="connsiteY8" fmla="*/ 1201123 h 1235346"/>
                <a:gd name="connsiteX9" fmla="*/ 948881 w 1724699"/>
                <a:gd name="connsiteY9" fmla="*/ 630741 h 1235346"/>
                <a:gd name="connsiteX10" fmla="*/ 926097 w 1724699"/>
                <a:gd name="connsiteY10" fmla="*/ 758507 h 1235346"/>
                <a:gd name="connsiteX11" fmla="*/ 757490 w 1724699"/>
                <a:gd name="connsiteY11" fmla="*/ 758507 h 1235346"/>
                <a:gd name="connsiteX12" fmla="*/ 92891 w 1724699"/>
                <a:gd name="connsiteY12" fmla="*/ 93016 h 123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699" h="1235346">
                  <a:moveTo>
                    <a:pt x="0" y="0"/>
                  </a:moveTo>
                  <a:lnTo>
                    <a:pt x="332656" y="0"/>
                  </a:lnTo>
                  <a:lnTo>
                    <a:pt x="344720" y="12081"/>
                  </a:lnTo>
                  <a:cubicBezTo>
                    <a:pt x="397741" y="65173"/>
                    <a:pt x="462998" y="130517"/>
                    <a:pt x="543314" y="210941"/>
                  </a:cubicBezTo>
                  <a:cubicBezTo>
                    <a:pt x="525086" y="169873"/>
                    <a:pt x="534200" y="115117"/>
                    <a:pt x="570656" y="78613"/>
                  </a:cubicBezTo>
                  <a:cubicBezTo>
                    <a:pt x="616225" y="32982"/>
                    <a:pt x="689136" y="32982"/>
                    <a:pt x="734705" y="78613"/>
                  </a:cubicBezTo>
                  <a:cubicBezTo>
                    <a:pt x="734705" y="78613"/>
                    <a:pt x="734705" y="78613"/>
                    <a:pt x="1687105" y="1032290"/>
                  </a:cubicBezTo>
                  <a:cubicBezTo>
                    <a:pt x="1737231" y="1082484"/>
                    <a:pt x="1737231" y="1155492"/>
                    <a:pt x="1687105" y="1201123"/>
                  </a:cubicBezTo>
                  <a:cubicBezTo>
                    <a:pt x="1641535" y="1246754"/>
                    <a:pt x="1568624" y="1246754"/>
                    <a:pt x="1523055" y="1201123"/>
                  </a:cubicBezTo>
                  <a:cubicBezTo>
                    <a:pt x="1523055" y="1201123"/>
                    <a:pt x="1523055" y="1201123"/>
                    <a:pt x="948881" y="630741"/>
                  </a:cubicBezTo>
                  <a:cubicBezTo>
                    <a:pt x="967109" y="671809"/>
                    <a:pt x="957995" y="726566"/>
                    <a:pt x="926097" y="758507"/>
                  </a:cubicBezTo>
                  <a:cubicBezTo>
                    <a:pt x="875970" y="808701"/>
                    <a:pt x="803059" y="808701"/>
                    <a:pt x="757490" y="758507"/>
                  </a:cubicBezTo>
                  <a:cubicBezTo>
                    <a:pt x="757490" y="758507"/>
                    <a:pt x="757490" y="758507"/>
                    <a:pt x="92891" y="930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" y="1386774"/>
              <a:ext cx="968691" cy="1335630"/>
            </a:xfrm>
            <a:custGeom>
              <a:avLst/>
              <a:gdLst>
                <a:gd name="connsiteX0" fmla="*/ 0 w 968691"/>
                <a:gd name="connsiteY0" fmla="*/ 0 h 1335630"/>
                <a:gd name="connsiteX1" fmla="*/ 9078 w 968691"/>
                <a:gd name="connsiteY1" fmla="*/ 1720 h 1335630"/>
                <a:gd name="connsiteX2" fmla="*/ 51996 w 968691"/>
                <a:gd name="connsiteY2" fmla="*/ 29848 h 1335630"/>
                <a:gd name="connsiteX3" fmla="*/ 188819 w 968691"/>
                <a:gd name="connsiteY3" fmla="*/ 166848 h 1335630"/>
                <a:gd name="connsiteX4" fmla="*/ 228920 w 968691"/>
                <a:gd name="connsiteY4" fmla="*/ 207002 h 1335630"/>
                <a:gd name="connsiteX5" fmla="*/ 234562 w 968691"/>
                <a:gd name="connsiteY5" fmla="*/ 207002 h 1335630"/>
                <a:gd name="connsiteX6" fmla="*/ 251004 w 968691"/>
                <a:gd name="connsiteY6" fmla="*/ 223379 h 1335630"/>
                <a:gd name="connsiteX7" fmla="*/ 929535 w 968691"/>
                <a:gd name="connsiteY7" fmla="*/ 899187 h 1335630"/>
                <a:gd name="connsiteX8" fmla="*/ 929535 w 968691"/>
                <a:gd name="connsiteY8" fmla="*/ 1092581 h 1335630"/>
                <a:gd name="connsiteX9" fmla="*/ 736362 w 968691"/>
                <a:gd name="connsiteY9" fmla="*/ 1092581 h 1335630"/>
                <a:gd name="connsiteX10" fmla="*/ 402226 w 968691"/>
                <a:gd name="connsiteY10" fmla="*/ 758061 h 1335630"/>
                <a:gd name="connsiteX11" fmla="*/ 240379 w 968691"/>
                <a:gd name="connsiteY11" fmla="*/ 778969 h 1335630"/>
                <a:gd name="connsiteX12" fmla="*/ 219495 w 968691"/>
                <a:gd name="connsiteY12" fmla="*/ 941002 h 1335630"/>
                <a:gd name="connsiteX13" fmla="*/ 235158 w 968691"/>
                <a:gd name="connsiteY13" fmla="*/ 967136 h 1335630"/>
                <a:gd name="connsiteX14" fmla="*/ 271704 w 968691"/>
                <a:gd name="connsiteY14" fmla="*/ 1003724 h 1335630"/>
                <a:gd name="connsiteX15" fmla="*/ 376122 w 968691"/>
                <a:gd name="connsiteY15" fmla="*/ 1108262 h 1335630"/>
                <a:gd name="connsiteX16" fmla="*/ 376122 w 968691"/>
                <a:gd name="connsiteY16" fmla="*/ 1296429 h 1335630"/>
                <a:gd name="connsiteX17" fmla="*/ 279535 w 968691"/>
                <a:gd name="connsiteY17" fmla="*/ 1335630 h 1335630"/>
                <a:gd name="connsiteX18" fmla="*/ 182949 w 968691"/>
                <a:gd name="connsiteY18" fmla="*/ 1296429 h 1335630"/>
                <a:gd name="connsiteX19" fmla="*/ 14771 w 968691"/>
                <a:gd name="connsiteY19" fmla="*/ 1128978 h 1335630"/>
                <a:gd name="connsiteX20" fmla="*/ 0 w 968691"/>
                <a:gd name="connsiteY20" fmla="*/ 1114271 h 133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691" h="1335630">
                  <a:moveTo>
                    <a:pt x="0" y="0"/>
                  </a:moveTo>
                  <a:lnTo>
                    <a:pt x="9078" y="1720"/>
                  </a:lnTo>
                  <a:cubicBezTo>
                    <a:pt x="24840" y="7971"/>
                    <a:pt x="39511" y="17347"/>
                    <a:pt x="51996" y="29848"/>
                  </a:cubicBezTo>
                  <a:cubicBezTo>
                    <a:pt x="103811" y="81730"/>
                    <a:pt x="149148" y="127127"/>
                    <a:pt x="188819" y="166848"/>
                  </a:cubicBezTo>
                  <a:lnTo>
                    <a:pt x="228920" y="207002"/>
                  </a:lnTo>
                  <a:lnTo>
                    <a:pt x="234562" y="207002"/>
                  </a:lnTo>
                  <a:lnTo>
                    <a:pt x="251004" y="223379"/>
                  </a:lnTo>
                  <a:cubicBezTo>
                    <a:pt x="929535" y="899187"/>
                    <a:pt x="929535" y="899187"/>
                    <a:pt x="929535" y="899187"/>
                  </a:cubicBezTo>
                  <a:cubicBezTo>
                    <a:pt x="981743" y="956682"/>
                    <a:pt x="981743" y="1040312"/>
                    <a:pt x="929535" y="1092581"/>
                  </a:cubicBezTo>
                  <a:cubicBezTo>
                    <a:pt x="877325" y="1144850"/>
                    <a:pt x="788571" y="1144850"/>
                    <a:pt x="736362" y="1092581"/>
                  </a:cubicBezTo>
                  <a:cubicBezTo>
                    <a:pt x="402226" y="758061"/>
                    <a:pt x="402226" y="758061"/>
                    <a:pt x="402226" y="758061"/>
                  </a:cubicBezTo>
                  <a:cubicBezTo>
                    <a:pt x="350017" y="726700"/>
                    <a:pt x="282146" y="737154"/>
                    <a:pt x="240379" y="778969"/>
                  </a:cubicBezTo>
                  <a:cubicBezTo>
                    <a:pt x="198612" y="826010"/>
                    <a:pt x="188170" y="888733"/>
                    <a:pt x="219495" y="941002"/>
                  </a:cubicBezTo>
                  <a:cubicBezTo>
                    <a:pt x="235158" y="967136"/>
                    <a:pt x="235158" y="967136"/>
                    <a:pt x="235158" y="967136"/>
                  </a:cubicBezTo>
                  <a:cubicBezTo>
                    <a:pt x="271704" y="1003724"/>
                    <a:pt x="271704" y="1003724"/>
                    <a:pt x="271704" y="1003724"/>
                  </a:cubicBezTo>
                  <a:cubicBezTo>
                    <a:pt x="376122" y="1108262"/>
                    <a:pt x="376122" y="1108262"/>
                    <a:pt x="376122" y="1108262"/>
                  </a:cubicBezTo>
                  <a:cubicBezTo>
                    <a:pt x="428330" y="1160531"/>
                    <a:pt x="428330" y="1244160"/>
                    <a:pt x="376122" y="1296429"/>
                  </a:cubicBezTo>
                  <a:cubicBezTo>
                    <a:pt x="350017" y="1322563"/>
                    <a:pt x="314776" y="1335630"/>
                    <a:pt x="279535" y="1335630"/>
                  </a:cubicBezTo>
                  <a:cubicBezTo>
                    <a:pt x="244294" y="1335630"/>
                    <a:pt x="209053" y="1322563"/>
                    <a:pt x="182949" y="1296429"/>
                  </a:cubicBezTo>
                  <a:cubicBezTo>
                    <a:pt x="123235" y="1236973"/>
                    <a:pt x="67254" y="1181234"/>
                    <a:pt x="14771" y="1128978"/>
                  </a:cubicBezTo>
                  <a:lnTo>
                    <a:pt x="0" y="11142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4776" y="2971108"/>
              <a:ext cx="1023805" cy="1024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2035" y="4137350"/>
            <a:ext cx="516714" cy="893351"/>
            <a:chOff x="5029867" y="3479337"/>
            <a:chExt cx="516714" cy="893351"/>
          </a:xfrm>
        </p:grpSpPr>
        <p:sp>
          <p:nvSpPr>
            <p:cNvPr id="6" name="Freeform 5"/>
            <p:cNvSpPr>
              <a:spLocks noChangeAspect="1"/>
            </p:cNvSpPr>
            <p:nvPr/>
          </p:nvSpPr>
          <p:spPr bwMode="auto">
            <a:xfrm>
              <a:off x="5173774" y="4143058"/>
              <a:ext cx="228900" cy="22963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 rot="2700000">
              <a:off x="5030096" y="3479108"/>
              <a:ext cx="516256" cy="516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81769" y="3267172"/>
            <a:ext cx="5186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Reverse-shell</a:t>
            </a:r>
            <a:endParaRPr lang="en-US" sz="5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1769" y="4069719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ou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shell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inversé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550064" y="4170389"/>
            <a:ext cx="774240" cy="157482"/>
            <a:chOff x="2207258" y="5566730"/>
            <a:chExt cx="774240" cy="157482"/>
          </a:xfrm>
        </p:grpSpPr>
        <p:sp>
          <p:nvSpPr>
            <p:cNvPr id="12" name="Oval 11"/>
            <p:cNvSpPr/>
            <p:nvPr/>
          </p:nvSpPr>
          <p:spPr>
            <a:xfrm>
              <a:off x="2207258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15637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24016" y="5566730"/>
              <a:ext cx="157482" cy="157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272" y="830475"/>
            <a:ext cx="1107996" cy="1788310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6000">
                <a:solidFill>
                  <a:schemeClr val="tx2">
                    <a:lumMod val="75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  <a:endParaRPr lang="en-US" sz="6000">
              <a:latin typeface="Montserrat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2592" y="1067121"/>
            <a:ext cx="28055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chemeClr val="tx2">
                    <a:lumMod val="75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Standard</a:t>
            </a:r>
          </a:p>
          <a:p>
            <a:r>
              <a:rPr lang="en-US" sz="3200" smtClean="0">
                <a:solidFill>
                  <a:schemeClr val="tx2">
                    <a:lumMod val="75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Presentation</a:t>
            </a:r>
          </a:p>
          <a:p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3200" smtClean="0">
                <a:solidFill>
                  <a:schemeClr val="tx2">
                    <a:lumMod val="75000"/>
                  </a:schemeClr>
                </a:solidFill>
                <a:latin typeface="Montserrat Light" panose="000004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emplates</a:t>
            </a:r>
            <a:endParaRPr lang="en-US" sz="3200">
              <a:latin typeface="Montserrat Light" panose="00000400000000000000" pitchFamily="5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323" y="3890202"/>
            <a:ext cx="4178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session shell </a:t>
            </a:r>
            <a:r>
              <a:rPr lang="en-US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</a:t>
            </a: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établie</a:t>
            </a: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sur </a:t>
            </a:r>
            <a:r>
              <a:rPr lang="en-US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</a:t>
            </a: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connexion</a:t>
            </a: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lancée</a:t>
            </a: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 </a:t>
            </a:r>
            <a:r>
              <a:rPr lang="en-US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</a:t>
            </a: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 </a:t>
            </a:r>
            <a:r>
              <a:rPr lang="en-US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distante</a:t>
            </a:r>
            <a:r>
              <a:rPr lang="en-US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victime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connexion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sortante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serveur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Faible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détection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 les pare-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feux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 rot="10800000">
            <a:off x="9018340" y="3543601"/>
            <a:ext cx="3173660" cy="3314398"/>
            <a:chOff x="0" y="0"/>
            <a:chExt cx="3826150" cy="3995822"/>
          </a:xfrm>
          <a:solidFill>
            <a:schemeClr val="accent2"/>
          </a:solidFill>
          <a:effectLst>
            <a:outerShdw blurRad="127000" dir="13500000" algn="tl" rotWithShape="0">
              <a:prstClr val="black">
                <a:alpha val="35000"/>
              </a:prstClr>
            </a:outerShdw>
          </a:effectLst>
        </p:grpSpPr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0" y="0"/>
              <a:ext cx="2544986" cy="1579488"/>
            </a:xfrm>
            <a:custGeom>
              <a:avLst/>
              <a:gdLst>
                <a:gd name="connsiteX0" fmla="*/ 436484 w 4655914"/>
                <a:gd name="connsiteY0" fmla="*/ 0 h 2889587"/>
                <a:gd name="connsiteX1" fmla="*/ 1081239 w 4655914"/>
                <a:gd name="connsiteY1" fmla="*/ 0 h 2889587"/>
                <a:gd name="connsiteX2" fmla="*/ 1132182 w 4655914"/>
                <a:gd name="connsiteY2" fmla="*/ 50604 h 2889587"/>
                <a:gd name="connsiteX3" fmla="*/ 1315248 w 4655914"/>
                <a:gd name="connsiteY3" fmla="*/ 232454 h 2889587"/>
                <a:gd name="connsiteX4" fmla="*/ 1307874 w 4655914"/>
                <a:gd name="connsiteY4" fmla="*/ 24386 h 2889587"/>
                <a:gd name="connsiteX5" fmla="*/ 1324173 w 4655914"/>
                <a:gd name="connsiteY5" fmla="*/ 0 h 2889587"/>
                <a:gd name="connsiteX6" fmla="*/ 2315472 w 4655914"/>
                <a:gd name="connsiteY6" fmla="*/ 0 h 2889587"/>
                <a:gd name="connsiteX7" fmla="*/ 2351841 w 4655914"/>
                <a:gd name="connsiteY7" fmla="*/ 36433 h 2889587"/>
                <a:gd name="connsiteX8" fmla="*/ 4583814 w 4655914"/>
                <a:gd name="connsiteY8" fmla="*/ 2272362 h 2889587"/>
                <a:gd name="connsiteX9" fmla="*/ 4583814 w 4655914"/>
                <a:gd name="connsiteY9" fmla="*/ 2596296 h 2889587"/>
                <a:gd name="connsiteX10" fmla="*/ 4269193 w 4655914"/>
                <a:gd name="connsiteY10" fmla="*/ 2596296 h 2889587"/>
                <a:gd name="connsiteX11" fmla="*/ 2189196 w 4655914"/>
                <a:gd name="connsiteY11" fmla="*/ 512613 h 2889587"/>
                <a:gd name="connsiteX12" fmla="*/ 1953230 w 4655914"/>
                <a:gd name="connsiteY12" fmla="*/ 565142 h 2889587"/>
                <a:gd name="connsiteX13" fmla="*/ 1918272 w 4655914"/>
                <a:gd name="connsiteY13" fmla="*/ 836547 h 2889587"/>
                <a:gd name="connsiteX14" fmla="*/ 2066843 w 4655914"/>
                <a:gd name="connsiteY14" fmla="*/ 985381 h 2889587"/>
                <a:gd name="connsiteX15" fmla="*/ 2066843 w 4655914"/>
                <a:gd name="connsiteY15" fmla="*/ 1309315 h 2889587"/>
                <a:gd name="connsiteX16" fmla="*/ 1743482 w 4655914"/>
                <a:gd name="connsiteY16" fmla="*/ 1309315 h 2889587"/>
                <a:gd name="connsiteX17" fmla="*/ 1149198 w 4655914"/>
                <a:gd name="connsiteY17" fmla="*/ 713977 h 2889587"/>
                <a:gd name="connsiteX18" fmla="*/ 887013 w 4655914"/>
                <a:gd name="connsiteY18" fmla="*/ 766507 h 2889587"/>
                <a:gd name="connsiteX19" fmla="*/ 860795 w 4655914"/>
                <a:gd name="connsiteY19" fmla="*/ 792772 h 2889587"/>
                <a:gd name="connsiteX20" fmla="*/ 808358 w 4655914"/>
                <a:gd name="connsiteY20" fmla="*/ 1046666 h 2889587"/>
                <a:gd name="connsiteX21" fmla="*/ 1315248 w 4655914"/>
                <a:gd name="connsiteY21" fmla="*/ 1554454 h 2889587"/>
                <a:gd name="connsiteX22" fmla="*/ 1315248 w 4655914"/>
                <a:gd name="connsiteY22" fmla="*/ 1878388 h 2889587"/>
                <a:gd name="connsiteX23" fmla="*/ 1035584 w 4655914"/>
                <a:gd name="connsiteY23" fmla="*/ 1913408 h 2889587"/>
                <a:gd name="connsiteX24" fmla="*/ 1612390 w 4655914"/>
                <a:gd name="connsiteY24" fmla="*/ 2491236 h 2889587"/>
                <a:gd name="connsiteX25" fmla="*/ 1612390 w 4655914"/>
                <a:gd name="connsiteY25" fmla="*/ 2815170 h 2889587"/>
                <a:gd name="connsiteX26" fmla="*/ 1612390 w 4655914"/>
                <a:gd name="connsiteY26" fmla="*/ 2823925 h 2889587"/>
                <a:gd name="connsiteX27" fmla="*/ 1289029 w 4655914"/>
                <a:gd name="connsiteY27" fmla="*/ 2823925 h 2889587"/>
                <a:gd name="connsiteX28" fmla="*/ 546173 w 4655914"/>
                <a:gd name="connsiteY28" fmla="*/ 2079753 h 2889587"/>
                <a:gd name="connsiteX29" fmla="*/ 388863 w 4655914"/>
                <a:gd name="connsiteY29" fmla="*/ 2237342 h 2889587"/>
                <a:gd name="connsiteX30" fmla="*/ 380123 w 4655914"/>
                <a:gd name="connsiteY30" fmla="*/ 2246097 h 2889587"/>
                <a:gd name="connsiteX31" fmla="*/ 371384 w 4655914"/>
                <a:gd name="connsiteY31" fmla="*/ 2246097 h 2889587"/>
                <a:gd name="connsiteX32" fmla="*/ 65502 w 4655914"/>
                <a:gd name="connsiteY32" fmla="*/ 2246097 h 2889587"/>
                <a:gd name="connsiteX33" fmla="*/ 2363 w 4655914"/>
                <a:gd name="connsiteY33" fmla="*/ 2182846 h 2889587"/>
                <a:gd name="connsiteX34" fmla="*/ 0 w 4655914"/>
                <a:gd name="connsiteY34" fmla="*/ 2180479 h 2889587"/>
                <a:gd name="connsiteX35" fmla="*/ 0 w 4655914"/>
                <a:gd name="connsiteY35" fmla="*/ 241843 h 2889587"/>
                <a:gd name="connsiteX36" fmla="*/ 46589 w 4655914"/>
                <a:gd name="connsiteY36" fmla="*/ 289412 h 2889587"/>
                <a:gd name="connsiteX37" fmla="*/ 196594 w 4655914"/>
                <a:gd name="connsiteY37" fmla="*/ 442573 h 2889587"/>
                <a:gd name="connsiteX38" fmla="*/ 240292 w 4655914"/>
                <a:gd name="connsiteY38" fmla="*/ 144904 h 2889587"/>
                <a:gd name="connsiteX39" fmla="*/ 546173 w 4655914"/>
                <a:gd name="connsiteY39" fmla="*/ 109884 h 2889587"/>
                <a:gd name="connsiteX40" fmla="*/ 484964 w 4655914"/>
                <a:gd name="connsiteY40" fmla="*/ 48566 h 28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5914" h="2889587">
                  <a:moveTo>
                    <a:pt x="436484" y="0"/>
                  </a:moveTo>
                  <a:lnTo>
                    <a:pt x="1081239" y="0"/>
                  </a:lnTo>
                  <a:lnTo>
                    <a:pt x="1132182" y="50604"/>
                  </a:lnTo>
                  <a:cubicBezTo>
                    <a:pt x="1189311" y="107354"/>
                    <a:pt x="1250248" y="167886"/>
                    <a:pt x="1315248" y="232454"/>
                  </a:cubicBezTo>
                  <a:cubicBezTo>
                    <a:pt x="1275920" y="166792"/>
                    <a:pt x="1275920" y="91280"/>
                    <a:pt x="1307874" y="24386"/>
                  </a:cubicBezTo>
                  <a:lnTo>
                    <a:pt x="1324173" y="0"/>
                  </a:lnTo>
                  <a:lnTo>
                    <a:pt x="2315472" y="0"/>
                  </a:lnTo>
                  <a:lnTo>
                    <a:pt x="2351841" y="36433"/>
                  </a:lnTo>
                  <a:cubicBezTo>
                    <a:pt x="2756127" y="441436"/>
                    <a:pt x="3437030" y="1123546"/>
                    <a:pt x="4583814" y="2272362"/>
                  </a:cubicBezTo>
                  <a:cubicBezTo>
                    <a:pt x="4679948" y="2359912"/>
                    <a:pt x="4679948" y="2499991"/>
                    <a:pt x="4583814" y="2596296"/>
                  </a:cubicBezTo>
                  <a:cubicBezTo>
                    <a:pt x="4496419" y="2683846"/>
                    <a:pt x="4356587" y="2683846"/>
                    <a:pt x="4269193" y="2596296"/>
                  </a:cubicBezTo>
                  <a:cubicBezTo>
                    <a:pt x="4269193" y="2596296"/>
                    <a:pt x="4269193" y="2596296"/>
                    <a:pt x="2189196" y="512613"/>
                  </a:cubicBezTo>
                  <a:cubicBezTo>
                    <a:pt x="2110541" y="486348"/>
                    <a:pt x="2014406" y="503858"/>
                    <a:pt x="1953230" y="565142"/>
                  </a:cubicBezTo>
                  <a:cubicBezTo>
                    <a:pt x="1874575" y="635182"/>
                    <a:pt x="1865835" y="748997"/>
                    <a:pt x="1918272" y="836547"/>
                  </a:cubicBezTo>
                  <a:cubicBezTo>
                    <a:pt x="1918272" y="836547"/>
                    <a:pt x="1918272" y="836547"/>
                    <a:pt x="2066843" y="985381"/>
                  </a:cubicBezTo>
                  <a:cubicBezTo>
                    <a:pt x="2154238" y="1072931"/>
                    <a:pt x="2154238" y="1221765"/>
                    <a:pt x="2066843" y="1309315"/>
                  </a:cubicBezTo>
                  <a:cubicBezTo>
                    <a:pt x="1979448" y="1396865"/>
                    <a:pt x="1830877" y="1396865"/>
                    <a:pt x="1743482" y="1309315"/>
                  </a:cubicBezTo>
                  <a:cubicBezTo>
                    <a:pt x="1743482" y="1309315"/>
                    <a:pt x="1743482" y="1309315"/>
                    <a:pt x="1149198" y="713977"/>
                  </a:cubicBezTo>
                  <a:cubicBezTo>
                    <a:pt x="1061803" y="678957"/>
                    <a:pt x="956929" y="696467"/>
                    <a:pt x="887013" y="766507"/>
                  </a:cubicBezTo>
                  <a:cubicBezTo>
                    <a:pt x="887013" y="766507"/>
                    <a:pt x="887013" y="766507"/>
                    <a:pt x="860795" y="792772"/>
                  </a:cubicBezTo>
                  <a:cubicBezTo>
                    <a:pt x="790879" y="862812"/>
                    <a:pt x="773400" y="959116"/>
                    <a:pt x="808358" y="1046666"/>
                  </a:cubicBezTo>
                  <a:cubicBezTo>
                    <a:pt x="808358" y="1046666"/>
                    <a:pt x="808358" y="1046666"/>
                    <a:pt x="1315248" y="1554454"/>
                  </a:cubicBezTo>
                  <a:cubicBezTo>
                    <a:pt x="1402643" y="1642004"/>
                    <a:pt x="1402643" y="1790839"/>
                    <a:pt x="1315248" y="1878388"/>
                  </a:cubicBezTo>
                  <a:cubicBezTo>
                    <a:pt x="1236592" y="1957183"/>
                    <a:pt x="1122979" y="1965938"/>
                    <a:pt x="1035584" y="1913408"/>
                  </a:cubicBezTo>
                  <a:cubicBezTo>
                    <a:pt x="1035584" y="1913408"/>
                    <a:pt x="1035584" y="1913408"/>
                    <a:pt x="1612390" y="2491236"/>
                  </a:cubicBezTo>
                  <a:cubicBezTo>
                    <a:pt x="1708524" y="2578786"/>
                    <a:pt x="1708524" y="2727621"/>
                    <a:pt x="1612390" y="2815170"/>
                  </a:cubicBezTo>
                  <a:cubicBezTo>
                    <a:pt x="1612390" y="2815170"/>
                    <a:pt x="1612390" y="2815170"/>
                    <a:pt x="1612390" y="2823925"/>
                  </a:cubicBezTo>
                  <a:cubicBezTo>
                    <a:pt x="1516256" y="2911475"/>
                    <a:pt x="1376424" y="2911475"/>
                    <a:pt x="1289029" y="2823925"/>
                  </a:cubicBezTo>
                  <a:cubicBezTo>
                    <a:pt x="1289029" y="2823925"/>
                    <a:pt x="1289029" y="2823925"/>
                    <a:pt x="546173" y="2079753"/>
                  </a:cubicBezTo>
                  <a:cubicBezTo>
                    <a:pt x="546173" y="2079753"/>
                    <a:pt x="546173" y="2079753"/>
                    <a:pt x="388863" y="2237342"/>
                  </a:cubicBezTo>
                  <a:cubicBezTo>
                    <a:pt x="388863" y="2237342"/>
                    <a:pt x="388863" y="2237342"/>
                    <a:pt x="380123" y="2246097"/>
                  </a:cubicBezTo>
                  <a:cubicBezTo>
                    <a:pt x="380123" y="2246097"/>
                    <a:pt x="380123" y="2246097"/>
                    <a:pt x="371384" y="2246097"/>
                  </a:cubicBezTo>
                  <a:cubicBezTo>
                    <a:pt x="283989" y="2333647"/>
                    <a:pt x="144157" y="2324892"/>
                    <a:pt x="65502" y="2246097"/>
                  </a:cubicBezTo>
                  <a:cubicBezTo>
                    <a:pt x="65502" y="2246097"/>
                    <a:pt x="65502" y="2246097"/>
                    <a:pt x="2363" y="2182846"/>
                  </a:cubicBezTo>
                  <a:lnTo>
                    <a:pt x="0" y="2180479"/>
                  </a:lnTo>
                  <a:lnTo>
                    <a:pt x="0" y="241843"/>
                  </a:lnTo>
                  <a:lnTo>
                    <a:pt x="46589" y="289412"/>
                  </a:lnTo>
                  <a:cubicBezTo>
                    <a:pt x="90082" y="333820"/>
                    <a:pt x="139787" y="384571"/>
                    <a:pt x="196594" y="442573"/>
                  </a:cubicBezTo>
                  <a:cubicBezTo>
                    <a:pt x="144157" y="346268"/>
                    <a:pt x="161636" y="223699"/>
                    <a:pt x="240292" y="144904"/>
                  </a:cubicBezTo>
                  <a:cubicBezTo>
                    <a:pt x="318947" y="57354"/>
                    <a:pt x="450039" y="48599"/>
                    <a:pt x="546173" y="109884"/>
                  </a:cubicBezTo>
                  <a:cubicBezTo>
                    <a:pt x="546173" y="109884"/>
                    <a:pt x="546173" y="109884"/>
                    <a:pt x="484964" y="48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855327" y="179388"/>
              <a:ext cx="699184" cy="700090"/>
            </a:xfrm>
            <a:custGeom>
              <a:avLst/>
              <a:gdLst>
                <a:gd name="T0" fmla="*/ 130 w 140"/>
                <a:gd name="T1" fmla="*/ 130 h 140"/>
                <a:gd name="T2" fmla="*/ 130 w 140"/>
                <a:gd name="T3" fmla="*/ 130 h 140"/>
                <a:gd name="T4" fmla="*/ 93 w 140"/>
                <a:gd name="T5" fmla="*/ 130 h 140"/>
                <a:gd name="T6" fmla="*/ 10 w 140"/>
                <a:gd name="T7" fmla="*/ 47 h 140"/>
                <a:gd name="T8" fmla="*/ 10 w 140"/>
                <a:gd name="T9" fmla="*/ 10 h 140"/>
                <a:gd name="T10" fmla="*/ 10 w 140"/>
                <a:gd name="T11" fmla="*/ 10 h 140"/>
                <a:gd name="T12" fmla="*/ 47 w 140"/>
                <a:gd name="T13" fmla="*/ 10 h 140"/>
                <a:gd name="T14" fmla="*/ 130 w 140"/>
                <a:gd name="T15" fmla="*/ 93 h 140"/>
                <a:gd name="T16" fmla="*/ 130 w 140"/>
                <a:gd name="T17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30" y="130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19" y="140"/>
                    <a:pt x="103" y="140"/>
                    <a:pt x="93" y="13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7" y="0"/>
                    <a:pt x="47" y="10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40" y="103"/>
                    <a:pt x="140" y="120"/>
                    <a:pt x="13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968691" y="1650926"/>
              <a:ext cx="284752" cy="28566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101451" y="0"/>
              <a:ext cx="1724699" cy="1235346"/>
            </a:xfrm>
            <a:custGeom>
              <a:avLst/>
              <a:gdLst>
                <a:gd name="connsiteX0" fmla="*/ 0 w 1724699"/>
                <a:gd name="connsiteY0" fmla="*/ 0 h 1235346"/>
                <a:gd name="connsiteX1" fmla="*/ 332656 w 1724699"/>
                <a:gd name="connsiteY1" fmla="*/ 0 h 1235346"/>
                <a:gd name="connsiteX2" fmla="*/ 344720 w 1724699"/>
                <a:gd name="connsiteY2" fmla="*/ 12081 h 1235346"/>
                <a:gd name="connsiteX3" fmla="*/ 543314 w 1724699"/>
                <a:gd name="connsiteY3" fmla="*/ 210941 h 1235346"/>
                <a:gd name="connsiteX4" fmla="*/ 570656 w 1724699"/>
                <a:gd name="connsiteY4" fmla="*/ 78613 h 1235346"/>
                <a:gd name="connsiteX5" fmla="*/ 734705 w 1724699"/>
                <a:gd name="connsiteY5" fmla="*/ 78613 h 1235346"/>
                <a:gd name="connsiteX6" fmla="*/ 1687105 w 1724699"/>
                <a:gd name="connsiteY6" fmla="*/ 1032290 h 1235346"/>
                <a:gd name="connsiteX7" fmla="*/ 1687105 w 1724699"/>
                <a:gd name="connsiteY7" fmla="*/ 1201123 h 1235346"/>
                <a:gd name="connsiteX8" fmla="*/ 1523055 w 1724699"/>
                <a:gd name="connsiteY8" fmla="*/ 1201123 h 1235346"/>
                <a:gd name="connsiteX9" fmla="*/ 948881 w 1724699"/>
                <a:gd name="connsiteY9" fmla="*/ 630741 h 1235346"/>
                <a:gd name="connsiteX10" fmla="*/ 926097 w 1724699"/>
                <a:gd name="connsiteY10" fmla="*/ 758507 h 1235346"/>
                <a:gd name="connsiteX11" fmla="*/ 757490 w 1724699"/>
                <a:gd name="connsiteY11" fmla="*/ 758507 h 1235346"/>
                <a:gd name="connsiteX12" fmla="*/ 92891 w 1724699"/>
                <a:gd name="connsiteY12" fmla="*/ 93016 h 123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699" h="1235346">
                  <a:moveTo>
                    <a:pt x="0" y="0"/>
                  </a:moveTo>
                  <a:lnTo>
                    <a:pt x="332656" y="0"/>
                  </a:lnTo>
                  <a:lnTo>
                    <a:pt x="344720" y="12081"/>
                  </a:lnTo>
                  <a:cubicBezTo>
                    <a:pt x="397741" y="65173"/>
                    <a:pt x="462998" y="130517"/>
                    <a:pt x="543314" y="210941"/>
                  </a:cubicBezTo>
                  <a:cubicBezTo>
                    <a:pt x="525086" y="169873"/>
                    <a:pt x="534200" y="115117"/>
                    <a:pt x="570656" y="78613"/>
                  </a:cubicBezTo>
                  <a:cubicBezTo>
                    <a:pt x="616225" y="32982"/>
                    <a:pt x="689136" y="32982"/>
                    <a:pt x="734705" y="78613"/>
                  </a:cubicBezTo>
                  <a:cubicBezTo>
                    <a:pt x="734705" y="78613"/>
                    <a:pt x="734705" y="78613"/>
                    <a:pt x="1687105" y="1032290"/>
                  </a:cubicBezTo>
                  <a:cubicBezTo>
                    <a:pt x="1737231" y="1082484"/>
                    <a:pt x="1737231" y="1155492"/>
                    <a:pt x="1687105" y="1201123"/>
                  </a:cubicBezTo>
                  <a:cubicBezTo>
                    <a:pt x="1641535" y="1246754"/>
                    <a:pt x="1568624" y="1246754"/>
                    <a:pt x="1523055" y="1201123"/>
                  </a:cubicBezTo>
                  <a:cubicBezTo>
                    <a:pt x="1523055" y="1201123"/>
                    <a:pt x="1523055" y="1201123"/>
                    <a:pt x="948881" y="630741"/>
                  </a:cubicBezTo>
                  <a:cubicBezTo>
                    <a:pt x="967109" y="671809"/>
                    <a:pt x="957995" y="726566"/>
                    <a:pt x="926097" y="758507"/>
                  </a:cubicBezTo>
                  <a:cubicBezTo>
                    <a:pt x="875970" y="808701"/>
                    <a:pt x="803059" y="808701"/>
                    <a:pt x="757490" y="758507"/>
                  </a:cubicBezTo>
                  <a:cubicBezTo>
                    <a:pt x="757490" y="758507"/>
                    <a:pt x="757490" y="758507"/>
                    <a:pt x="92891" y="930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" y="1386774"/>
              <a:ext cx="968691" cy="1335630"/>
            </a:xfrm>
            <a:custGeom>
              <a:avLst/>
              <a:gdLst>
                <a:gd name="connsiteX0" fmla="*/ 0 w 968691"/>
                <a:gd name="connsiteY0" fmla="*/ 0 h 1335630"/>
                <a:gd name="connsiteX1" fmla="*/ 9078 w 968691"/>
                <a:gd name="connsiteY1" fmla="*/ 1720 h 1335630"/>
                <a:gd name="connsiteX2" fmla="*/ 51996 w 968691"/>
                <a:gd name="connsiteY2" fmla="*/ 29848 h 1335630"/>
                <a:gd name="connsiteX3" fmla="*/ 188819 w 968691"/>
                <a:gd name="connsiteY3" fmla="*/ 166848 h 1335630"/>
                <a:gd name="connsiteX4" fmla="*/ 228920 w 968691"/>
                <a:gd name="connsiteY4" fmla="*/ 207002 h 1335630"/>
                <a:gd name="connsiteX5" fmla="*/ 234562 w 968691"/>
                <a:gd name="connsiteY5" fmla="*/ 207002 h 1335630"/>
                <a:gd name="connsiteX6" fmla="*/ 251004 w 968691"/>
                <a:gd name="connsiteY6" fmla="*/ 223379 h 1335630"/>
                <a:gd name="connsiteX7" fmla="*/ 929535 w 968691"/>
                <a:gd name="connsiteY7" fmla="*/ 899187 h 1335630"/>
                <a:gd name="connsiteX8" fmla="*/ 929535 w 968691"/>
                <a:gd name="connsiteY8" fmla="*/ 1092581 h 1335630"/>
                <a:gd name="connsiteX9" fmla="*/ 736362 w 968691"/>
                <a:gd name="connsiteY9" fmla="*/ 1092581 h 1335630"/>
                <a:gd name="connsiteX10" fmla="*/ 402226 w 968691"/>
                <a:gd name="connsiteY10" fmla="*/ 758061 h 1335630"/>
                <a:gd name="connsiteX11" fmla="*/ 240379 w 968691"/>
                <a:gd name="connsiteY11" fmla="*/ 778969 h 1335630"/>
                <a:gd name="connsiteX12" fmla="*/ 219495 w 968691"/>
                <a:gd name="connsiteY12" fmla="*/ 941002 h 1335630"/>
                <a:gd name="connsiteX13" fmla="*/ 235158 w 968691"/>
                <a:gd name="connsiteY13" fmla="*/ 967136 h 1335630"/>
                <a:gd name="connsiteX14" fmla="*/ 271704 w 968691"/>
                <a:gd name="connsiteY14" fmla="*/ 1003724 h 1335630"/>
                <a:gd name="connsiteX15" fmla="*/ 376122 w 968691"/>
                <a:gd name="connsiteY15" fmla="*/ 1108262 h 1335630"/>
                <a:gd name="connsiteX16" fmla="*/ 376122 w 968691"/>
                <a:gd name="connsiteY16" fmla="*/ 1296429 h 1335630"/>
                <a:gd name="connsiteX17" fmla="*/ 279535 w 968691"/>
                <a:gd name="connsiteY17" fmla="*/ 1335630 h 1335630"/>
                <a:gd name="connsiteX18" fmla="*/ 182949 w 968691"/>
                <a:gd name="connsiteY18" fmla="*/ 1296429 h 1335630"/>
                <a:gd name="connsiteX19" fmla="*/ 14771 w 968691"/>
                <a:gd name="connsiteY19" fmla="*/ 1128978 h 1335630"/>
                <a:gd name="connsiteX20" fmla="*/ 0 w 968691"/>
                <a:gd name="connsiteY20" fmla="*/ 1114271 h 133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691" h="1335630">
                  <a:moveTo>
                    <a:pt x="0" y="0"/>
                  </a:moveTo>
                  <a:lnTo>
                    <a:pt x="9078" y="1720"/>
                  </a:lnTo>
                  <a:cubicBezTo>
                    <a:pt x="24840" y="7971"/>
                    <a:pt x="39511" y="17347"/>
                    <a:pt x="51996" y="29848"/>
                  </a:cubicBezTo>
                  <a:cubicBezTo>
                    <a:pt x="103811" y="81730"/>
                    <a:pt x="149148" y="127127"/>
                    <a:pt x="188819" y="166848"/>
                  </a:cubicBezTo>
                  <a:lnTo>
                    <a:pt x="228920" y="207002"/>
                  </a:lnTo>
                  <a:lnTo>
                    <a:pt x="234562" y="207002"/>
                  </a:lnTo>
                  <a:lnTo>
                    <a:pt x="251004" y="223379"/>
                  </a:lnTo>
                  <a:cubicBezTo>
                    <a:pt x="929535" y="899187"/>
                    <a:pt x="929535" y="899187"/>
                    <a:pt x="929535" y="899187"/>
                  </a:cubicBezTo>
                  <a:cubicBezTo>
                    <a:pt x="981743" y="956682"/>
                    <a:pt x="981743" y="1040312"/>
                    <a:pt x="929535" y="1092581"/>
                  </a:cubicBezTo>
                  <a:cubicBezTo>
                    <a:pt x="877325" y="1144850"/>
                    <a:pt x="788571" y="1144850"/>
                    <a:pt x="736362" y="1092581"/>
                  </a:cubicBezTo>
                  <a:cubicBezTo>
                    <a:pt x="402226" y="758061"/>
                    <a:pt x="402226" y="758061"/>
                    <a:pt x="402226" y="758061"/>
                  </a:cubicBezTo>
                  <a:cubicBezTo>
                    <a:pt x="350017" y="726700"/>
                    <a:pt x="282146" y="737154"/>
                    <a:pt x="240379" y="778969"/>
                  </a:cubicBezTo>
                  <a:cubicBezTo>
                    <a:pt x="198612" y="826010"/>
                    <a:pt x="188170" y="888733"/>
                    <a:pt x="219495" y="941002"/>
                  </a:cubicBezTo>
                  <a:cubicBezTo>
                    <a:pt x="235158" y="967136"/>
                    <a:pt x="235158" y="967136"/>
                    <a:pt x="235158" y="967136"/>
                  </a:cubicBezTo>
                  <a:cubicBezTo>
                    <a:pt x="271704" y="1003724"/>
                    <a:pt x="271704" y="1003724"/>
                    <a:pt x="271704" y="1003724"/>
                  </a:cubicBezTo>
                  <a:cubicBezTo>
                    <a:pt x="376122" y="1108262"/>
                    <a:pt x="376122" y="1108262"/>
                    <a:pt x="376122" y="1108262"/>
                  </a:cubicBezTo>
                  <a:cubicBezTo>
                    <a:pt x="428330" y="1160531"/>
                    <a:pt x="428330" y="1244160"/>
                    <a:pt x="376122" y="1296429"/>
                  </a:cubicBezTo>
                  <a:cubicBezTo>
                    <a:pt x="350017" y="1322563"/>
                    <a:pt x="314776" y="1335630"/>
                    <a:pt x="279535" y="1335630"/>
                  </a:cubicBezTo>
                  <a:cubicBezTo>
                    <a:pt x="244294" y="1335630"/>
                    <a:pt x="209053" y="1322563"/>
                    <a:pt x="182949" y="1296429"/>
                  </a:cubicBezTo>
                  <a:cubicBezTo>
                    <a:pt x="123235" y="1236973"/>
                    <a:pt x="67254" y="1181234"/>
                    <a:pt x="14771" y="1128978"/>
                  </a:cubicBezTo>
                  <a:lnTo>
                    <a:pt x="0" y="11142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74776" y="2971108"/>
              <a:ext cx="1023805" cy="1024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 b="27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31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24" y="2514299"/>
            <a:ext cx="7310514" cy="409004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3173660" cy="3314398"/>
            <a:chOff x="0" y="0"/>
            <a:chExt cx="3826150" cy="3995822"/>
          </a:xfrm>
          <a:solidFill>
            <a:schemeClr val="accent2"/>
          </a:solidFill>
          <a:effectLst>
            <a:outerShdw blurRad="76200" dir="13500000" algn="tl" rotWithShape="0">
              <a:prstClr val="black">
                <a:alpha val="35000"/>
              </a:prstClr>
            </a:outerShdw>
          </a:effectLst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0" y="0"/>
              <a:ext cx="2544986" cy="1579488"/>
            </a:xfrm>
            <a:custGeom>
              <a:avLst/>
              <a:gdLst>
                <a:gd name="connsiteX0" fmla="*/ 436484 w 4655914"/>
                <a:gd name="connsiteY0" fmla="*/ 0 h 2889587"/>
                <a:gd name="connsiteX1" fmla="*/ 1081239 w 4655914"/>
                <a:gd name="connsiteY1" fmla="*/ 0 h 2889587"/>
                <a:gd name="connsiteX2" fmla="*/ 1132182 w 4655914"/>
                <a:gd name="connsiteY2" fmla="*/ 50604 h 2889587"/>
                <a:gd name="connsiteX3" fmla="*/ 1315248 w 4655914"/>
                <a:gd name="connsiteY3" fmla="*/ 232454 h 2889587"/>
                <a:gd name="connsiteX4" fmla="*/ 1307874 w 4655914"/>
                <a:gd name="connsiteY4" fmla="*/ 24386 h 2889587"/>
                <a:gd name="connsiteX5" fmla="*/ 1324173 w 4655914"/>
                <a:gd name="connsiteY5" fmla="*/ 0 h 2889587"/>
                <a:gd name="connsiteX6" fmla="*/ 2315472 w 4655914"/>
                <a:gd name="connsiteY6" fmla="*/ 0 h 2889587"/>
                <a:gd name="connsiteX7" fmla="*/ 2351841 w 4655914"/>
                <a:gd name="connsiteY7" fmla="*/ 36433 h 2889587"/>
                <a:gd name="connsiteX8" fmla="*/ 4583814 w 4655914"/>
                <a:gd name="connsiteY8" fmla="*/ 2272362 h 2889587"/>
                <a:gd name="connsiteX9" fmla="*/ 4583814 w 4655914"/>
                <a:gd name="connsiteY9" fmla="*/ 2596296 h 2889587"/>
                <a:gd name="connsiteX10" fmla="*/ 4269193 w 4655914"/>
                <a:gd name="connsiteY10" fmla="*/ 2596296 h 2889587"/>
                <a:gd name="connsiteX11" fmla="*/ 2189196 w 4655914"/>
                <a:gd name="connsiteY11" fmla="*/ 512613 h 2889587"/>
                <a:gd name="connsiteX12" fmla="*/ 1953230 w 4655914"/>
                <a:gd name="connsiteY12" fmla="*/ 565142 h 2889587"/>
                <a:gd name="connsiteX13" fmla="*/ 1918272 w 4655914"/>
                <a:gd name="connsiteY13" fmla="*/ 836547 h 2889587"/>
                <a:gd name="connsiteX14" fmla="*/ 2066843 w 4655914"/>
                <a:gd name="connsiteY14" fmla="*/ 985381 h 2889587"/>
                <a:gd name="connsiteX15" fmla="*/ 2066843 w 4655914"/>
                <a:gd name="connsiteY15" fmla="*/ 1309315 h 2889587"/>
                <a:gd name="connsiteX16" fmla="*/ 1743482 w 4655914"/>
                <a:gd name="connsiteY16" fmla="*/ 1309315 h 2889587"/>
                <a:gd name="connsiteX17" fmla="*/ 1149198 w 4655914"/>
                <a:gd name="connsiteY17" fmla="*/ 713977 h 2889587"/>
                <a:gd name="connsiteX18" fmla="*/ 887013 w 4655914"/>
                <a:gd name="connsiteY18" fmla="*/ 766507 h 2889587"/>
                <a:gd name="connsiteX19" fmla="*/ 860795 w 4655914"/>
                <a:gd name="connsiteY19" fmla="*/ 792772 h 2889587"/>
                <a:gd name="connsiteX20" fmla="*/ 808358 w 4655914"/>
                <a:gd name="connsiteY20" fmla="*/ 1046666 h 2889587"/>
                <a:gd name="connsiteX21" fmla="*/ 1315248 w 4655914"/>
                <a:gd name="connsiteY21" fmla="*/ 1554454 h 2889587"/>
                <a:gd name="connsiteX22" fmla="*/ 1315248 w 4655914"/>
                <a:gd name="connsiteY22" fmla="*/ 1878388 h 2889587"/>
                <a:gd name="connsiteX23" fmla="*/ 1035584 w 4655914"/>
                <a:gd name="connsiteY23" fmla="*/ 1913408 h 2889587"/>
                <a:gd name="connsiteX24" fmla="*/ 1612390 w 4655914"/>
                <a:gd name="connsiteY24" fmla="*/ 2491236 h 2889587"/>
                <a:gd name="connsiteX25" fmla="*/ 1612390 w 4655914"/>
                <a:gd name="connsiteY25" fmla="*/ 2815170 h 2889587"/>
                <a:gd name="connsiteX26" fmla="*/ 1612390 w 4655914"/>
                <a:gd name="connsiteY26" fmla="*/ 2823925 h 2889587"/>
                <a:gd name="connsiteX27" fmla="*/ 1289029 w 4655914"/>
                <a:gd name="connsiteY27" fmla="*/ 2823925 h 2889587"/>
                <a:gd name="connsiteX28" fmla="*/ 546173 w 4655914"/>
                <a:gd name="connsiteY28" fmla="*/ 2079753 h 2889587"/>
                <a:gd name="connsiteX29" fmla="*/ 388863 w 4655914"/>
                <a:gd name="connsiteY29" fmla="*/ 2237342 h 2889587"/>
                <a:gd name="connsiteX30" fmla="*/ 380123 w 4655914"/>
                <a:gd name="connsiteY30" fmla="*/ 2246097 h 2889587"/>
                <a:gd name="connsiteX31" fmla="*/ 371384 w 4655914"/>
                <a:gd name="connsiteY31" fmla="*/ 2246097 h 2889587"/>
                <a:gd name="connsiteX32" fmla="*/ 65502 w 4655914"/>
                <a:gd name="connsiteY32" fmla="*/ 2246097 h 2889587"/>
                <a:gd name="connsiteX33" fmla="*/ 2363 w 4655914"/>
                <a:gd name="connsiteY33" fmla="*/ 2182846 h 2889587"/>
                <a:gd name="connsiteX34" fmla="*/ 0 w 4655914"/>
                <a:gd name="connsiteY34" fmla="*/ 2180479 h 2889587"/>
                <a:gd name="connsiteX35" fmla="*/ 0 w 4655914"/>
                <a:gd name="connsiteY35" fmla="*/ 241843 h 2889587"/>
                <a:gd name="connsiteX36" fmla="*/ 46589 w 4655914"/>
                <a:gd name="connsiteY36" fmla="*/ 289412 h 2889587"/>
                <a:gd name="connsiteX37" fmla="*/ 196594 w 4655914"/>
                <a:gd name="connsiteY37" fmla="*/ 442573 h 2889587"/>
                <a:gd name="connsiteX38" fmla="*/ 240292 w 4655914"/>
                <a:gd name="connsiteY38" fmla="*/ 144904 h 2889587"/>
                <a:gd name="connsiteX39" fmla="*/ 546173 w 4655914"/>
                <a:gd name="connsiteY39" fmla="*/ 109884 h 2889587"/>
                <a:gd name="connsiteX40" fmla="*/ 484964 w 4655914"/>
                <a:gd name="connsiteY40" fmla="*/ 48566 h 28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5914" h="2889587">
                  <a:moveTo>
                    <a:pt x="436484" y="0"/>
                  </a:moveTo>
                  <a:lnTo>
                    <a:pt x="1081239" y="0"/>
                  </a:lnTo>
                  <a:lnTo>
                    <a:pt x="1132182" y="50604"/>
                  </a:lnTo>
                  <a:cubicBezTo>
                    <a:pt x="1189311" y="107354"/>
                    <a:pt x="1250248" y="167886"/>
                    <a:pt x="1315248" y="232454"/>
                  </a:cubicBezTo>
                  <a:cubicBezTo>
                    <a:pt x="1275920" y="166792"/>
                    <a:pt x="1275920" y="91280"/>
                    <a:pt x="1307874" y="24386"/>
                  </a:cubicBezTo>
                  <a:lnTo>
                    <a:pt x="1324173" y="0"/>
                  </a:lnTo>
                  <a:lnTo>
                    <a:pt x="2315472" y="0"/>
                  </a:lnTo>
                  <a:lnTo>
                    <a:pt x="2351841" y="36433"/>
                  </a:lnTo>
                  <a:cubicBezTo>
                    <a:pt x="2756127" y="441436"/>
                    <a:pt x="3437030" y="1123546"/>
                    <a:pt x="4583814" y="2272362"/>
                  </a:cubicBezTo>
                  <a:cubicBezTo>
                    <a:pt x="4679948" y="2359912"/>
                    <a:pt x="4679948" y="2499991"/>
                    <a:pt x="4583814" y="2596296"/>
                  </a:cubicBezTo>
                  <a:cubicBezTo>
                    <a:pt x="4496419" y="2683846"/>
                    <a:pt x="4356587" y="2683846"/>
                    <a:pt x="4269193" y="2596296"/>
                  </a:cubicBezTo>
                  <a:cubicBezTo>
                    <a:pt x="4269193" y="2596296"/>
                    <a:pt x="4269193" y="2596296"/>
                    <a:pt x="2189196" y="512613"/>
                  </a:cubicBezTo>
                  <a:cubicBezTo>
                    <a:pt x="2110541" y="486348"/>
                    <a:pt x="2014406" y="503858"/>
                    <a:pt x="1953230" y="565142"/>
                  </a:cubicBezTo>
                  <a:cubicBezTo>
                    <a:pt x="1874575" y="635182"/>
                    <a:pt x="1865835" y="748997"/>
                    <a:pt x="1918272" y="836547"/>
                  </a:cubicBezTo>
                  <a:cubicBezTo>
                    <a:pt x="1918272" y="836547"/>
                    <a:pt x="1918272" y="836547"/>
                    <a:pt x="2066843" y="985381"/>
                  </a:cubicBezTo>
                  <a:cubicBezTo>
                    <a:pt x="2154238" y="1072931"/>
                    <a:pt x="2154238" y="1221765"/>
                    <a:pt x="2066843" y="1309315"/>
                  </a:cubicBezTo>
                  <a:cubicBezTo>
                    <a:pt x="1979448" y="1396865"/>
                    <a:pt x="1830877" y="1396865"/>
                    <a:pt x="1743482" y="1309315"/>
                  </a:cubicBezTo>
                  <a:cubicBezTo>
                    <a:pt x="1743482" y="1309315"/>
                    <a:pt x="1743482" y="1309315"/>
                    <a:pt x="1149198" y="713977"/>
                  </a:cubicBezTo>
                  <a:cubicBezTo>
                    <a:pt x="1061803" y="678957"/>
                    <a:pt x="956929" y="696467"/>
                    <a:pt x="887013" y="766507"/>
                  </a:cubicBezTo>
                  <a:cubicBezTo>
                    <a:pt x="887013" y="766507"/>
                    <a:pt x="887013" y="766507"/>
                    <a:pt x="860795" y="792772"/>
                  </a:cubicBezTo>
                  <a:cubicBezTo>
                    <a:pt x="790879" y="862812"/>
                    <a:pt x="773400" y="959116"/>
                    <a:pt x="808358" y="1046666"/>
                  </a:cubicBezTo>
                  <a:cubicBezTo>
                    <a:pt x="808358" y="1046666"/>
                    <a:pt x="808358" y="1046666"/>
                    <a:pt x="1315248" y="1554454"/>
                  </a:cubicBezTo>
                  <a:cubicBezTo>
                    <a:pt x="1402643" y="1642004"/>
                    <a:pt x="1402643" y="1790839"/>
                    <a:pt x="1315248" y="1878388"/>
                  </a:cubicBezTo>
                  <a:cubicBezTo>
                    <a:pt x="1236592" y="1957183"/>
                    <a:pt x="1122979" y="1965938"/>
                    <a:pt x="1035584" y="1913408"/>
                  </a:cubicBezTo>
                  <a:cubicBezTo>
                    <a:pt x="1035584" y="1913408"/>
                    <a:pt x="1035584" y="1913408"/>
                    <a:pt x="1612390" y="2491236"/>
                  </a:cubicBezTo>
                  <a:cubicBezTo>
                    <a:pt x="1708524" y="2578786"/>
                    <a:pt x="1708524" y="2727621"/>
                    <a:pt x="1612390" y="2815170"/>
                  </a:cubicBezTo>
                  <a:cubicBezTo>
                    <a:pt x="1612390" y="2815170"/>
                    <a:pt x="1612390" y="2815170"/>
                    <a:pt x="1612390" y="2823925"/>
                  </a:cubicBezTo>
                  <a:cubicBezTo>
                    <a:pt x="1516256" y="2911475"/>
                    <a:pt x="1376424" y="2911475"/>
                    <a:pt x="1289029" y="2823925"/>
                  </a:cubicBezTo>
                  <a:cubicBezTo>
                    <a:pt x="1289029" y="2823925"/>
                    <a:pt x="1289029" y="2823925"/>
                    <a:pt x="546173" y="2079753"/>
                  </a:cubicBezTo>
                  <a:cubicBezTo>
                    <a:pt x="546173" y="2079753"/>
                    <a:pt x="546173" y="2079753"/>
                    <a:pt x="388863" y="2237342"/>
                  </a:cubicBezTo>
                  <a:cubicBezTo>
                    <a:pt x="388863" y="2237342"/>
                    <a:pt x="388863" y="2237342"/>
                    <a:pt x="380123" y="2246097"/>
                  </a:cubicBezTo>
                  <a:cubicBezTo>
                    <a:pt x="380123" y="2246097"/>
                    <a:pt x="380123" y="2246097"/>
                    <a:pt x="371384" y="2246097"/>
                  </a:cubicBezTo>
                  <a:cubicBezTo>
                    <a:pt x="283989" y="2333647"/>
                    <a:pt x="144157" y="2324892"/>
                    <a:pt x="65502" y="2246097"/>
                  </a:cubicBezTo>
                  <a:cubicBezTo>
                    <a:pt x="65502" y="2246097"/>
                    <a:pt x="65502" y="2246097"/>
                    <a:pt x="2363" y="2182846"/>
                  </a:cubicBezTo>
                  <a:lnTo>
                    <a:pt x="0" y="2180479"/>
                  </a:lnTo>
                  <a:lnTo>
                    <a:pt x="0" y="241843"/>
                  </a:lnTo>
                  <a:lnTo>
                    <a:pt x="46589" y="289412"/>
                  </a:lnTo>
                  <a:cubicBezTo>
                    <a:pt x="90082" y="333820"/>
                    <a:pt x="139787" y="384571"/>
                    <a:pt x="196594" y="442573"/>
                  </a:cubicBezTo>
                  <a:cubicBezTo>
                    <a:pt x="144157" y="346268"/>
                    <a:pt x="161636" y="223699"/>
                    <a:pt x="240292" y="144904"/>
                  </a:cubicBezTo>
                  <a:cubicBezTo>
                    <a:pt x="318947" y="57354"/>
                    <a:pt x="450039" y="48599"/>
                    <a:pt x="546173" y="109884"/>
                  </a:cubicBezTo>
                  <a:cubicBezTo>
                    <a:pt x="546173" y="109884"/>
                    <a:pt x="546173" y="109884"/>
                    <a:pt x="484964" y="48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855327" y="179388"/>
              <a:ext cx="699184" cy="700090"/>
            </a:xfrm>
            <a:custGeom>
              <a:avLst/>
              <a:gdLst>
                <a:gd name="T0" fmla="*/ 130 w 140"/>
                <a:gd name="T1" fmla="*/ 130 h 140"/>
                <a:gd name="T2" fmla="*/ 130 w 140"/>
                <a:gd name="T3" fmla="*/ 130 h 140"/>
                <a:gd name="T4" fmla="*/ 93 w 140"/>
                <a:gd name="T5" fmla="*/ 130 h 140"/>
                <a:gd name="T6" fmla="*/ 10 w 140"/>
                <a:gd name="T7" fmla="*/ 47 h 140"/>
                <a:gd name="T8" fmla="*/ 10 w 140"/>
                <a:gd name="T9" fmla="*/ 10 h 140"/>
                <a:gd name="T10" fmla="*/ 10 w 140"/>
                <a:gd name="T11" fmla="*/ 10 h 140"/>
                <a:gd name="T12" fmla="*/ 47 w 140"/>
                <a:gd name="T13" fmla="*/ 10 h 140"/>
                <a:gd name="T14" fmla="*/ 130 w 140"/>
                <a:gd name="T15" fmla="*/ 93 h 140"/>
                <a:gd name="T16" fmla="*/ 130 w 140"/>
                <a:gd name="T17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30" y="130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19" y="140"/>
                    <a:pt x="103" y="140"/>
                    <a:pt x="93" y="13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7" y="0"/>
                    <a:pt x="47" y="10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40" y="103"/>
                    <a:pt x="140" y="120"/>
                    <a:pt x="13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68691" y="1650926"/>
              <a:ext cx="284752" cy="28566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01451" y="0"/>
              <a:ext cx="1724699" cy="1235346"/>
            </a:xfrm>
            <a:custGeom>
              <a:avLst/>
              <a:gdLst>
                <a:gd name="connsiteX0" fmla="*/ 0 w 1724699"/>
                <a:gd name="connsiteY0" fmla="*/ 0 h 1235346"/>
                <a:gd name="connsiteX1" fmla="*/ 332656 w 1724699"/>
                <a:gd name="connsiteY1" fmla="*/ 0 h 1235346"/>
                <a:gd name="connsiteX2" fmla="*/ 344720 w 1724699"/>
                <a:gd name="connsiteY2" fmla="*/ 12081 h 1235346"/>
                <a:gd name="connsiteX3" fmla="*/ 543314 w 1724699"/>
                <a:gd name="connsiteY3" fmla="*/ 210941 h 1235346"/>
                <a:gd name="connsiteX4" fmla="*/ 570656 w 1724699"/>
                <a:gd name="connsiteY4" fmla="*/ 78613 h 1235346"/>
                <a:gd name="connsiteX5" fmla="*/ 734705 w 1724699"/>
                <a:gd name="connsiteY5" fmla="*/ 78613 h 1235346"/>
                <a:gd name="connsiteX6" fmla="*/ 1687105 w 1724699"/>
                <a:gd name="connsiteY6" fmla="*/ 1032290 h 1235346"/>
                <a:gd name="connsiteX7" fmla="*/ 1687105 w 1724699"/>
                <a:gd name="connsiteY7" fmla="*/ 1201123 h 1235346"/>
                <a:gd name="connsiteX8" fmla="*/ 1523055 w 1724699"/>
                <a:gd name="connsiteY8" fmla="*/ 1201123 h 1235346"/>
                <a:gd name="connsiteX9" fmla="*/ 948881 w 1724699"/>
                <a:gd name="connsiteY9" fmla="*/ 630741 h 1235346"/>
                <a:gd name="connsiteX10" fmla="*/ 926097 w 1724699"/>
                <a:gd name="connsiteY10" fmla="*/ 758507 h 1235346"/>
                <a:gd name="connsiteX11" fmla="*/ 757490 w 1724699"/>
                <a:gd name="connsiteY11" fmla="*/ 758507 h 1235346"/>
                <a:gd name="connsiteX12" fmla="*/ 92891 w 1724699"/>
                <a:gd name="connsiteY12" fmla="*/ 93016 h 123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699" h="1235346">
                  <a:moveTo>
                    <a:pt x="0" y="0"/>
                  </a:moveTo>
                  <a:lnTo>
                    <a:pt x="332656" y="0"/>
                  </a:lnTo>
                  <a:lnTo>
                    <a:pt x="344720" y="12081"/>
                  </a:lnTo>
                  <a:cubicBezTo>
                    <a:pt x="397741" y="65173"/>
                    <a:pt x="462998" y="130517"/>
                    <a:pt x="543314" y="210941"/>
                  </a:cubicBezTo>
                  <a:cubicBezTo>
                    <a:pt x="525086" y="169873"/>
                    <a:pt x="534200" y="115117"/>
                    <a:pt x="570656" y="78613"/>
                  </a:cubicBezTo>
                  <a:cubicBezTo>
                    <a:pt x="616225" y="32982"/>
                    <a:pt x="689136" y="32982"/>
                    <a:pt x="734705" y="78613"/>
                  </a:cubicBezTo>
                  <a:cubicBezTo>
                    <a:pt x="734705" y="78613"/>
                    <a:pt x="734705" y="78613"/>
                    <a:pt x="1687105" y="1032290"/>
                  </a:cubicBezTo>
                  <a:cubicBezTo>
                    <a:pt x="1737231" y="1082484"/>
                    <a:pt x="1737231" y="1155492"/>
                    <a:pt x="1687105" y="1201123"/>
                  </a:cubicBezTo>
                  <a:cubicBezTo>
                    <a:pt x="1641535" y="1246754"/>
                    <a:pt x="1568624" y="1246754"/>
                    <a:pt x="1523055" y="1201123"/>
                  </a:cubicBezTo>
                  <a:cubicBezTo>
                    <a:pt x="1523055" y="1201123"/>
                    <a:pt x="1523055" y="1201123"/>
                    <a:pt x="948881" y="630741"/>
                  </a:cubicBezTo>
                  <a:cubicBezTo>
                    <a:pt x="967109" y="671809"/>
                    <a:pt x="957995" y="726566"/>
                    <a:pt x="926097" y="758507"/>
                  </a:cubicBezTo>
                  <a:cubicBezTo>
                    <a:pt x="875970" y="808701"/>
                    <a:pt x="803059" y="808701"/>
                    <a:pt x="757490" y="758507"/>
                  </a:cubicBezTo>
                  <a:cubicBezTo>
                    <a:pt x="757490" y="758507"/>
                    <a:pt x="757490" y="758507"/>
                    <a:pt x="92891" y="930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" y="1386774"/>
              <a:ext cx="968691" cy="1335630"/>
            </a:xfrm>
            <a:custGeom>
              <a:avLst/>
              <a:gdLst>
                <a:gd name="connsiteX0" fmla="*/ 0 w 968691"/>
                <a:gd name="connsiteY0" fmla="*/ 0 h 1335630"/>
                <a:gd name="connsiteX1" fmla="*/ 9078 w 968691"/>
                <a:gd name="connsiteY1" fmla="*/ 1720 h 1335630"/>
                <a:gd name="connsiteX2" fmla="*/ 51996 w 968691"/>
                <a:gd name="connsiteY2" fmla="*/ 29848 h 1335630"/>
                <a:gd name="connsiteX3" fmla="*/ 188819 w 968691"/>
                <a:gd name="connsiteY3" fmla="*/ 166848 h 1335630"/>
                <a:gd name="connsiteX4" fmla="*/ 228920 w 968691"/>
                <a:gd name="connsiteY4" fmla="*/ 207002 h 1335630"/>
                <a:gd name="connsiteX5" fmla="*/ 234562 w 968691"/>
                <a:gd name="connsiteY5" fmla="*/ 207002 h 1335630"/>
                <a:gd name="connsiteX6" fmla="*/ 251004 w 968691"/>
                <a:gd name="connsiteY6" fmla="*/ 223379 h 1335630"/>
                <a:gd name="connsiteX7" fmla="*/ 929535 w 968691"/>
                <a:gd name="connsiteY7" fmla="*/ 899187 h 1335630"/>
                <a:gd name="connsiteX8" fmla="*/ 929535 w 968691"/>
                <a:gd name="connsiteY8" fmla="*/ 1092581 h 1335630"/>
                <a:gd name="connsiteX9" fmla="*/ 736362 w 968691"/>
                <a:gd name="connsiteY9" fmla="*/ 1092581 h 1335630"/>
                <a:gd name="connsiteX10" fmla="*/ 402226 w 968691"/>
                <a:gd name="connsiteY10" fmla="*/ 758061 h 1335630"/>
                <a:gd name="connsiteX11" fmla="*/ 240379 w 968691"/>
                <a:gd name="connsiteY11" fmla="*/ 778969 h 1335630"/>
                <a:gd name="connsiteX12" fmla="*/ 219495 w 968691"/>
                <a:gd name="connsiteY12" fmla="*/ 941002 h 1335630"/>
                <a:gd name="connsiteX13" fmla="*/ 235158 w 968691"/>
                <a:gd name="connsiteY13" fmla="*/ 967136 h 1335630"/>
                <a:gd name="connsiteX14" fmla="*/ 271704 w 968691"/>
                <a:gd name="connsiteY14" fmla="*/ 1003724 h 1335630"/>
                <a:gd name="connsiteX15" fmla="*/ 376122 w 968691"/>
                <a:gd name="connsiteY15" fmla="*/ 1108262 h 1335630"/>
                <a:gd name="connsiteX16" fmla="*/ 376122 w 968691"/>
                <a:gd name="connsiteY16" fmla="*/ 1296429 h 1335630"/>
                <a:gd name="connsiteX17" fmla="*/ 279535 w 968691"/>
                <a:gd name="connsiteY17" fmla="*/ 1335630 h 1335630"/>
                <a:gd name="connsiteX18" fmla="*/ 182949 w 968691"/>
                <a:gd name="connsiteY18" fmla="*/ 1296429 h 1335630"/>
                <a:gd name="connsiteX19" fmla="*/ 14771 w 968691"/>
                <a:gd name="connsiteY19" fmla="*/ 1128978 h 1335630"/>
                <a:gd name="connsiteX20" fmla="*/ 0 w 968691"/>
                <a:gd name="connsiteY20" fmla="*/ 1114271 h 133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691" h="1335630">
                  <a:moveTo>
                    <a:pt x="0" y="0"/>
                  </a:moveTo>
                  <a:lnTo>
                    <a:pt x="9078" y="1720"/>
                  </a:lnTo>
                  <a:cubicBezTo>
                    <a:pt x="24840" y="7971"/>
                    <a:pt x="39511" y="17347"/>
                    <a:pt x="51996" y="29848"/>
                  </a:cubicBezTo>
                  <a:cubicBezTo>
                    <a:pt x="103811" y="81730"/>
                    <a:pt x="149148" y="127127"/>
                    <a:pt x="188819" y="166848"/>
                  </a:cubicBezTo>
                  <a:lnTo>
                    <a:pt x="228920" y="207002"/>
                  </a:lnTo>
                  <a:lnTo>
                    <a:pt x="234562" y="207002"/>
                  </a:lnTo>
                  <a:lnTo>
                    <a:pt x="251004" y="223379"/>
                  </a:lnTo>
                  <a:cubicBezTo>
                    <a:pt x="929535" y="899187"/>
                    <a:pt x="929535" y="899187"/>
                    <a:pt x="929535" y="899187"/>
                  </a:cubicBezTo>
                  <a:cubicBezTo>
                    <a:pt x="981743" y="956682"/>
                    <a:pt x="981743" y="1040312"/>
                    <a:pt x="929535" y="1092581"/>
                  </a:cubicBezTo>
                  <a:cubicBezTo>
                    <a:pt x="877325" y="1144850"/>
                    <a:pt x="788571" y="1144850"/>
                    <a:pt x="736362" y="1092581"/>
                  </a:cubicBezTo>
                  <a:cubicBezTo>
                    <a:pt x="402226" y="758061"/>
                    <a:pt x="402226" y="758061"/>
                    <a:pt x="402226" y="758061"/>
                  </a:cubicBezTo>
                  <a:cubicBezTo>
                    <a:pt x="350017" y="726700"/>
                    <a:pt x="282146" y="737154"/>
                    <a:pt x="240379" y="778969"/>
                  </a:cubicBezTo>
                  <a:cubicBezTo>
                    <a:pt x="198612" y="826010"/>
                    <a:pt x="188170" y="888733"/>
                    <a:pt x="219495" y="941002"/>
                  </a:cubicBezTo>
                  <a:cubicBezTo>
                    <a:pt x="235158" y="967136"/>
                    <a:pt x="235158" y="967136"/>
                    <a:pt x="235158" y="967136"/>
                  </a:cubicBezTo>
                  <a:cubicBezTo>
                    <a:pt x="271704" y="1003724"/>
                    <a:pt x="271704" y="1003724"/>
                    <a:pt x="271704" y="1003724"/>
                  </a:cubicBezTo>
                  <a:cubicBezTo>
                    <a:pt x="376122" y="1108262"/>
                    <a:pt x="376122" y="1108262"/>
                    <a:pt x="376122" y="1108262"/>
                  </a:cubicBezTo>
                  <a:cubicBezTo>
                    <a:pt x="428330" y="1160531"/>
                    <a:pt x="428330" y="1244160"/>
                    <a:pt x="376122" y="1296429"/>
                  </a:cubicBezTo>
                  <a:cubicBezTo>
                    <a:pt x="350017" y="1322563"/>
                    <a:pt x="314776" y="1335630"/>
                    <a:pt x="279535" y="1335630"/>
                  </a:cubicBezTo>
                  <a:cubicBezTo>
                    <a:pt x="244294" y="1335630"/>
                    <a:pt x="209053" y="1322563"/>
                    <a:pt x="182949" y="1296429"/>
                  </a:cubicBezTo>
                  <a:cubicBezTo>
                    <a:pt x="123235" y="1236973"/>
                    <a:pt x="67254" y="1181234"/>
                    <a:pt x="14771" y="1128978"/>
                  </a:cubicBezTo>
                  <a:lnTo>
                    <a:pt x="0" y="11142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4776" y="2971108"/>
              <a:ext cx="1023805" cy="1024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6629" y="2514299"/>
            <a:ext cx="4906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virtuelle Ubuntu sur un serveur AFN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reverse python écoute sur le port </a:t>
            </a:r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9999</a:t>
            </a:r>
          </a:p>
          <a:p>
            <a:pPr algn="r">
              <a:lnSpc>
                <a:spcPct val="150000"/>
              </a:lnSpc>
            </a:pP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 reverse-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shell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backdoor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écrite en </a:t>
            </a:r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compilée en exécutable</a:t>
            </a:r>
            <a:endParaRPr lang="fr-FR" sz="2000" dirty="0" smtClean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>
              <a:lnSpc>
                <a:spcPct val="150000"/>
              </a:lnSpc>
            </a:pPr>
            <a:endParaRPr lang="id-ID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2102" r="12102"/>
          <a:stretch>
            <a:fillRect/>
          </a:stretch>
        </p:blipFill>
        <p:spPr>
          <a:xfrm>
            <a:off x="6757318" y="2688168"/>
            <a:ext cx="4581525" cy="2862262"/>
          </a:xfrm>
          <a:prstGeom prst="rect">
            <a:avLst/>
          </a:prstGeom>
        </p:spPr>
      </p:pic>
      <p:sp>
        <p:nvSpPr>
          <p:cNvPr id="20" name="TextBox 7"/>
          <p:cNvSpPr txBox="1"/>
          <p:nvPr/>
        </p:nvSpPr>
        <p:spPr>
          <a:xfrm>
            <a:off x="7224504" y="666663"/>
            <a:ext cx="36471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Notre </a:t>
            </a:r>
            <a:r>
              <a:rPr lang="en-US" sz="5000" dirty="0" err="1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cas</a:t>
            </a:r>
            <a:endParaRPr lang="en-US" sz="5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pic>
        <p:nvPicPr>
          <p:cNvPr id="2050" name="Picture 2" descr="https://cdn.discordapp.com/attachments/517278686378983424/682188712255291409/afn_fa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35" y="5193818"/>
            <a:ext cx="1098488" cy="9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python png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" y="5180790"/>
            <a:ext cx="975481" cy="9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3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94606" y="1909537"/>
            <a:ext cx="2877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Vagrant</a:t>
            </a:r>
            <a:endParaRPr lang="en-US" sz="5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7470" y="3070756"/>
            <a:ext cx="3974520" cy="1284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Déploiement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d’une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virtuelle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prête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à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attendre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ordinateurs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infectés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992245" y="4697633"/>
            <a:ext cx="774240" cy="157482"/>
            <a:chOff x="2207258" y="5566730"/>
            <a:chExt cx="774240" cy="157482"/>
          </a:xfrm>
        </p:grpSpPr>
        <p:sp>
          <p:nvSpPr>
            <p:cNvPr id="15" name="Oval 14"/>
            <p:cNvSpPr/>
            <p:nvPr/>
          </p:nvSpPr>
          <p:spPr>
            <a:xfrm>
              <a:off x="2207258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15637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24016" y="5566730"/>
              <a:ext cx="157482" cy="157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9018340" y="3543601"/>
            <a:ext cx="3173660" cy="3314398"/>
            <a:chOff x="0" y="0"/>
            <a:chExt cx="3826150" cy="3995822"/>
          </a:xfrm>
          <a:solidFill>
            <a:schemeClr val="accent2"/>
          </a:solidFill>
          <a:effectLst>
            <a:outerShdw blurRad="127000" dir="13500000" algn="tl" rotWithShape="0">
              <a:prstClr val="black">
                <a:alpha val="35000"/>
              </a:prstClr>
            </a:outerShdw>
          </a:effectLst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0" y="0"/>
              <a:ext cx="2544986" cy="1579488"/>
            </a:xfrm>
            <a:custGeom>
              <a:avLst/>
              <a:gdLst>
                <a:gd name="connsiteX0" fmla="*/ 436484 w 4655914"/>
                <a:gd name="connsiteY0" fmla="*/ 0 h 2889587"/>
                <a:gd name="connsiteX1" fmla="*/ 1081239 w 4655914"/>
                <a:gd name="connsiteY1" fmla="*/ 0 h 2889587"/>
                <a:gd name="connsiteX2" fmla="*/ 1132182 w 4655914"/>
                <a:gd name="connsiteY2" fmla="*/ 50604 h 2889587"/>
                <a:gd name="connsiteX3" fmla="*/ 1315248 w 4655914"/>
                <a:gd name="connsiteY3" fmla="*/ 232454 h 2889587"/>
                <a:gd name="connsiteX4" fmla="*/ 1307874 w 4655914"/>
                <a:gd name="connsiteY4" fmla="*/ 24386 h 2889587"/>
                <a:gd name="connsiteX5" fmla="*/ 1324173 w 4655914"/>
                <a:gd name="connsiteY5" fmla="*/ 0 h 2889587"/>
                <a:gd name="connsiteX6" fmla="*/ 2315472 w 4655914"/>
                <a:gd name="connsiteY6" fmla="*/ 0 h 2889587"/>
                <a:gd name="connsiteX7" fmla="*/ 2351841 w 4655914"/>
                <a:gd name="connsiteY7" fmla="*/ 36433 h 2889587"/>
                <a:gd name="connsiteX8" fmla="*/ 4583814 w 4655914"/>
                <a:gd name="connsiteY8" fmla="*/ 2272362 h 2889587"/>
                <a:gd name="connsiteX9" fmla="*/ 4583814 w 4655914"/>
                <a:gd name="connsiteY9" fmla="*/ 2596296 h 2889587"/>
                <a:gd name="connsiteX10" fmla="*/ 4269193 w 4655914"/>
                <a:gd name="connsiteY10" fmla="*/ 2596296 h 2889587"/>
                <a:gd name="connsiteX11" fmla="*/ 2189196 w 4655914"/>
                <a:gd name="connsiteY11" fmla="*/ 512613 h 2889587"/>
                <a:gd name="connsiteX12" fmla="*/ 1953230 w 4655914"/>
                <a:gd name="connsiteY12" fmla="*/ 565142 h 2889587"/>
                <a:gd name="connsiteX13" fmla="*/ 1918272 w 4655914"/>
                <a:gd name="connsiteY13" fmla="*/ 836547 h 2889587"/>
                <a:gd name="connsiteX14" fmla="*/ 2066843 w 4655914"/>
                <a:gd name="connsiteY14" fmla="*/ 985381 h 2889587"/>
                <a:gd name="connsiteX15" fmla="*/ 2066843 w 4655914"/>
                <a:gd name="connsiteY15" fmla="*/ 1309315 h 2889587"/>
                <a:gd name="connsiteX16" fmla="*/ 1743482 w 4655914"/>
                <a:gd name="connsiteY16" fmla="*/ 1309315 h 2889587"/>
                <a:gd name="connsiteX17" fmla="*/ 1149198 w 4655914"/>
                <a:gd name="connsiteY17" fmla="*/ 713977 h 2889587"/>
                <a:gd name="connsiteX18" fmla="*/ 887013 w 4655914"/>
                <a:gd name="connsiteY18" fmla="*/ 766507 h 2889587"/>
                <a:gd name="connsiteX19" fmla="*/ 860795 w 4655914"/>
                <a:gd name="connsiteY19" fmla="*/ 792772 h 2889587"/>
                <a:gd name="connsiteX20" fmla="*/ 808358 w 4655914"/>
                <a:gd name="connsiteY20" fmla="*/ 1046666 h 2889587"/>
                <a:gd name="connsiteX21" fmla="*/ 1315248 w 4655914"/>
                <a:gd name="connsiteY21" fmla="*/ 1554454 h 2889587"/>
                <a:gd name="connsiteX22" fmla="*/ 1315248 w 4655914"/>
                <a:gd name="connsiteY22" fmla="*/ 1878388 h 2889587"/>
                <a:gd name="connsiteX23" fmla="*/ 1035584 w 4655914"/>
                <a:gd name="connsiteY23" fmla="*/ 1913408 h 2889587"/>
                <a:gd name="connsiteX24" fmla="*/ 1612390 w 4655914"/>
                <a:gd name="connsiteY24" fmla="*/ 2491236 h 2889587"/>
                <a:gd name="connsiteX25" fmla="*/ 1612390 w 4655914"/>
                <a:gd name="connsiteY25" fmla="*/ 2815170 h 2889587"/>
                <a:gd name="connsiteX26" fmla="*/ 1612390 w 4655914"/>
                <a:gd name="connsiteY26" fmla="*/ 2823925 h 2889587"/>
                <a:gd name="connsiteX27" fmla="*/ 1289029 w 4655914"/>
                <a:gd name="connsiteY27" fmla="*/ 2823925 h 2889587"/>
                <a:gd name="connsiteX28" fmla="*/ 546173 w 4655914"/>
                <a:gd name="connsiteY28" fmla="*/ 2079753 h 2889587"/>
                <a:gd name="connsiteX29" fmla="*/ 388863 w 4655914"/>
                <a:gd name="connsiteY29" fmla="*/ 2237342 h 2889587"/>
                <a:gd name="connsiteX30" fmla="*/ 380123 w 4655914"/>
                <a:gd name="connsiteY30" fmla="*/ 2246097 h 2889587"/>
                <a:gd name="connsiteX31" fmla="*/ 371384 w 4655914"/>
                <a:gd name="connsiteY31" fmla="*/ 2246097 h 2889587"/>
                <a:gd name="connsiteX32" fmla="*/ 65502 w 4655914"/>
                <a:gd name="connsiteY32" fmla="*/ 2246097 h 2889587"/>
                <a:gd name="connsiteX33" fmla="*/ 2363 w 4655914"/>
                <a:gd name="connsiteY33" fmla="*/ 2182846 h 2889587"/>
                <a:gd name="connsiteX34" fmla="*/ 0 w 4655914"/>
                <a:gd name="connsiteY34" fmla="*/ 2180479 h 2889587"/>
                <a:gd name="connsiteX35" fmla="*/ 0 w 4655914"/>
                <a:gd name="connsiteY35" fmla="*/ 241843 h 2889587"/>
                <a:gd name="connsiteX36" fmla="*/ 46589 w 4655914"/>
                <a:gd name="connsiteY36" fmla="*/ 289412 h 2889587"/>
                <a:gd name="connsiteX37" fmla="*/ 196594 w 4655914"/>
                <a:gd name="connsiteY37" fmla="*/ 442573 h 2889587"/>
                <a:gd name="connsiteX38" fmla="*/ 240292 w 4655914"/>
                <a:gd name="connsiteY38" fmla="*/ 144904 h 2889587"/>
                <a:gd name="connsiteX39" fmla="*/ 546173 w 4655914"/>
                <a:gd name="connsiteY39" fmla="*/ 109884 h 2889587"/>
                <a:gd name="connsiteX40" fmla="*/ 484964 w 4655914"/>
                <a:gd name="connsiteY40" fmla="*/ 48566 h 28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5914" h="2889587">
                  <a:moveTo>
                    <a:pt x="436484" y="0"/>
                  </a:moveTo>
                  <a:lnTo>
                    <a:pt x="1081239" y="0"/>
                  </a:lnTo>
                  <a:lnTo>
                    <a:pt x="1132182" y="50604"/>
                  </a:lnTo>
                  <a:cubicBezTo>
                    <a:pt x="1189311" y="107354"/>
                    <a:pt x="1250248" y="167886"/>
                    <a:pt x="1315248" y="232454"/>
                  </a:cubicBezTo>
                  <a:cubicBezTo>
                    <a:pt x="1275920" y="166792"/>
                    <a:pt x="1275920" y="91280"/>
                    <a:pt x="1307874" y="24386"/>
                  </a:cubicBezTo>
                  <a:lnTo>
                    <a:pt x="1324173" y="0"/>
                  </a:lnTo>
                  <a:lnTo>
                    <a:pt x="2315472" y="0"/>
                  </a:lnTo>
                  <a:lnTo>
                    <a:pt x="2351841" y="36433"/>
                  </a:lnTo>
                  <a:cubicBezTo>
                    <a:pt x="2756127" y="441436"/>
                    <a:pt x="3437030" y="1123546"/>
                    <a:pt x="4583814" y="2272362"/>
                  </a:cubicBezTo>
                  <a:cubicBezTo>
                    <a:pt x="4679948" y="2359912"/>
                    <a:pt x="4679948" y="2499991"/>
                    <a:pt x="4583814" y="2596296"/>
                  </a:cubicBezTo>
                  <a:cubicBezTo>
                    <a:pt x="4496419" y="2683846"/>
                    <a:pt x="4356587" y="2683846"/>
                    <a:pt x="4269193" y="2596296"/>
                  </a:cubicBezTo>
                  <a:cubicBezTo>
                    <a:pt x="4269193" y="2596296"/>
                    <a:pt x="4269193" y="2596296"/>
                    <a:pt x="2189196" y="512613"/>
                  </a:cubicBezTo>
                  <a:cubicBezTo>
                    <a:pt x="2110541" y="486348"/>
                    <a:pt x="2014406" y="503858"/>
                    <a:pt x="1953230" y="565142"/>
                  </a:cubicBezTo>
                  <a:cubicBezTo>
                    <a:pt x="1874575" y="635182"/>
                    <a:pt x="1865835" y="748997"/>
                    <a:pt x="1918272" y="836547"/>
                  </a:cubicBezTo>
                  <a:cubicBezTo>
                    <a:pt x="1918272" y="836547"/>
                    <a:pt x="1918272" y="836547"/>
                    <a:pt x="2066843" y="985381"/>
                  </a:cubicBezTo>
                  <a:cubicBezTo>
                    <a:pt x="2154238" y="1072931"/>
                    <a:pt x="2154238" y="1221765"/>
                    <a:pt x="2066843" y="1309315"/>
                  </a:cubicBezTo>
                  <a:cubicBezTo>
                    <a:pt x="1979448" y="1396865"/>
                    <a:pt x="1830877" y="1396865"/>
                    <a:pt x="1743482" y="1309315"/>
                  </a:cubicBezTo>
                  <a:cubicBezTo>
                    <a:pt x="1743482" y="1309315"/>
                    <a:pt x="1743482" y="1309315"/>
                    <a:pt x="1149198" y="713977"/>
                  </a:cubicBezTo>
                  <a:cubicBezTo>
                    <a:pt x="1061803" y="678957"/>
                    <a:pt x="956929" y="696467"/>
                    <a:pt x="887013" y="766507"/>
                  </a:cubicBezTo>
                  <a:cubicBezTo>
                    <a:pt x="887013" y="766507"/>
                    <a:pt x="887013" y="766507"/>
                    <a:pt x="860795" y="792772"/>
                  </a:cubicBezTo>
                  <a:cubicBezTo>
                    <a:pt x="790879" y="862812"/>
                    <a:pt x="773400" y="959116"/>
                    <a:pt x="808358" y="1046666"/>
                  </a:cubicBezTo>
                  <a:cubicBezTo>
                    <a:pt x="808358" y="1046666"/>
                    <a:pt x="808358" y="1046666"/>
                    <a:pt x="1315248" y="1554454"/>
                  </a:cubicBezTo>
                  <a:cubicBezTo>
                    <a:pt x="1402643" y="1642004"/>
                    <a:pt x="1402643" y="1790839"/>
                    <a:pt x="1315248" y="1878388"/>
                  </a:cubicBezTo>
                  <a:cubicBezTo>
                    <a:pt x="1236592" y="1957183"/>
                    <a:pt x="1122979" y="1965938"/>
                    <a:pt x="1035584" y="1913408"/>
                  </a:cubicBezTo>
                  <a:cubicBezTo>
                    <a:pt x="1035584" y="1913408"/>
                    <a:pt x="1035584" y="1913408"/>
                    <a:pt x="1612390" y="2491236"/>
                  </a:cubicBezTo>
                  <a:cubicBezTo>
                    <a:pt x="1708524" y="2578786"/>
                    <a:pt x="1708524" y="2727621"/>
                    <a:pt x="1612390" y="2815170"/>
                  </a:cubicBezTo>
                  <a:cubicBezTo>
                    <a:pt x="1612390" y="2815170"/>
                    <a:pt x="1612390" y="2815170"/>
                    <a:pt x="1612390" y="2823925"/>
                  </a:cubicBezTo>
                  <a:cubicBezTo>
                    <a:pt x="1516256" y="2911475"/>
                    <a:pt x="1376424" y="2911475"/>
                    <a:pt x="1289029" y="2823925"/>
                  </a:cubicBezTo>
                  <a:cubicBezTo>
                    <a:pt x="1289029" y="2823925"/>
                    <a:pt x="1289029" y="2823925"/>
                    <a:pt x="546173" y="2079753"/>
                  </a:cubicBezTo>
                  <a:cubicBezTo>
                    <a:pt x="546173" y="2079753"/>
                    <a:pt x="546173" y="2079753"/>
                    <a:pt x="388863" y="2237342"/>
                  </a:cubicBezTo>
                  <a:cubicBezTo>
                    <a:pt x="388863" y="2237342"/>
                    <a:pt x="388863" y="2237342"/>
                    <a:pt x="380123" y="2246097"/>
                  </a:cubicBezTo>
                  <a:cubicBezTo>
                    <a:pt x="380123" y="2246097"/>
                    <a:pt x="380123" y="2246097"/>
                    <a:pt x="371384" y="2246097"/>
                  </a:cubicBezTo>
                  <a:cubicBezTo>
                    <a:pt x="283989" y="2333647"/>
                    <a:pt x="144157" y="2324892"/>
                    <a:pt x="65502" y="2246097"/>
                  </a:cubicBezTo>
                  <a:cubicBezTo>
                    <a:pt x="65502" y="2246097"/>
                    <a:pt x="65502" y="2246097"/>
                    <a:pt x="2363" y="2182846"/>
                  </a:cubicBezTo>
                  <a:lnTo>
                    <a:pt x="0" y="2180479"/>
                  </a:lnTo>
                  <a:lnTo>
                    <a:pt x="0" y="241843"/>
                  </a:lnTo>
                  <a:lnTo>
                    <a:pt x="46589" y="289412"/>
                  </a:lnTo>
                  <a:cubicBezTo>
                    <a:pt x="90082" y="333820"/>
                    <a:pt x="139787" y="384571"/>
                    <a:pt x="196594" y="442573"/>
                  </a:cubicBezTo>
                  <a:cubicBezTo>
                    <a:pt x="144157" y="346268"/>
                    <a:pt x="161636" y="223699"/>
                    <a:pt x="240292" y="144904"/>
                  </a:cubicBezTo>
                  <a:cubicBezTo>
                    <a:pt x="318947" y="57354"/>
                    <a:pt x="450039" y="48599"/>
                    <a:pt x="546173" y="109884"/>
                  </a:cubicBezTo>
                  <a:cubicBezTo>
                    <a:pt x="546173" y="109884"/>
                    <a:pt x="546173" y="109884"/>
                    <a:pt x="484964" y="48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855327" y="179388"/>
              <a:ext cx="699184" cy="700090"/>
            </a:xfrm>
            <a:custGeom>
              <a:avLst/>
              <a:gdLst>
                <a:gd name="T0" fmla="*/ 130 w 140"/>
                <a:gd name="T1" fmla="*/ 130 h 140"/>
                <a:gd name="T2" fmla="*/ 130 w 140"/>
                <a:gd name="T3" fmla="*/ 130 h 140"/>
                <a:gd name="T4" fmla="*/ 93 w 140"/>
                <a:gd name="T5" fmla="*/ 130 h 140"/>
                <a:gd name="T6" fmla="*/ 10 w 140"/>
                <a:gd name="T7" fmla="*/ 47 h 140"/>
                <a:gd name="T8" fmla="*/ 10 w 140"/>
                <a:gd name="T9" fmla="*/ 10 h 140"/>
                <a:gd name="T10" fmla="*/ 10 w 140"/>
                <a:gd name="T11" fmla="*/ 10 h 140"/>
                <a:gd name="T12" fmla="*/ 47 w 140"/>
                <a:gd name="T13" fmla="*/ 10 h 140"/>
                <a:gd name="T14" fmla="*/ 130 w 140"/>
                <a:gd name="T15" fmla="*/ 93 h 140"/>
                <a:gd name="T16" fmla="*/ 130 w 140"/>
                <a:gd name="T17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30" y="130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19" y="140"/>
                    <a:pt x="103" y="140"/>
                    <a:pt x="93" y="13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7" y="0"/>
                    <a:pt x="47" y="10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40" y="103"/>
                    <a:pt x="140" y="120"/>
                    <a:pt x="13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968691" y="1650926"/>
              <a:ext cx="284752" cy="28566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101451" y="0"/>
              <a:ext cx="1724699" cy="1235346"/>
            </a:xfrm>
            <a:custGeom>
              <a:avLst/>
              <a:gdLst>
                <a:gd name="connsiteX0" fmla="*/ 0 w 1724699"/>
                <a:gd name="connsiteY0" fmla="*/ 0 h 1235346"/>
                <a:gd name="connsiteX1" fmla="*/ 332656 w 1724699"/>
                <a:gd name="connsiteY1" fmla="*/ 0 h 1235346"/>
                <a:gd name="connsiteX2" fmla="*/ 344720 w 1724699"/>
                <a:gd name="connsiteY2" fmla="*/ 12081 h 1235346"/>
                <a:gd name="connsiteX3" fmla="*/ 543314 w 1724699"/>
                <a:gd name="connsiteY3" fmla="*/ 210941 h 1235346"/>
                <a:gd name="connsiteX4" fmla="*/ 570656 w 1724699"/>
                <a:gd name="connsiteY4" fmla="*/ 78613 h 1235346"/>
                <a:gd name="connsiteX5" fmla="*/ 734705 w 1724699"/>
                <a:gd name="connsiteY5" fmla="*/ 78613 h 1235346"/>
                <a:gd name="connsiteX6" fmla="*/ 1687105 w 1724699"/>
                <a:gd name="connsiteY6" fmla="*/ 1032290 h 1235346"/>
                <a:gd name="connsiteX7" fmla="*/ 1687105 w 1724699"/>
                <a:gd name="connsiteY7" fmla="*/ 1201123 h 1235346"/>
                <a:gd name="connsiteX8" fmla="*/ 1523055 w 1724699"/>
                <a:gd name="connsiteY8" fmla="*/ 1201123 h 1235346"/>
                <a:gd name="connsiteX9" fmla="*/ 948881 w 1724699"/>
                <a:gd name="connsiteY9" fmla="*/ 630741 h 1235346"/>
                <a:gd name="connsiteX10" fmla="*/ 926097 w 1724699"/>
                <a:gd name="connsiteY10" fmla="*/ 758507 h 1235346"/>
                <a:gd name="connsiteX11" fmla="*/ 757490 w 1724699"/>
                <a:gd name="connsiteY11" fmla="*/ 758507 h 1235346"/>
                <a:gd name="connsiteX12" fmla="*/ 92891 w 1724699"/>
                <a:gd name="connsiteY12" fmla="*/ 93016 h 123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699" h="1235346">
                  <a:moveTo>
                    <a:pt x="0" y="0"/>
                  </a:moveTo>
                  <a:lnTo>
                    <a:pt x="332656" y="0"/>
                  </a:lnTo>
                  <a:lnTo>
                    <a:pt x="344720" y="12081"/>
                  </a:lnTo>
                  <a:cubicBezTo>
                    <a:pt x="397741" y="65173"/>
                    <a:pt x="462998" y="130517"/>
                    <a:pt x="543314" y="210941"/>
                  </a:cubicBezTo>
                  <a:cubicBezTo>
                    <a:pt x="525086" y="169873"/>
                    <a:pt x="534200" y="115117"/>
                    <a:pt x="570656" y="78613"/>
                  </a:cubicBezTo>
                  <a:cubicBezTo>
                    <a:pt x="616225" y="32982"/>
                    <a:pt x="689136" y="32982"/>
                    <a:pt x="734705" y="78613"/>
                  </a:cubicBezTo>
                  <a:cubicBezTo>
                    <a:pt x="734705" y="78613"/>
                    <a:pt x="734705" y="78613"/>
                    <a:pt x="1687105" y="1032290"/>
                  </a:cubicBezTo>
                  <a:cubicBezTo>
                    <a:pt x="1737231" y="1082484"/>
                    <a:pt x="1737231" y="1155492"/>
                    <a:pt x="1687105" y="1201123"/>
                  </a:cubicBezTo>
                  <a:cubicBezTo>
                    <a:pt x="1641535" y="1246754"/>
                    <a:pt x="1568624" y="1246754"/>
                    <a:pt x="1523055" y="1201123"/>
                  </a:cubicBezTo>
                  <a:cubicBezTo>
                    <a:pt x="1523055" y="1201123"/>
                    <a:pt x="1523055" y="1201123"/>
                    <a:pt x="948881" y="630741"/>
                  </a:cubicBezTo>
                  <a:cubicBezTo>
                    <a:pt x="967109" y="671809"/>
                    <a:pt x="957995" y="726566"/>
                    <a:pt x="926097" y="758507"/>
                  </a:cubicBezTo>
                  <a:cubicBezTo>
                    <a:pt x="875970" y="808701"/>
                    <a:pt x="803059" y="808701"/>
                    <a:pt x="757490" y="758507"/>
                  </a:cubicBezTo>
                  <a:cubicBezTo>
                    <a:pt x="757490" y="758507"/>
                    <a:pt x="757490" y="758507"/>
                    <a:pt x="92891" y="930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" y="1386774"/>
              <a:ext cx="968691" cy="1335630"/>
            </a:xfrm>
            <a:custGeom>
              <a:avLst/>
              <a:gdLst>
                <a:gd name="connsiteX0" fmla="*/ 0 w 968691"/>
                <a:gd name="connsiteY0" fmla="*/ 0 h 1335630"/>
                <a:gd name="connsiteX1" fmla="*/ 9078 w 968691"/>
                <a:gd name="connsiteY1" fmla="*/ 1720 h 1335630"/>
                <a:gd name="connsiteX2" fmla="*/ 51996 w 968691"/>
                <a:gd name="connsiteY2" fmla="*/ 29848 h 1335630"/>
                <a:gd name="connsiteX3" fmla="*/ 188819 w 968691"/>
                <a:gd name="connsiteY3" fmla="*/ 166848 h 1335630"/>
                <a:gd name="connsiteX4" fmla="*/ 228920 w 968691"/>
                <a:gd name="connsiteY4" fmla="*/ 207002 h 1335630"/>
                <a:gd name="connsiteX5" fmla="*/ 234562 w 968691"/>
                <a:gd name="connsiteY5" fmla="*/ 207002 h 1335630"/>
                <a:gd name="connsiteX6" fmla="*/ 251004 w 968691"/>
                <a:gd name="connsiteY6" fmla="*/ 223379 h 1335630"/>
                <a:gd name="connsiteX7" fmla="*/ 929535 w 968691"/>
                <a:gd name="connsiteY7" fmla="*/ 899187 h 1335630"/>
                <a:gd name="connsiteX8" fmla="*/ 929535 w 968691"/>
                <a:gd name="connsiteY8" fmla="*/ 1092581 h 1335630"/>
                <a:gd name="connsiteX9" fmla="*/ 736362 w 968691"/>
                <a:gd name="connsiteY9" fmla="*/ 1092581 h 1335630"/>
                <a:gd name="connsiteX10" fmla="*/ 402226 w 968691"/>
                <a:gd name="connsiteY10" fmla="*/ 758061 h 1335630"/>
                <a:gd name="connsiteX11" fmla="*/ 240379 w 968691"/>
                <a:gd name="connsiteY11" fmla="*/ 778969 h 1335630"/>
                <a:gd name="connsiteX12" fmla="*/ 219495 w 968691"/>
                <a:gd name="connsiteY12" fmla="*/ 941002 h 1335630"/>
                <a:gd name="connsiteX13" fmla="*/ 235158 w 968691"/>
                <a:gd name="connsiteY13" fmla="*/ 967136 h 1335630"/>
                <a:gd name="connsiteX14" fmla="*/ 271704 w 968691"/>
                <a:gd name="connsiteY14" fmla="*/ 1003724 h 1335630"/>
                <a:gd name="connsiteX15" fmla="*/ 376122 w 968691"/>
                <a:gd name="connsiteY15" fmla="*/ 1108262 h 1335630"/>
                <a:gd name="connsiteX16" fmla="*/ 376122 w 968691"/>
                <a:gd name="connsiteY16" fmla="*/ 1296429 h 1335630"/>
                <a:gd name="connsiteX17" fmla="*/ 279535 w 968691"/>
                <a:gd name="connsiteY17" fmla="*/ 1335630 h 1335630"/>
                <a:gd name="connsiteX18" fmla="*/ 182949 w 968691"/>
                <a:gd name="connsiteY18" fmla="*/ 1296429 h 1335630"/>
                <a:gd name="connsiteX19" fmla="*/ 14771 w 968691"/>
                <a:gd name="connsiteY19" fmla="*/ 1128978 h 1335630"/>
                <a:gd name="connsiteX20" fmla="*/ 0 w 968691"/>
                <a:gd name="connsiteY20" fmla="*/ 1114271 h 133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691" h="1335630">
                  <a:moveTo>
                    <a:pt x="0" y="0"/>
                  </a:moveTo>
                  <a:lnTo>
                    <a:pt x="9078" y="1720"/>
                  </a:lnTo>
                  <a:cubicBezTo>
                    <a:pt x="24840" y="7971"/>
                    <a:pt x="39511" y="17347"/>
                    <a:pt x="51996" y="29848"/>
                  </a:cubicBezTo>
                  <a:cubicBezTo>
                    <a:pt x="103811" y="81730"/>
                    <a:pt x="149148" y="127127"/>
                    <a:pt x="188819" y="166848"/>
                  </a:cubicBezTo>
                  <a:lnTo>
                    <a:pt x="228920" y="207002"/>
                  </a:lnTo>
                  <a:lnTo>
                    <a:pt x="234562" y="207002"/>
                  </a:lnTo>
                  <a:lnTo>
                    <a:pt x="251004" y="223379"/>
                  </a:lnTo>
                  <a:cubicBezTo>
                    <a:pt x="929535" y="899187"/>
                    <a:pt x="929535" y="899187"/>
                    <a:pt x="929535" y="899187"/>
                  </a:cubicBezTo>
                  <a:cubicBezTo>
                    <a:pt x="981743" y="956682"/>
                    <a:pt x="981743" y="1040312"/>
                    <a:pt x="929535" y="1092581"/>
                  </a:cubicBezTo>
                  <a:cubicBezTo>
                    <a:pt x="877325" y="1144850"/>
                    <a:pt x="788571" y="1144850"/>
                    <a:pt x="736362" y="1092581"/>
                  </a:cubicBezTo>
                  <a:cubicBezTo>
                    <a:pt x="402226" y="758061"/>
                    <a:pt x="402226" y="758061"/>
                    <a:pt x="402226" y="758061"/>
                  </a:cubicBezTo>
                  <a:cubicBezTo>
                    <a:pt x="350017" y="726700"/>
                    <a:pt x="282146" y="737154"/>
                    <a:pt x="240379" y="778969"/>
                  </a:cubicBezTo>
                  <a:cubicBezTo>
                    <a:pt x="198612" y="826010"/>
                    <a:pt x="188170" y="888733"/>
                    <a:pt x="219495" y="941002"/>
                  </a:cubicBezTo>
                  <a:cubicBezTo>
                    <a:pt x="235158" y="967136"/>
                    <a:pt x="235158" y="967136"/>
                    <a:pt x="235158" y="967136"/>
                  </a:cubicBezTo>
                  <a:cubicBezTo>
                    <a:pt x="271704" y="1003724"/>
                    <a:pt x="271704" y="1003724"/>
                    <a:pt x="271704" y="1003724"/>
                  </a:cubicBezTo>
                  <a:cubicBezTo>
                    <a:pt x="376122" y="1108262"/>
                    <a:pt x="376122" y="1108262"/>
                    <a:pt x="376122" y="1108262"/>
                  </a:cubicBezTo>
                  <a:cubicBezTo>
                    <a:pt x="428330" y="1160531"/>
                    <a:pt x="428330" y="1244160"/>
                    <a:pt x="376122" y="1296429"/>
                  </a:cubicBezTo>
                  <a:cubicBezTo>
                    <a:pt x="350017" y="1322563"/>
                    <a:pt x="314776" y="1335630"/>
                    <a:pt x="279535" y="1335630"/>
                  </a:cubicBezTo>
                  <a:cubicBezTo>
                    <a:pt x="244294" y="1335630"/>
                    <a:pt x="209053" y="1322563"/>
                    <a:pt x="182949" y="1296429"/>
                  </a:cubicBezTo>
                  <a:cubicBezTo>
                    <a:pt x="123235" y="1236973"/>
                    <a:pt x="67254" y="1181234"/>
                    <a:pt x="14771" y="1128978"/>
                  </a:cubicBezTo>
                  <a:lnTo>
                    <a:pt x="0" y="11142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4776" y="2971108"/>
              <a:ext cx="1023805" cy="1024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074" name="Picture 2" descr="Résultat de recherche d'images pour &quot;vagrant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18" y="582927"/>
            <a:ext cx="4609513" cy="56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808444" y="458788"/>
            <a:ext cx="2767013" cy="3173413"/>
          </a:xfrm>
          <a:custGeom>
            <a:avLst/>
            <a:gdLst>
              <a:gd name="T0" fmla="*/ 0 w 669"/>
              <a:gd name="T1" fmla="*/ 100 h 766"/>
              <a:gd name="T2" fmla="*/ 375 w 669"/>
              <a:gd name="T3" fmla="*/ 272 h 766"/>
              <a:gd name="T4" fmla="*/ 569 w 669"/>
              <a:gd name="T5" fmla="*/ 717 h 766"/>
              <a:gd name="T6" fmla="*/ 620 w 669"/>
              <a:gd name="T7" fmla="*/ 766 h 766"/>
              <a:gd name="T8" fmla="*/ 669 w 669"/>
              <a:gd name="T9" fmla="*/ 715 h 766"/>
              <a:gd name="T10" fmla="*/ 500 w 669"/>
              <a:gd name="T11" fmla="*/ 258 h 766"/>
              <a:gd name="T12" fmla="*/ 445 w 669"/>
              <a:gd name="T13" fmla="*/ 200 h 766"/>
              <a:gd name="T14" fmla="*/ 4 w 669"/>
              <a:gd name="T15" fmla="*/ 0 h 766"/>
              <a:gd name="T16" fmla="*/ 0 w 669"/>
              <a:gd name="T17" fmla="*/ 10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9" h="766">
                <a:moveTo>
                  <a:pt x="0" y="100"/>
                </a:moveTo>
                <a:cubicBezTo>
                  <a:pt x="141" y="113"/>
                  <a:pt x="272" y="173"/>
                  <a:pt x="375" y="272"/>
                </a:cubicBezTo>
                <a:cubicBezTo>
                  <a:pt x="498" y="389"/>
                  <a:pt x="567" y="547"/>
                  <a:pt x="569" y="717"/>
                </a:cubicBezTo>
                <a:cubicBezTo>
                  <a:pt x="569" y="744"/>
                  <a:pt x="592" y="766"/>
                  <a:pt x="620" y="766"/>
                </a:cubicBezTo>
                <a:cubicBezTo>
                  <a:pt x="647" y="766"/>
                  <a:pt x="669" y="743"/>
                  <a:pt x="669" y="715"/>
                </a:cubicBezTo>
                <a:cubicBezTo>
                  <a:pt x="667" y="546"/>
                  <a:pt x="607" y="386"/>
                  <a:pt x="500" y="258"/>
                </a:cubicBezTo>
                <a:cubicBezTo>
                  <a:pt x="482" y="238"/>
                  <a:pt x="464" y="218"/>
                  <a:pt x="445" y="200"/>
                </a:cubicBezTo>
                <a:cubicBezTo>
                  <a:pt x="323" y="84"/>
                  <a:pt x="169" y="14"/>
                  <a:pt x="4" y="0"/>
                </a:cubicBezTo>
                <a:cubicBezTo>
                  <a:pt x="27" y="31"/>
                  <a:pt x="25" y="72"/>
                  <a:pt x="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282982" y="376238"/>
            <a:ext cx="554038" cy="558800"/>
          </a:xfrm>
          <a:custGeom>
            <a:avLst/>
            <a:gdLst>
              <a:gd name="T0" fmla="*/ 106 w 134"/>
              <a:gd name="T1" fmla="*/ 113 h 135"/>
              <a:gd name="T2" fmla="*/ 113 w 134"/>
              <a:gd name="T3" fmla="*/ 29 h 135"/>
              <a:gd name="T4" fmla="*/ 28 w 134"/>
              <a:gd name="T5" fmla="*/ 21 h 135"/>
              <a:gd name="T6" fmla="*/ 21 w 134"/>
              <a:gd name="T7" fmla="*/ 106 h 135"/>
              <a:gd name="T8" fmla="*/ 106 w 134"/>
              <a:gd name="T9" fmla="*/ 11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5">
                <a:moveTo>
                  <a:pt x="106" y="113"/>
                </a:moveTo>
                <a:cubicBezTo>
                  <a:pt x="131" y="92"/>
                  <a:pt x="134" y="54"/>
                  <a:pt x="113" y="29"/>
                </a:cubicBezTo>
                <a:cubicBezTo>
                  <a:pt x="92" y="3"/>
                  <a:pt x="54" y="0"/>
                  <a:pt x="28" y="21"/>
                </a:cubicBezTo>
                <a:cubicBezTo>
                  <a:pt x="3" y="43"/>
                  <a:pt x="0" y="81"/>
                  <a:pt x="21" y="106"/>
                </a:cubicBezTo>
                <a:cubicBezTo>
                  <a:pt x="42" y="131"/>
                  <a:pt x="80" y="135"/>
                  <a:pt x="106" y="1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chemeClr val="bg2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042057" y="3694113"/>
            <a:ext cx="557213" cy="558800"/>
          </a:xfrm>
          <a:custGeom>
            <a:avLst/>
            <a:gdLst>
              <a:gd name="T0" fmla="*/ 29 w 135"/>
              <a:gd name="T1" fmla="*/ 22 h 135"/>
              <a:gd name="T2" fmla="*/ 22 w 135"/>
              <a:gd name="T3" fmla="*/ 106 h 135"/>
              <a:gd name="T4" fmla="*/ 106 w 135"/>
              <a:gd name="T5" fmla="*/ 114 h 135"/>
              <a:gd name="T6" fmla="*/ 114 w 135"/>
              <a:gd name="T7" fmla="*/ 29 h 135"/>
              <a:gd name="T8" fmla="*/ 29 w 135"/>
              <a:gd name="T9" fmla="*/ 2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135">
                <a:moveTo>
                  <a:pt x="29" y="22"/>
                </a:moveTo>
                <a:cubicBezTo>
                  <a:pt x="4" y="43"/>
                  <a:pt x="0" y="81"/>
                  <a:pt x="22" y="106"/>
                </a:cubicBezTo>
                <a:cubicBezTo>
                  <a:pt x="43" y="132"/>
                  <a:pt x="81" y="135"/>
                  <a:pt x="106" y="114"/>
                </a:cubicBezTo>
                <a:cubicBezTo>
                  <a:pt x="132" y="92"/>
                  <a:pt x="135" y="54"/>
                  <a:pt x="114" y="29"/>
                </a:cubicBezTo>
                <a:cubicBezTo>
                  <a:pt x="92" y="4"/>
                  <a:pt x="54" y="0"/>
                  <a:pt x="29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chemeClr val="bg2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5176869" y="4178300"/>
            <a:ext cx="1290638" cy="1631950"/>
          </a:xfrm>
          <a:custGeom>
            <a:avLst/>
            <a:gdLst>
              <a:gd name="T0" fmla="*/ 215 w 312"/>
              <a:gd name="T1" fmla="*/ 2 h 394"/>
              <a:gd name="T2" fmla="*/ 214 w 312"/>
              <a:gd name="T3" fmla="*/ 0 h 394"/>
              <a:gd name="T4" fmla="*/ 64 w 312"/>
              <a:gd name="T5" fmla="*/ 262 h 394"/>
              <a:gd name="T6" fmla="*/ 23 w 312"/>
              <a:gd name="T7" fmla="*/ 301 h 394"/>
              <a:gd name="T8" fmla="*/ 18 w 312"/>
              <a:gd name="T9" fmla="*/ 371 h 394"/>
              <a:gd name="T10" fmla="*/ 89 w 312"/>
              <a:gd name="T11" fmla="*/ 376 h 394"/>
              <a:gd name="T12" fmla="*/ 136 w 312"/>
              <a:gd name="T13" fmla="*/ 331 h 394"/>
              <a:gd name="T14" fmla="*/ 312 w 312"/>
              <a:gd name="T15" fmla="*/ 23 h 394"/>
              <a:gd name="T16" fmla="*/ 215 w 312"/>
              <a:gd name="T17" fmla="*/ 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94">
                <a:moveTo>
                  <a:pt x="215" y="2"/>
                </a:moveTo>
                <a:cubicBezTo>
                  <a:pt x="215" y="2"/>
                  <a:pt x="214" y="1"/>
                  <a:pt x="214" y="0"/>
                </a:cubicBezTo>
                <a:cubicBezTo>
                  <a:pt x="186" y="98"/>
                  <a:pt x="135" y="187"/>
                  <a:pt x="64" y="262"/>
                </a:cubicBezTo>
                <a:cubicBezTo>
                  <a:pt x="51" y="275"/>
                  <a:pt x="37" y="289"/>
                  <a:pt x="23" y="301"/>
                </a:cubicBezTo>
                <a:cubicBezTo>
                  <a:pt x="2" y="319"/>
                  <a:pt x="0" y="350"/>
                  <a:pt x="18" y="371"/>
                </a:cubicBezTo>
                <a:cubicBezTo>
                  <a:pt x="36" y="392"/>
                  <a:pt x="68" y="394"/>
                  <a:pt x="89" y="376"/>
                </a:cubicBezTo>
                <a:cubicBezTo>
                  <a:pt x="105" y="362"/>
                  <a:pt x="121" y="347"/>
                  <a:pt x="136" y="331"/>
                </a:cubicBezTo>
                <a:cubicBezTo>
                  <a:pt x="220" y="243"/>
                  <a:pt x="280" y="138"/>
                  <a:pt x="312" y="23"/>
                </a:cubicBezTo>
                <a:cubicBezTo>
                  <a:pt x="279" y="38"/>
                  <a:pt x="240" y="31"/>
                  <a:pt x="215" y="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681569" y="5619750"/>
            <a:ext cx="554038" cy="560388"/>
          </a:xfrm>
          <a:custGeom>
            <a:avLst/>
            <a:gdLst>
              <a:gd name="T0" fmla="*/ 28 w 134"/>
              <a:gd name="T1" fmla="*/ 22 h 135"/>
              <a:gd name="T2" fmla="*/ 21 w 134"/>
              <a:gd name="T3" fmla="*/ 106 h 135"/>
              <a:gd name="T4" fmla="*/ 106 w 134"/>
              <a:gd name="T5" fmla="*/ 114 h 135"/>
              <a:gd name="T6" fmla="*/ 113 w 134"/>
              <a:gd name="T7" fmla="*/ 29 h 135"/>
              <a:gd name="T8" fmla="*/ 28 w 134"/>
              <a:gd name="T9" fmla="*/ 2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5">
                <a:moveTo>
                  <a:pt x="28" y="22"/>
                </a:moveTo>
                <a:cubicBezTo>
                  <a:pt x="3" y="43"/>
                  <a:pt x="0" y="81"/>
                  <a:pt x="21" y="106"/>
                </a:cubicBezTo>
                <a:cubicBezTo>
                  <a:pt x="42" y="132"/>
                  <a:pt x="80" y="135"/>
                  <a:pt x="106" y="114"/>
                </a:cubicBezTo>
                <a:cubicBezTo>
                  <a:pt x="131" y="92"/>
                  <a:pt x="134" y="54"/>
                  <a:pt x="113" y="29"/>
                </a:cubicBezTo>
                <a:cubicBezTo>
                  <a:pt x="92" y="4"/>
                  <a:pt x="54" y="0"/>
                  <a:pt x="2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chemeClr val="bg2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1579594" y="5421313"/>
            <a:ext cx="3246438" cy="1255713"/>
          </a:xfrm>
          <a:custGeom>
            <a:avLst/>
            <a:gdLst>
              <a:gd name="T0" fmla="*/ 756 w 785"/>
              <a:gd name="T1" fmla="*/ 167 h 303"/>
              <a:gd name="T2" fmla="*/ 739 w 785"/>
              <a:gd name="T3" fmla="*/ 100 h 303"/>
              <a:gd name="T4" fmla="*/ 88 w 785"/>
              <a:gd name="T5" fmla="*/ 18 h 303"/>
              <a:gd name="T6" fmla="*/ 17 w 785"/>
              <a:gd name="T7" fmla="*/ 25 h 303"/>
              <a:gd name="T8" fmla="*/ 25 w 785"/>
              <a:gd name="T9" fmla="*/ 96 h 303"/>
              <a:gd name="T10" fmla="*/ 785 w 785"/>
              <a:gd name="T11" fmla="*/ 189 h 303"/>
              <a:gd name="T12" fmla="*/ 756 w 785"/>
              <a:gd name="T13" fmla="*/ 16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5" h="303">
                <a:moveTo>
                  <a:pt x="756" y="167"/>
                </a:moveTo>
                <a:cubicBezTo>
                  <a:pt x="739" y="148"/>
                  <a:pt x="734" y="123"/>
                  <a:pt x="739" y="100"/>
                </a:cubicBezTo>
                <a:cubicBezTo>
                  <a:pt x="526" y="196"/>
                  <a:pt x="272" y="166"/>
                  <a:pt x="88" y="18"/>
                </a:cubicBezTo>
                <a:cubicBezTo>
                  <a:pt x="66" y="0"/>
                  <a:pt x="35" y="4"/>
                  <a:pt x="17" y="25"/>
                </a:cubicBezTo>
                <a:cubicBezTo>
                  <a:pt x="0" y="47"/>
                  <a:pt x="3" y="78"/>
                  <a:pt x="25" y="96"/>
                </a:cubicBezTo>
                <a:cubicBezTo>
                  <a:pt x="241" y="269"/>
                  <a:pt x="537" y="303"/>
                  <a:pt x="785" y="189"/>
                </a:cubicBezTo>
                <a:cubicBezTo>
                  <a:pt x="774" y="184"/>
                  <a:pt x="764" y="177"/>
                  <a:pt x="75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141444" y="4991100"/>
            <a:ext cx="554038" cy="558800"/>
          </a:xfrm>
          <a:custGeom>
            <a:avLst/>
            <a:gdLst>
              <a:gd name="T0" fmla="*/ 113 w 134"/>
              <a:gd name="T1" fmla="*/ 29 h 135"/>
              <a:gd name="T2" fmla="*/ 28 w 134"/>
              <a:gd name="T3" fmla="*/ 22 h 135"/>
              <a:gd name="T4" fmla="*/ 21 w 134"/>
              <a:gd name="T5" fmla="*/ 106 h 135"/>
              <a:gd name="T6" fmla="*/ 106 w 134"/>
              <a:gd name="T7" fmla="*/ 113 h 135"/>
              <a:gd name="T8" fmla="*/ 113 w 134"/>
              <a:gd name="T9" fmla="*/ 2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5">
                <a:moveTo>
                  <a:pt x="113" y="29"/>
                </a:moveTo>
                <a:cubicBezTo>
                  <a:pt x="92" y="3"/>
                  <a:pt x="54" y="0"/>
                  <a:pt x="28" y="22"/>
                </a:cubicBezTo>
                <a:cubicBezTo>
                  <a:pt x="3" y="43"/>
                  <a:pt x="0" y="81"/>
                  <a:pt x="21" y="106"/>
                </a:cubicBezTo>
                <a:cubicBezTo>
                  <a:pt x="42" y="131"/>
                  <a:pt x="80" y="135"/>
                  <a:pt x="106" y="113"/>
                </a:cubicBezTo>
                <a:cubicBezTo>
                  <a:pt x="131" y="92"/>
                  <a:pt x="134" y="54"/>
                  <a:pt x="113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chemeClr val="bg2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541369" y="492125"/>
            <a:ext cx="2697163" cy="4697413"/>
          </a:xfrm>
          <a:custGeom>
            <a:avLst/>
            <a:gdLst>
              <a:gd name="T0" fmla="*/ 161 w 652"/>
              <a:gd name="T1" fmla="*/ 1092 h 1134"/>
              <a:gd name="T2" fmla="*/ 214 w 652"/>
              <a:gd name="T3" fmla="*/ 1074 h 1134"/>
              <a:gd name="T4" fmla="*/ 278 w 652"/>
              <a:gd name="T5" fmla="*/ 283 h 1134"/>
              <a:gd name="T6" fmla="*/ 607 w 652"/>
              <a:gd name="T7" fmla="*/ 102 h 1134"/>
              <a:gd name="T8" fmla="*/ 647 w 652"/>
              <a:gd name="T9" fmla="*/ 43 h 1134"/>
              <a:gd name="T10" fmla="*/ 636 w 652"/>
              <a:gd name="T11" fmla="*/ 21 h 1134"/>
              <a:gd name="T12" fmla="*/ 588 w 652"/>
              <a:gd name="T13" fmla="*/ 4 h 1134"/>
              <a:gd name="T14" fmla="*/ 205 w 652"/>
              <a:gd name="T15" fmla="*/ 214 h 1134"/>
              <a:gd name="T16" fmla="*/ 3 w 652"/>
              <a:gd name="T17" fmla="*/ 703 h 1134"/>
              <a:gd name="T18" fmla="*/ 134 w 652"/>
              <a:gd name="T19" fmla="*/ 1134 h 1134"/>
              <a:gd name="T20" fmla="*/ 161 w 652"/>
              <a:gd name="T21" fmla="*/ 1092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2" h="1134">
                <a:moveTo>
                  <a:pt x="161" y="1092"/>
                </a:moveTo>
                <a:cubicBezTo>
                  <a:pt x="176" y="1079"/>
                  <a:pt x="195" y="1073"/>
                  <a:pt x="214" y="1074"/>
                </a:cubicBezTo>
                <a:cubicBezTo>
                  <a:pt x="49" y="833"/>
                  <a:pt x="71" y="498"/>
                  <a:pt x="278" y="283"/>
                </a:cubicBezTo>
                <a:cubicBezTo>
                  <a:pt x="367" y="190"/>
                  <a:pt x="481" y="127"/>
                  <a:pt x="607" y="102"/>
                </a:cubicBezTo>
                <a:cubicBezTo>
                  <a:pt x="634" y="96"/>
                  <a:pt x="652" y="70"/>
                  <a:pt x="647" y="43"/>
                </a:cubicBezTo>
                <a:cubicBezTo>
                  <a:pt x="645" y="34"/>
                  <a:pt x="641" y="27"/>
                  <a:pt x="636" y="21"/>
                </a:cubicBezTo>
                <a:cubicBezTo>
                  <a:pt x="624" y="7"/>
                  <a:pt x="606" y="0"/>
                  <a:pt x="588" y="4"/>
                </a:cubicBezTo>
                <a:cubicBezTo>
                  <a:pt x="441" y="33"/>
                  <a:pt x="309" y="106"/>
                  <a:pt x="205" y="214"/>
                </a:cubicBezTo>
                <a:cubicBezTo>
                  <a:pt x="79" y="346"/>
                  <a:pt x="7" y="520"/>
                  <a:pt x="3" y="703"/>
                </a:cubicBezTo>
                <a:cubicBezTo>
                  <a:pt x="0" y="858"/>
                  <a:pt x="46" y="1009"/>
                  <a:pt x="134" y="1134"/>
                </a:cubicBezTo>
                <a:cubicBezTo>
                  <a:pt x="138" y="1119"/>
                  <a:pt x="147" y="1104"/>
                  <a:pt x="161" y="10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806371" y="4326178"/>
            <a:ext cx="276734" cy="283320"/>
            <a:chOff x="3741738" y="20561"/>
            <a:chExt cx="733425" cy="750888"/>
          </a:xfrm>
          <a:solidFill>
            <a:schemeClr val="bg1"/>
          </a:solidFill>
        </p:grpSpPr>
        <p:sp>
          <p:nvSpPr>
            <p:cNvPr id="15" name="Freeform 21"/>
            <p:cNvSpPr>
              <a:spLocks noEditPoints="1"/>
            </p:cNvSpPr>
            <p:nvPr/>
          </p:nvSpPr>
          <p:spPr bwMode="auto">
            <a:xfrm>
              <a:off x="3741738" y="20561"/>
              <a:ext cx="733425" cy="750888"/>
            </a:xfrm>
            <a:custGeom>
              <a:avLst/>
              <a:gdLst>
                <a:gd name="T0" fmla="*/ 148 w 163"/>
                <a:gd name="T1" fmla="*/ 0 h 164"/>
                <a:gd name="T2" fmla="*/ 35 w 163"/>
                <a:gd name="T3" fmla="*/ 0 h 164"/>
                <a:gd name="T4" fmla="*/ 20 w 163"/>
                <a:gd name="T5" fmla="*/ 15 h 164"/>
                <a:gd name="T6" fmla="*/ 20 w 163"/>
                <a:gd name="T7" fmla="*/ 26 h 164"/>
                <a:gd name="T8" fmla="*/ 15 w 163"/>
                <a:gd name="T9" fmla="*/ 26 h 164"/>
                <a:gd name="T10" fmla="*/ 0 w 163"/>
                <a:gd name="T11" fmla="*/ 41 h 164"/>
                <a:gd name="T12" fmla="*/ 0 w 163"/>
                <a:gd name="T13" fmla="*/ 143 h 164"/>
                <a:gd name="T14" fmla="*/ 20 w 163"/>
                <a:gd name="T15" fmla="*/ 164 h 164"/>
                <a:gd name="T16" fmla="*/ 143 w 163"/>
                <a:gd name="T17" fmla="*/ 164 h 164"/>
                <a:gd name="T18" fmla="*/ 163 w 163"/>
                <a:gd name="T19" fmla="*/ 143 h 164"/>
                <a:gd name="T20" fmla="*/ 163 w 163"/>
                <a:gd name="T21" fmla="*/ 15 h 164"/>
                <a:gd name="T22" fmla="*/ 148 w 163"/>
                <a:gd name="T23" fmla="*/ 0 h 164"/>
                <a:gd name="T24" fmla="*/ 153 w 163"/>
                <a:gd name="T25" fmla="*/ 143 h 164"/>
                <a:gd name="T26" fmla="*/ 143 w 163"/>
                <a:gd name="T27" fmla="*/ 154 h 164"/>
                <a:gd name="T28" fmla="*/ 20 w 163"/>
                <a:gd name="T29" fmla="*/ 154 h 164"/>
                <a:gd name="T30" fmla="*/ 10 w 163"/>
                <a:gd name="T31" fmla="*/ 143 h 164"/>
                <a:gd name="T32" fmla="*/ 10 w 163"/>
                <a:gd name="T33" fmla="*/ 41 h 164"/>
                <a:gd name="T34" fmla="*/ 15 w 163"/>
                <a:gd name="T35" fmla="*/ 36 h 164"/>
                <a:gd name="T36" fmla="*/ 20 w 163"/>
                <a:gd name="T37" fmla="*/ 36 h 164"/>
                <a:gd name="T38" fmla="*/ 20 w 163"/>
                <a:gd name="T39" fmla="*/ 138 h 164"/>
                <a:gd name="T40" fmla="*/ 25 w 163"/>
                <a:gd name="T41" fmla="*/ 143 h 164"/>
                <a:gd name="T42" fmla="*/ 30 w 163"/>
                <a:gd name="T43" fmla="*/ 138 h 164"/>
                <a:gd name="T44" fmla="*/ 30 w 163"/>
                <a:gd name="T45" fmla="*/ 15 h 164"/>
                <a:gd name="T46" fmla="*/ 35 w 163"/>
                <a:gd name="T47" fmla="*/ 10 h 164"/>
                <a:gd name="T48" fmla="*/ 148 w 163"/>
                <a:gd name="T49" fmla="*/ 10 h 164"/>
                <a:gd name="T50" fmla="*/ 153 w 163"/>
                <a:gd name="T51" fmla="*/ 15 h 164"/>
                <a:gd name="T52" fmla="*/ 153 w 163"/>
                <a:gd name="T53" fmla="*/ 143 h 164"/>
                <a:gd name="T54" fmla="*/ 153 w 163"/>
                <a:gd name="T55" fmla="*/ 1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3" h="164">
                  <a:moveTo>
                    <a:pt x="148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20" y="6"/>
                    <a:pt x="20" y="1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6" y="26"/>
                    <a:pt x="0" y="32"/>
                    <a:pt x="0" y="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55"/>
                    <a:pt x="8" y="164"/>
                    <a:pt x="20" y="164"/>
                  </a:cubicBezTo>
                  <a:cubicBezTo>
                    <a:pt x="143" y="164"/>
                    <a:pt x="143" y="164"/>
                    <a:pt x="143" y="164"/>
                  </a:cubicBezTo>
                  <a:cubicBezTo>
                    <a:pt x="154" y="164"/>
                    <a:pt x="163" y="155"/>
                    <a:pt x="163" y="143"/>
                  </a:cubicBezTo>
                  <a:cubicBezTo>
                    <a:pt x="163" y="15"/>
                    <a:pt x="163" y="15"/>
                    <a:pt x="163" y="15"/>
                  </a:cubicBezTo>
                  <a:cubicBezTo>
                    <a:pt x="163" y="6"/>
                    <a:pt x="157" y="0"/>
                    <a:pt x="148" y="0"/>
                  </a:cubicBezTo>
                  <a:close/>
                  <a:moveTo>
                    <a:pt x="153" y="143"/>
                  </a:moveTo>
                  <a:cubicBezTo>
                    <a:pt x="153" y="149"/>
                    <a:pt x="148" y="154"/>
                    <a:pt x="143" y="154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15" y="154"/>
                    <a:pt x="10" y="149"/>
                    <a:pt x="10" y="143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38"/>
                    <a:pt x="12" y="36"/>
                    <a:pt x="15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0" y="141"/>
                    <a:pt x="22" y="143"/>
                    <a:pt x="25" y="143"/>
                  </a:cubicBezTo>
                  <a:cubicBezTo>
                    <a:pt x="28" y="143"/>
                    <a:pt x="30" y="141"/>
                    <a:pt x="30" y="13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3"/>
                    <a:pt x="33" y="10"/>
                    <a:pt x="35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50" y="10"/>
                    <a:pt x="153" y="13"/>
                    <a:pt x="153" y="15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53" y="143"/>
                    <a:pt x="153" y="143"/>
                    <a:pt x="153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4178300" y="292100"/>
              <a:ext cx="211137" cy="17463"/>
            </a:xfrm>
            <a:custGeom>
              <a:avLst/>
              <a:gdLst>
                <a:gd name="T0" fmla="*/ 2 w 47"/>
                <a:gd name="T1" fmla="*/ 4 h 4"/>
                <a:gd name="T2" fmla="*/ 44 w 47"/>
                <a:gd name="T3" fmla="*/ 4 h 4"/>
                <a:gd name="T4" fmla="*/ 47 w 47"/>
                <a:gd name="T5" fmla="*/ 2 h 4"/>
                <a:gd name="T6" fmla="*/ 44 w 47"/>
                <a:gd name="T7" fmla="*/ 0 h 4"/>
                <a:gd name="T8" fmla="*/ 2 w 47"/>
                <a:gd name="T9" fmla="*/ 0 h 4"/>
                <a:gd name="T10" fmla="*/ 0 w 47"/>
                <a:gd name="T11" fmla="*/ 2 h 4"/>
                <a:gd name="T12" fmla="*/ 2 w 4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">
                  <a:moveTo>
                    <a:pt x="2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7" y="3"/>
                    <a:pt x="47" y="2"/>
                  </a:cubicBezTo>
                  <a:cubicBezTo>
                    <a:pt x="47" y="1"/>
                    <a:pt x="45" y="0"/>
                    <a:pt x="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4178300" y="223838"/>
              <a:ext cx="211137" cy="17463"/>
            </a:xfrm>
            <a:custGeom>
              <a:avLst/>
              <a:gdLst>
                <a:gd name="T0" fmla="*/ 2 w 47"/>
                <a:gd name="T1" fmla="*/ 4 h 4"/>
                <a:gd name="T2" fmla="*/ 44 w 47"/>
                <a:gd name="T3" fmla="*/ 4 h 4"/>
                <a:gd name="T4" fmla="*/ 47 w 47"/>
                <a:gd name="T5" fmla="*/ 2 h 4"/>
                <a:gd name="T6" fmla="*/ 44 w 47"/>
                <a:gd name="T7" fmla="*/ 0 h 4"/>
                <a:gd name="T8" fmla="*/ 2 w 47"/>
                <a:gd name="T9" fmla="*/ 0 h 4"/>
                <a:gd name="T10" fmla="*/ 0 w 47"/>
                <a:gd name="T11" fmla="*/ 2 h 4"/>
                <a:gd name="T12" fmla="*/ 2 w 4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">
                  <a:moveTo>
                    <a:pt x="2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7" y="3"/>
                    <a:pt x="47" y="2"/>
                  </a:cubicBezTo>
                  <a:cubicBezTo>
                    <a:pt x="47" y="1"/>
                    <a:pt x="45" y="0"/>
                    <a:pt x="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4178300" y="149225"/>
              <a:ext cx="211137" cy="19050"/>
            </a:xfrm>
            <a:custGeom>
              <a:avLst/>
              <a:gdLst>
                <a:gd name="T0" fmla="*/ 2 w 47"/>
                <a:gd name="T1" fmla="*/ 4 h 4"/>
                <a:gd name="T2" fmla="*/ 44 w 47"/>
                <a:gd name="T3" fmla="*/ 4 h 4"/>
                <a:gd name="T4" fmla="*/ 47 w 47"/>
                <a:gd name="T5" fmla="*/ 2 h 4"/>
                <a:gd name="T6" fmla="*/ 44 w 47"/>
                <a:gd name="T7" fmla="*/ 0 h 4"/>
                <a:gd name="T8" fmla="*/ 2 w 47"/>
                <a:gd name="T9" fmla="*/ 0 h 4"/>
                <a:gd name="T10" fmla="*/ 0 w 47"/>
                <a:gd name="T11" fmla="*/ 2 h 4"/>
                <a:gd name="T12" fmla="*/ 2 w 4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">
                  <a:moveTo>
                    <a:pt x="2" y="4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7" y="3"/>
                    <a:pt x="47" y="2"/>
                  </a:cubicBezTo>
                  <a:cubicBezTo>
                    <a:pt x="47" y="1"/>
                    <a:pt x="45" y="0"/>
                    <a:pt x="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930650" y="635000"/>
              <a:ext cx="211137" cy="33338"/>
            </a:xfrm>
            <a:custGeom>
              <a:avLst/>
              <a:gdLst>
                <a:gd name="T0" fmla="*/ 44 w 47"/>
                <a:gd name="T1" fmla="*/ 0 h 7"/>
                <a:gd name="T2" fmla="*/ 3 w 47"/>
                <a:gd name="T3" fmla="*/ 0 h 7"/>
                <a:gd name="T4" fmla="*/ 0 w 47"/>
                <a:gd name="T5" fmla="*/ 3 h 7"/>
                <a:gd name="T6" fmla="*/ 3 w 47"/>
                <a:gd name="T7" fmla="*/ 7 h 7"/>
                <a:gd name="T8" fmla="*/ 44 w 47"/>
                <a:gd name="T9" fmla="*/ 7 h 7"/>
                <a:gd name="T10" fmla="*/ 47 w 47"/>
                <a:gd name="T11" fmla="*/ 3 h 7"/>
                <a:gd name="T12" fmla="*/ 44 w 4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7">
                  <a:moveTo>
                    <a:pt x="4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7"/>
                    <a:pt x="47" y="5"/>
                    <a:pt x="47" y="3"/>
                  </a:cubicBezTo>
                  <a:cubicBezTo>
                    <a:pt x="47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930650" y="581025"/>
              <a:ext cx="211137" cy="17463"/>
            </a:xfrm>
            <a:custGeom>
              <a:avLst/>
              <a:gdLst>
                <a:gd name="T0" fmla="*/ 44 w 47"/>
                <a:gd name="T1" fmla="*/ 0 h 4"/>
                <a:gd name="T2" fmla="*/ 3 w 47"/>
                <a:gd name="T3" fmla="*/ 0 h 4"/>
                <a:gd name="T4" fmla="*/ 0 w 47"/>
                <a:gd name="T5" fmla="*/ 2 h 4"/>
                <a:gd name="T6" fmla="*/ 3 w 47"/>
                <a:gd name="T7" fmla="*/ 4 h 4"/>
                <a:gd name="T8" fmla="*/ 44 w 47"/>
                <a:gd name="T9" fmla="*/ 4 h 4"/>
                <a:gd name="T10" fmla="*/ 47 w 47"/>
                <a:gd name="T11" fmla="*/ 2 h 4"/>
                <a:gd name="T12" fmla="*/ 44 w 4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">
                  <a:moveTo>
                    <a:pt x="4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3"/>
                    <a:pt x="47" y="2"/>
                  </a:cubicBezTo>
                  <a:cubicBezTo>
                    <a:pt x="47" y="1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3930650" y="488950"/>
              <a:ext cx="211137" cy="36513"/>
            </a:xfrm>
            <a:custGeom>
              <a:avLst/>
              <a:gdLst>
                <a:gd name="T0" fmla="*/ 44 w 47"/>
                <a:gd name="T1" fmla="*/ 0 h 8"/>
                <a:gd name="T2" fmla="*/ 3 w 47"/>
                <a:gd name="T3" fmla="*/ 0 h 8"/>
                <a:gd name="T4" fmla="*/ 0 w 47"/>
                <a:gd name="T5" fmla="*/ 4 h 8"/>
                <a:gd name="T6" fmla="*/ 3 w 47"/>
                <a:gd name="T7" fmla="*/ 8 h 8"/>
                <a:gd name="T8" fmla="*/ 44 w 47"/>
                <a:gd name="T9" fmla="*/ 8 h 8"/>
                <a:gd name="T10" fmla="*/ 47 w 47"/>
                <a:gd name="T11" fmla="*/ 4 h 8"/>
                <a:gd name="T12" fmla="*/ 44 w 4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">
                  <a:moveTo>
                    <a:pt x="4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6"/>
                    <a:pt x="47" y="4"/>
                  </a:cubicBezTo>
                  <a:cubicBezTo>
                    <a:pt x="47" y="2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4178300" y="635000"/>
              <a:ext cx="211137" cy="33338"/>
            </a:xfrm>
            <a:custGeom>
              <a:avLst/>
              <a:gdLst>
                <a:gd name="T0" fmla="*/ 44 w 47"/>
                <a:gd name="T1" fmla="*/ 0 h 7"/>
                <a:gd name="T2" fmla="*/ 2 w 47"/>
                <a:gd name="T3" fmla="*/ 0 h 7"/>
                <a:gd name="T4" fmla="*/ 0 w 47"/>
                <a:gd name="T5" fmla="*/ 3 h 7"/>
                <a:gd name="T6" fmla="*/ 2 w 47"/>
                <a:gd name="T7" fmla="*/ 7 h 7"/>
                <a:gd name="T8" fmla="*/ 44 w 47"/>
                <a:gd name="T9" fmla="*/ 7 h 7"/>
                <a:gd name="T10" fmla="*/ 47 w 47"/>
                <a:gd name="T11" fmla="*/ 3 h 7"/>
                <a:gd name="T12" fmla="*/ 44 w 4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7">
                  <a:moveTo>
                    <a:pt x="4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7"/>
                    <a:pt x="2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5" y="7"/>
                    <a:pt x="47" y="5"/>
                    <a:pt x="47" y="3"/>
                  </a:cubicBezTo>
                  <a:cubicBezTo>
                    <a:pt x="47" y="2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4178300" y="581025"/>
              <a:ext cx="211137" cy="17463"/>
            </a:xfrm>
            <a:custGeom>
              <a:avLst/>
              <a:gdLst>
                <a:gd name="T0" fmla="*/ 44 w 47"/>
                <a:gd name="T1" fmla="*/ 0 h 4"/>
                <a:gd name="T2" fmla="*/ 2 w 47"/>
                <a:gd name="T3" fmla="*/ 0 h 4"/>
                <a:gd name="T4" fmla="*/ 0 w 47"/>
                <a:gd name="T5" fmla="*/ 2 h 4"/>
                <a:gd name="T6" fmla="*/ 2 w 47"/>
                <a:gd name="T7" fmla="*/ 4 h 4"/>
                <a:gd name="T8" fmla="*/ 44 w 47"/>
                <a:gd name="T9" fmla="*/ 4 h 4"/>
                <a:gd name="T10" fmla="*/ 47 w 47"/>
                <a:gd name="T11" fmla="*/ 2 h 4"/>
                <a:gd name="T12" fmla="*/ 44 w 4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">
                  <a:moveTo>
                    <a:pt x="4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7" y="3"/>
                    <a:pt x="47" y="2"/>
                  </a:cubicBezTo>
                  <a:cubicBezTo>
                    <a:pt x="47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4178300" y="488950"/>
              <a:ext cx="211137" cy="36513"/>
            </a:xfrm>
            <a:custGeom>
              <a:avLst/>
              <a:gdLst>
                <a:gd name="T0" fmla="*/ 44 w 47"/>
                <a:gd name="T1" fmla="*/ 0 h 8"/>
                <a:gd name="T2" fmla="*/ 2 w 47"/>
                <a:gd name="T3" fmla="*/ 0 h 8"/>
                <a:gd name="T4" fmla="*/ 0 w 47"/>
                <a:gd name="T5" fmla="*/ 4 h 8"/>
                <a:gd name="T6" fmla="*/ 2 w 47"/>
                <a:gd name="T7" fmla="*/ 8 h 8"/>
                <a:gd name="T8" fmla="*/ 44 w 47"/>
                <a:gd name="T9" fmla="*/ 8 h 8"/>
                <a:gd name="T10" fmla="*/ 47 w 47"/>
                <a:gd name="T11" fmla="*/ 4 h 8"/>
                <a:gd name="T12" fmla="*/ 44 w 4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8">
                  <a:moveTo>
                    <a:pt x="4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2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5" y="8"/>
                    <a:pt x="47" y="6"/>
                    <a:pt x="47" y="4"/>
                  </a:cubicBezTo>
                  <a:cubicBezTo>
                    <a:pt x="47" y="2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3930650" y="365125"/>
              <a:ext cx="458787" cy="19050"/>
            </a:xfrm>
            <a:custGeom>
              <a:avLst/>
              <a:gdLst>
                <a:gd name="T0" fmla="*/ 99 w 102"/>
                <a:gd name="T1" fmla="*/ 0 h 4"/>
                <a:gd name="T2" fmla="*/ 3 w 102"/>
                <a:gd name="T3" fmla="*/ 0 h 4"/>
                <a:gd name="T4" fmla="*/ 0 w 102"/>
                <a:gd name="T5" fmla="*/ 2 h 4"/>
                <a:gd name="T6" fmla="*/ 3 w 102"/>
                <a:gd name="T7" fmla="*/ 4 h 4"/>
                <a:gd name="T8" fmla="*/ 99 w 102"/>
                <a:gd name="T9" fmla="*/ 4 h 4"/>
                <a:gd name="T10" fmla="*/ 102 w 102"/>
                <a:gd name="T11" fmla="*/ 2 h 4"/>
                <a:gd name="T12" fmla="*/ 99 w 10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4">
                  <a:moveTo>
                    <a:pt x="9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0" y="4"/>
                    <a:pt x="102" y="3"/>
                    <a:pt x="102" y="2"/>
                  </a:cubicBezTo>
                  <a:cubicBezTo>
                    <a:pt x="102" y="1"/>
                    <a:pt x="100" y="0"/>
                    <a:pt x="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3930650" y="438150"/>
              <a:ext cx="458787" cy="19050"/>
            </a:xfrm>
            <a:custGeom>
              <a:avLst/>
              <a:gdLst>
                <a:gd name="T0" fmla="*/ 99 w 102"/>
                <a:gd name="T1" fmla="*/ 0 h 4"/>
                <a:gd name="T2" fmla="*/ 3 w 102"/>
                <a:gd name="T3" fmla="*/ 0 h 4"/>
                <a:gd name="T4" fmla="*/ 0 w 102"/>
                <a:gd name="T5" fmla="*/ 2 h 4"/>
                <a:gd name="T6" fmla="*/ 3 w 102"/>
                <a:gd name="T7" fmla="*/ 4 h 4"/>
                <a:gd name="T8" fmla="*/ 99 w 102"/>
                <a:gd name="T9" fmla="*/ 4 h 4"/>
                <a:gd name="T10" fmla="*/ 102 w 102"/>
                <a:gd name="T11" fmla="*/ 2 h 4"/>
                <a:gd name="T12" fmla="*/ 99 w 10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4">
                  <a:moveTo>
                    <a:pt x="9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0" y="4"/>
                    <a:pt x="102" y="3"/>
                    <a:pt x="102" y="2"/>
                  </a:cubicBezTo>
                  <a:cubicBezTo>
                    <a:pt x="102" y="1"/>
                    <a:pt x="100" y="0"/>
                    <a:pt x="9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3"/>
            <p:cNvSpPr>
              <a:spLocks noEditPoints="1"/>
            </p:cNvSpPr>
            <p:nvPr/>
          </p:nvSpPr>
          <p:spPr bwMode="auto">
            <a:xfrm>
              <a:off x="3930650" y="100013"/>
              <a:ext cx="211137" cy="209550"/>
            </a:xfrm>
            <a:custGeom>
              <a:avLst/>
              <a:gdLst>
                <a:gd name="T0" fmla="*/ 6 w 47"/>
                <a:gd name="T1" fmla="*/ 46 h 46"/>
                <a:gd name="T2" fmla="*/ 42 w 47"/>
                <a:gd name="T3" fmla="*/ 46 h 46"/>
                <a:gd name="T4" fmla="*/ 47 w 47"/>
                <a:gd name="T5" fmla="*/ 41 h 46"/>
                <a:gd name="T6" fmla="*/ 47 w 47"/>
                <a:gd name="T7" fmla="*/ 5 h 46"/>
                <a:gd name="T8" fmla="*/ 42 w 47"/>
                <a:gd name="T9" fmla="*/ 0 h 46"/>
                <a:gd name="T10" fmla="*/ 6 w 47"/>
                <a:gd name="T11" fmla="*/ 0 h 46"/>
                <a:gd name="T12" fmla="*/ 0 w 47"/>
                <a:gd name="T13" fmla="*/ 5 h 46"/>
                <a:gd name="T14" fmla="*/ 0 w 47"/>
                <a:gd name="T15" fmla="*/ 41 h 46"/>
                <a:gd name="T16" fmla="*/ 6 w 47"/>
                <a:gd name="T17" fmla="*/ 46 h 46"/>
                <a:gd name="T18" fmla="*/ 11 w 47"/>
                <a:gd name="T19" fmla="*/ 10 h 46"/>
                <a:gd name="T20" fmla="*/ 37 w 47"/>
                <a:gd name="T21" fmla="*/ 10 h 46"/>
                <a:gd name="T22" fmla="*/ 37 w 47"/>
                <a:gd name="T23" fmla="*/ 36 h 46"/>
                <a:gd name="T24" fmla="*/ 11 w 47"/>
                <a:gd name="T25" fmla="*/ 36 h 46"/>
                <a:gd name="T26" fmla="*/ 11 w 47"/>
                <a:gd name="T27" fmla="*/ 10 h 46"/>
                <a:gd name="T28" fmla="*/ 11 w 47"/>
                <a:gd name="T29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6">
                  <a:moveTo>
                    <a:pt x="6" y="46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7" y="44"/>
                    <a:pt x="47" y="4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2"/>
                    <a:pt x="44" y="0"/>
                    <a:pt x="4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3" y="46"/>
                    <a:pt x="6" y="46"/>
                  </a:cubicBezTo>
                  <a:close/>
                  <a:moveTo>
                    <a:pt x="11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811180" y="2619007"/>
            <a:ext cx="279816" cy="267674"/>
            <a:chOff x="6350" y="-1588"/>
            <a:chExt cx="804862" cy="769938"/>
          </a:xfrm>
          <a:solidFill>
            <a:schemeClr val="bg1"/>
          </a:solidFill>
        </p:grpSpPr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6350" y="-1588"/>
              <a:ext cx="804862" cy="769938"/>
            </a:xfrm>
            <a:custGeom>
              <a:avLst/>
              <a:gdLst>
                <a:gd name="T0" fmla="*/ 163 w 179"/>
                <a:gd name="T1" fmla="*/ 0 h 168"/>
                <a:gd name="T2" fmla="*/ 15 w 179"/>
                <a:gd name="T3" fmla="*/ 0 h 168"/>
                <a:gd name="T4" fmla="*/ 0 w 179"/>
                <a:gd name="T5" fmla="*/ 15 h 168"/>
                <a:gd name="T6" fmla="*/ 0 w 179"/>
                <a:gd name="T7" fmla="*/ 128 h 168"/>
                <a:gd name="T8" fmla="*/ 15 w 179"/>
                <a:gd name="T9" fmla="*/ 143 h 168"/>
                <a:gd name="T10" fmla="*/ 60 w 179"/>
                <a:gd name="T11" fmla="*/ 143 h 168"/>
                <a:gd name="T12" fmla="*/ 51 w 179"/>
                <a:gd name="T13" fmla="*/ 151 h 168"/>
                <a:gd name="T14" fmla="*/ 47 w 179"/>
                <a:gd name="T15" fmla="*/ 155 h 168"/>
                <a:gd name="T16" fmla="*/ 47 w 179"/>
                <a:gd name="T17" fmla="*/ 162 h 168"/>
                <a:gd name="T18" fmla="*/ 58 w 179"/>
                <a:gd name="T19" fmla="*/ 168 h 168"/>
                <a:gd name="T20" fmla="*/ 120 w 179"/>
                <a:gd name="T21" fmla="*/ 168 h 168"/>
                <a:gd name="T22" fmla="*/ 131 w 179"/>
                <a:gd name="T23" fmla="*/ 162 h 168"/>
                <a:gd name="T24" fmla="*/ 131 w 179"/>
                <a:gd name="T25" fmla="*/ 155 h 168"/>
                <a:gd name="T26" fmla="*/ 127 w 179"/>
                <a:gd name="T27" fmla="*/ 151 h 168"/>
                <a:gd name="T28" fmla="*/ 119 w 179"/>
                <a:gd name="T29" fmla="*/ 143 h 168"/>
                <a:gd name="T30" fmla="*/ 163 w 179"/>
                <a:gd name="T31" fmla="*/ 143 h 168"/>
                <a:gd name="T32" fmla="*/ 179 w 179"/>
                <a:gd name="T33" fmla="*/ 128 h 168"/>
                <a:gd name="T34" fmla="*/ 179 w 179"/>
                <a:gd name="T35" fmla="*/ 15 h 168"/>
                <a:gd name="T36" fmla="*/ 163 w 179"/>
                <a:gd name="T37" fmla="*/ 0 h 168"/>
                <a:gd name="T38" fmla="*/ 123 w 179"/>
                <a:gd name="T39" fmla="*/ 155 h 168"/>
                <a:gd name="T40" fmla="*/ 126 w 179"/>
                <a:gd name="T41" fmla="*/ 160 h 168"/>
                <a:gd name="T42" fmla="*/ 126 w 179"/>
                <a:gd name="T43" fmla="*/ 160 h 168"/>
                <a:gd name="T44" fmla="*/ 120 w 179"/>
                <a:gd name="T45" fmla="*/ 162 h 168"/>
                <a:gd name="T46" fmla="*/ 58 w 179"/>
                <a:gd name="T47" fmla="*/ 162 h 168"/>
                <a:gd name="T48" fmla="*/ 53 w 179"/>
                <a:gd name="T49" fmla="*/ 160 h 168"/>
                <a:gd name="T50" fmla="*/ 53 w 179"/>
                <a:gd name="T51" fmla="*/ 160 h 168"/>
                <a:gd name="T52" fmla="*/ 53 w 179"/>
                <a:gd name="T53" fmla="*/ 160 h 168"/>
                <a:gd name="T54" fmla="*/ 56 w 179"/>
                <a:gd name="T55" fmla="*/ 155 h 168"/>
                <a:gd name="T56" fmla="*/ 67 w 179"/>
                <a:gd name="T57" fmla="*/ 143 h 168"/>
                <a:gd name="T58" fmla="*/ 112 w 179"/>
                <a:gd name="T59" fmla="*/ 143 h 168"/>
                <a:gd name="T60" fmla="*/ 123 w 179"/>
                <a:gd name="T61" fmla="*/ 155 h 168"/>
                <a:gd name="T62" fmla="*/ 168 w 179"/>
                <a:gd name="T63" fmla="*/ 128 h 168"/>
                <a:gd name="T64" fmla="*/ 163 w 179"/>
                <a:gd name="T65" fmla="*/ 132 h 168"/>
                <a:gd name="T66" fmla="*/ 15 w 179"/>
                <a:gd name="T67" fmla="*/ 132 h 168"/>
                <a:gd name="T68" fmla="*/ 11 w 179"/>
                <a:gd name="T69" fmla="*/ 128 h 168"/>
                <a:gd name="T70" fmla="*/ 11 w 179"/>
                <a:gd name="T71" fmla="*/ 15 h 168"/>
                <a:gd name="T72" fmla="*/ 15 w 179"/>
                <a:gd name="T73" fmla="*/ 11 h 168"/>
                <a:gd name="T74" fmla="*/ 163 w 179"/>
                <a:gd name="T75" fmla="*/ 11 h 168"/>
                <a:gd name="T76" fmla="*/ 168 w 179"/>
                <a:gd name="T77" fmla="*/ 15 h 168"/>
                <a:gd name="T78" fmla="*/ 168 w 179"/>
                <a:gd name="T79" fmla="*/ 128 h 168"/>
                <a:gd name="T80" fmla="*/ 168 w 179"/>
                <a:gd name="T81" fmla="*/ 1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9" h="168">
                  <a:moveTo>
                    <a:pt x="16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6"/>
                    <a:pt x="7" y="143"/>
                    <a:pt x="15" y="143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57" y="146"/>
                    <a:pt x="54" y="150"/>
                    <a:pt x="51" y="151"/>
                  </a:cubicBezTo>
                  <a:cubicBezTo>
                    <a:pt x="50" y="153"/>
                    <a:pt x="49" y="154"/>
                    <a:pt x="47" y="155"/>
                  </a:cubicBezTo>
                  <a:cubicBezTo>
                    <a:pt x="47" y="157"/>
                    <a:pt x="46" y="160"/>
                    <a:pt x="47" y="162"/>
                  </a:cubicBezTo>
                  <a:cubicBezTo>
                    <a:pt x="49" y="165"/>
                    <a:pt x="51" y="168"/>
                    <a:pt x="58" y="168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7" y="168"/>
                    <a:pt x="130" y="165"/>
                    <a:pt x="131" y="162"/>
                  </a:cubicBezTo>
                  <a:cubicBezTo>
                    <a:pt x="133" y="160"/>
                    <a:pt x="131" y="157"/>
                    <a:pt x="131" y="155"/>
                  </a:cubicBezTo>
                  <a:cubicBezTo>
                    <a:pt x="130" y="154"/>
                    <a:pt x="128" y="153"/>
                    <a:pt x="127" y="151"/>
                  </a:cubicBezTo>
                  <a:cubicBezTo>
                    <a:pt x="124" y="150"/>
                    <a:pt x="121" y="146"/>
                    <a:pt x="119" y="143"/>
                  </a:cubicBezTo>
                  <a:cubicBezTo>
                    <a:pt x="163" y="143"/>
                    <a:pt x="163" y="143"/>
                    <a:pt x="163" y="143"/>
                  </a:cubicBezTo>
                  <a:cubicBezTo>
                    <a:pt x="172" y="143"/>
                    <a:pt x="179" y="136"/>
                    <a:pt x="179" y="128"/>
                  </a:cubicBezTo>
                  <a:cubicBezTo>
                    <a:pt x="179" y="15"/>
                    <a:pt x="179" y="15"/>
                    <a:pt x="179" y="15"/>
                  </a:cubicBezTo>
                  <a:cubicBezTo>
                    <a:pt x="179" y="7"/>
                    <a:pt x="172" y="0"/>
                    <a:pt x="163" y="0"/>
                  </a:cubicBezTo>
                  <a:close/>
                  <a:moveTo>
                    <a:pt x="123" y="155"/>
                  </a:moveTo>
                  <a:cubicBezTo>
                    <a:pt x="124" y="157"/>
                    <a:pt x="126" y="158"/>
                    <a:pt x="126" y="160"/>
                  </a:cubicBezTo>
                  <a:cubicBezTo>
                    <a:pt x="126" y="160"/>
                    <a:pt x="127" y="160"/>
                    <a:pt x="126" y="160"/>
                  </a:cubicBezTo>
                  <a:cubicBezTo>
                    <a:pt x="126" y="161"/>
                    <a:pt x="123" y="162"/>
                    <a:pt x="120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6" y="162"/>
                    <a:pt x="53" y="161"/>
                    <a:pt x="53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3" y="158"/>
                    <a:pt x="54" y="157"/>
                    <a:pt x="56" y="155"/>
                  </a:cubicBezTo>
                  <a:cubicBezTo>
                    <a:pt x="61" y="150"/>
                    <a:pt x="65" y="146"/>
                    <a:pt x="67" y="143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13" y="146"/>
                    <a:pt x="117" y="150"/>
                    <a:pt x="123" y="155"/>
                  </a:cubicBezTo>
                  <a:close/>
                  <a:moveTo>
                    <a:pt x="168" y="128"/>
                  </a:moveTo>
                  <a:cubicBezTo>
                    <a:pt x="168" y="131"/>
                    <a:pt x="166" y="132"/>
                    <a:pt x="163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2" y="132"/>
                    <a:pt x="11" y="131"/>
                    <a:pt x="11" y="128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2" y="11"/>
                    <a:pt x="15" y="11"/>
                  </a:cubicBezTo>
                  <a:cubicBezTo>
                    <a:pt x="163" y="11"/>
                    <a:pt x="163" y="11"/>
                    <a:pt x="163" y="11"/>
                  </a:cubicBezTo>
                  <a:cubicBezTo>
                    <a:pt x="166" y="11"/>
                    <a:pt x="168" y="13"/>
                    <a:pt x="168" y="15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68" y="128"/>
                    <a:pt x="168" y="128"/>
                    <a:pt x="16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109538" y="107950"/>
              <a:ext cx="593725" cy="390525"/>
            </a:xfrm>
            <a:custGeom>
              <a:avLst/>
              <a:gdLst>
                <a:gd name="T0" fmla="*/ 123 w 132"/>
                <a:gd name="T1" fmla="*/ 0 h 85"/>
                <a:gd name="T2" fmla="*/ 10 w 132"/>
                <a:gd name="T3" fmla="*/ 0 h 85"/>
                <a:gd name="T4" fmla="*/ 0 w 132"/>
                <a:gd name="T5" fmla="*/ 9 h 85"/>
                <a:gd name="T6" fmla="*/ 0 w 132"/>
                <a:gd name="T7" fmla="*/ 76 h 85"/>
                <a:gd name="T8" fmla="*/ 10 w 132"/>
                <a:gd name="T9" fmla="*/ 85 h 85"/>
                <a:gd name="T10" fmla="*/ 123 w 132"/>
                <a:gd name="T11" fmla="*/ 85 h 85"/>
                <a:gd name="T12" fmla="*/ 132 w 132"/>
                <a:gd name="T13" fmla="*/ 76 h 85"/>
                <a:gd name="T14" fmla="*/ 132 w 132"/>
                <a:gd name="T15" fmla="*/ 9 h 85"/>
                <a:gd name="T16" fmla="*/ 123 w 132"/>
                <a:gd name="T17" fmla="*/ 0 h 85"/>
                <a:gd name="T18" fmla="*/ 127 w 132"/>
                <a:gd name="T19" fmla="*/ 76 h 85"/>
                <a:gd name="T20" fmla="*/ 123 w 132"/>
                <a:gd name="T21" fmla="*/ 80 h 85"/>
                <a:gd name="T22" fmla="*/ 10 w 132"/>
                <a:gd name="T23" fmla="*/ 80 h 85"/>
                <a:gd name="T24" fmla="*/ 6 w 132"/>
                <a:gd name="T25" fmla="*/ 76 h 85"/>
                <a:gd name="T26" fmla="*/ 6 w 132"/>
                <a:gd name="T27" fmla="*/ 9 h 85"/>
                <a:gd name="T28" fmla="*/ 10 w 132"/>
                <a:gd name="T29" fmla="*/ 5 h 85"/>
                <a:gd name="T30" fmla="*/ 123 w 132"/>
                <a:gd name="T31" fmla="*/ 5 h 85"/>
                <a:gd name="T32" fmla="*/ 127 w 132"/>
                <a:gd name="T33" fmla="*/ 9 h 85"/>
                <a:gd name="T34" fmla="*/ 127 w 132"/>
                <a:gd name="T35" fmla="*/ 76 h 85"/>
                <a:gd name="T36" fmla="*/ 127 w 132"/>
                <a:gd name="T37" fmla="*/ 7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" h="85">
                  <a:moveTo>
                    <a:pt x="12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4" y="85"/>
                    <a:pt x="10" y="85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28" y="85"/>
                    <a:pt x="132" y="81"/>
                    <a:pt x="132" y="76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4"/>
                    <a:pt x="128" y="0"/>
                    <a:pt x="123" y="0"/>
                  </a:cubicBezTo>
                  <a:close/>
                  <a:moveTo>
                    <a:pt x="127" y="76"/>
                  </a:moveTo>
                  <a:cubicBezTo>
                    <a:pt x="127" y="79"/>
                    <a:pt x="126" y="80"/>
                    <a:pt x="123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80"/>
                    <a:pt x="6" y="79"/>
                    <a:pt x="6" y="7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6"/>
                    <a:pt x="7" y="5"/>
                    <a:pt x="10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6" y="5"/>
                    <a:pt x="127" y="6"/>
                    <a:pt x="127" y="9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7" y="76"/>
                    <a:pt x="127" y="76"/>
                    <a:pt x="12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369888" y="515938"/>
              <a:ext cx="73025" cy="74613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8 h 16"/>
                <a:gd name="T4" fmla="*/ 8 w 16"/>
                <a:gd name="T5" fmla="*/ 16 h 16"/>
                <a:gd name="T6" fmla="*/ 16 w 16"/>
                <a:gd name="T7" fmla="*/ 8 h 16"/>
                <a:gd name="T8" fmla="*/ 8 w 16"/>
                <a:gd name="T9" fmla="*/ 0 h 16"/>
                <a:gd name="T10" fmla="*/ 8 w 16"/>
                <a:gd name="T11" fmla="*/ 11 h 16"/>
                <a:gd name="T12" fmla="*/ 6 w 16"/>
                <a:gd name="T13" fmla="*/ 8 h 16"/>
                <a:gd name="T14" fmla="*/ 8 w 16"/>
                <a:gd name="T15" fmla="*/ 5 h 16"/>
                <a:gd name="T16" fmla="*/ 11 w 16"/>
                <a:gd name="T17" fmla="*/ 8 h 16"/>
                <a:gd name="T18" fmla="*/ 8 w 16"/>
                <a:gd name="T1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  <a:moveTo>
                    <a:pt x="8" y="11"/>
                  </a:moveTo>
                  <a:cubicBezTo>
                    <a:pt x="7" y="11"/>
                    <a:pt x="6" y="9"/>
                    <a:pt x="6" y="8"/>
                  </a:cubicBezTo>
                  <a:cubicBezTo>
                    <a:pt x="6" y="7"/>
                    <a:pt x="7" y="5"/>
                    <a:pt x="8" y="5"/>
                  </a:cubicBezTo>
                  <a:cubicBezTo>
                    <a:pt x="10" y="5"/>
                    <a:pt x="11" y="7"/>
                    <a:pt x="11" y="8"/>
                  </a:cubicBezTo>
                  <a:cubicBezTo>
                    <a:pt x="11" y="9"/>
                    <a:pt x="10" y="11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303213" y="301625"/>
              <a:ext cx="85725" cy="165100"/>
            </a:xfrm>
            <a:custGeom>
              <a:avLst/>
              <a:gdLst>
                <a:gd name="T0" fmla="*/ 14 w 19"/>
                <a:gd name="T1" fmla="*/ 0 h 36"/>
                <a:gd name="T2" fmla="*/ 5 w 19"/>
                <a:gd name="T3" fmla="*/ 0 h 36"/>
                <a:gd name="T4" fmla="*/ 0 w 19"/>
                <a:gd name="T5" fmla="*/ 5 h 36"/>
                <a:gd name="T6" fmla="*/ 0 w 19"/>
                <a:gd name="T7" fmla="*/ 31 h 36"/>
                <a:gd name="T8" fmla="*/ 5 w 19"/>
                <a:gd name="T9" fmla="*/ 36 h 36"/>
                <a:gd name="T10" fmla="*/ 14 w 19"/>
                <a:gd name="T11" fmla="*/ 36 h 36"/>
                <a:gd name="T12" fmla="*/ 19 w 19"/>
                <a:gd name="T13" fmla="*/ 31 h 36"/>
                <a:gd name="T14" fmla="*/ 19 w 19"/>
                <a:gd name="T15" fmla="*/ 5 h 36"/>
                <a:gd name="T16" fmla="*/ 14 w 1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6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1" y="36"/>
                    <a:pt x="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8" y="36"/>
                    <a:pt x="19" y="33"/>
                    <a:pt x="19" y="3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2"/>
                    <a:pt x="18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563563" y="141288"/>
              <a:ext cx="73025" cy="325438"/>
            </a:xfrm>
            <a:custGeom>
              <a:avLst/>
              <a:gdLst>
                <a:gd name="T0" fmla="*/ 12 w 16"/>
                <a:gd name="T1" fmla="*/ 0 h 71"/>
                <a:gd name="T2" fmla="*/ 4 w 16"/>
                <a:gd name="T3" fmla="*/ 0 h 71"/>
                <a:gd name="T4" fmla="*/ 0 w 16"/>
                <a:gd name="T5" fmla="*/ 5 h 71"/>
                <a:gd name="T6" fmla="*/ 0 w 16"/>
                <a:gd name="T7" fmla="*/ 66 h 71"/>
                <a:gd name="T8" fmla="*/ 4 w 16"/>
                <a:gd name="T9" fmla="*/ 71 h 71"/>
                <a:gd name="T10" fmla="*/ 12 w 16"/>
                <a:gd name="T11" fmla="*/ 71 h 71"/>
                <a:gd name="T12" fmla="*/ 16 w 16"/>
                <a:gd name="T13" fmla="*/ 66 h 71"/>
                <a:gd name="T14" fmla="*/ 16 w 16"/>
                <a:gd name="T15" fmla="*/ 5 h 71"/>
                <a:gd name="T16" fmla="*/ 12 w 16"/>
                <a:gd name="T1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1">
                  <a:moveTo>
                    <a:pt x="1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4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5" y="71"/>
                    <a:pt x="16" y="69"/>
                    <a:pt x="16" y="6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423863" y="250825"/>
              <a:ext cx="90487" cy="215900"/>
            </a:xfrm>
            <a:custGeom>
              <a:avLst/>
              <a:gdLst>
                <a:gd name="T0" fmla="*/ 15 w 20"/>
                <a:gd name="T1" fmla="*/ 0 h 47"/>
                <a:gd name="T2" fmla="*/ 5 w 20"/>
                <a:gd name="T3" fmla="*/ 0 h 47"/>
                <a:gd name="T4" fmla="*/ 0 w 20"/>
                <a:gd name="T5" fmla="*/ 4 h 47"/>
                <a:gd name="T6" fmla="*/ 0 w 20"/>
                <a:gd name="T7" fmla="*/ 42 h 47"/>
                <a:gd name="T8" fmla="*/ 5 w 20"/>
                <a:gd name="T9" fmla="*/ 47 h 47"/>
                <a:gd name="T10" fmla="*/ 15 w 20"/>
                <a:gd name="T11" fmla="*/ 47 h 47"/>
                <a:gd name="T12" fmla="*/ 20 w 20"/>
                <a:gd name="T13" fmla="*/ 42 h 47"/>
                <a:gd name="T14" fmla="*/ 20 w 20"/>
                <a:gd name="T15" fmla="*/ 4 h 47"/>
                <a:gd name="T16" fmla="*/ 15 w 20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7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2" y="47"/>
                    <a:pt x="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8" y="47"/>
                    <a:pt x="20" y="45"/>
                    <a:pt x="20" y="4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1"/>
                    <a:pt x="18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180975" y="195263"/>
              <a:ext cx="85725" cy="271463"/>
            </a:xfrm>
            <a:custGeom>
              <a:avLst/>
              <a:gdLst>
                <a:gd name="T0" fmla="*/ 14 w 19"/>
                <a:gd name="T1" fmla="*/ 0 h 59"/>
                <a:gd name="T2" fmla="*/ 4 w 19"/>
                <a:gd name="T3" fmla="*/ 0 h 59"/>
                <a:gd name="T4" fmla="*/ 0 w 19"/>
                <a:gd name="T5" fmla="*/ 4 h 59"/>
                <a:gd name="T6" fmla="*/ 0 w 19"/>
                <a:gd name="T7" fmla="*/ 54 h 59"/>
                <a:gd name="T8" fmla="*/ 4 w 19"/>
                <a:gd name="T9" fmla="*/ 59 h 59"/>
                <a:gd name="T10" fmla="*/ 14 w 19"/>
                <a:gd name="T11" fmla="*/ 59 h 59"/>
                <a:gd name="T12" fmla="*/ 19 w 19"/>
                <a:gd name="T13" fmla="*/ 54 h 59"/>
                <a:gd name="T14" fmla="*/ 19 w 19"/>
                <a:gd name="T15" fmla="*/ 4 h 59"/>
                <a:gd name="T16" fmla="*/ 14 w 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9">
                  <a:moveTo>
                    <a:pt x="1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9"/>
                    <a:pt x="19" y="57"/>
                    <a:pt x="19" y="5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770964" y="5226937"/>
            <a:ext cx="358740" cy="226282"/>
            <a:chOff x="1130300" y="90488"/>
            <a:chExt cx="1031875" cy="650875"/>
          </a:xfrm>
          <a:solidFill>
            <a:schemeClr val="bg1"/>
          </a:solidFill>
        </p:grpSpPr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1306513" y="90488"/>
              <a:ext cx="679450" cy="650875"/>
            </a:xfrm>
            <a:custGeom>
              <a:avLst/>
              <a:gdLst>
                <a:gd name="T0" fmla="*/ 151 w 151"/>
                <a:gd name="T1" fmla="*/ 142 h 142"/>
                <a:gd name="T2" fmla="*/ 0 w 151"/>
                <a:gd name="T3" fmla="*/ 142 h 142"/>
                <a:gd name="T4" fmla="*/ 0 w 151"/>
                <a:gd name="T5" fmla="*/ 139 h 142"/>
                <a:gd name="T6" fmla="*/ 56 w 151"/>
                <a:gd name="T7" fmla="*/ 95 h 142"/>
                <a:gd name="T8" fmla="*/ 57 w 151"/>
                <a:gd name="T9" fmla="*/ 90 h 142"/>
                <a:gd name="T10" fmla="*/ 45 w 151"/>
                <a:gd name="T11" fmla="*/ 68 h 142"/>
                <a:gd name="T12" fmla="*/ 39 w 151"/>
                <a:gd name="T13" fmla="*/ 60 h 142"/>
                <a:gd name="T14" fmla="*/ 40 w 151"/>
                <a:gd name="T15" fmla="*/ 44 h 142"/>
                <a:gd name="T16" fmla="*/ 40 w 151"/>
                <a:gd name="T17" fmla="*/ 44 h 142"/>
                <a:gd name="T18" fmla="*/ 48 w 151"/>
                <a:gd name="T19" fmla="*/ 10 h 142"/>
                <a:gd name="T20" fmla="*/ 75 w 151"/>
                <a:gd name="T21" fmla="*/ 0 h 142"/>
                <a:gd name="T22" fmla="*/ 102 w 151"/>
                <a:gd name="T23" fmla="*/ 10 h 142"/>
                <a:gd name="T24" fmla="*/ 110 w 151"/>
                <a:gd name="T25" fmla="*/ 44 h 142"/>
                <a:gd name="T26" fmla="*/ 110 w 151"/>
                <a:gd name="T27" fmla="*/ 44 h 142"/>
                <a:gd name="T28" fmla="*/ 112 w 151"/>
                <a:gd name="T29" fmla="*/ 60 h 142"/>
                <a:gd name="T30" fmla="*/ 106 w 151"/>
                <a:gd name="T31" fmla="*/ 68 h 142"/>
                <a:gd name="T32" fmla="*/ 93 w 151"/>
                <a:gd name="T33" fmla="*/ 90 h 142"/>
                <a:gd name="T34" fmla="*/ 95 w 151"/>
                <a:gd name="T35" fmla="*/ 95 h 142"/>
                <a:gd name="T36" fmla="*/ 151 w 151"/>
                <a:gd name="T37" fmla="*/ 139 h 142"/>
                <a:gd name="T38" fmla="*/ 151 w 151"/>
                <a:gd name="T39" fmla="*/ 142 h 142"/>
                <a:gd name="T40" fmla="*/ 151 w 151"/>
                <a:gd name="T4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42">
                  <a:moveTo>
                    <a:pt x="151" y="14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16"/>
                    <a:pt x="44" y="97"/>
                    <a:pt x="56" y="95"/>
                  </a:cubicBezTo>
                  <a:cubicBezTo>
                    <a:pt x="57" y="94"/>
                    <a:pt x="57" y="92"/>
                    <a:pt x="57" y="90"/>
                  </a:cubicBezTo>
                  <a:cubicBezTo>
                    <a:pt x="55" y="87"/>
                    <a:pt x="48" y="79"/>
                    <a:pt x="45" y="68"/>
                  </a:cubicBezTo>
                  <a:cubicBezTo>
                    <a:pt x="42" y="67"/>
                    <a:pt x="40" y="64"/>
                    <a:pt x="39" y="60"/>
                  </a:cubicBezTo>
                  <a:cubicBezTo>
                    <a:pt x="37" y="56"/>
                    <a:pt x="37" y="48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8" y="21"/>
                    <a:pt x="48" y="10"/>
                  </a:cubicBezTo>
                  <a:cubicBezTo>
                    <a:pt x="54" y="3"/>
                    <a:pt x="63" y="0"/>
                    <a:pt x="75" y="0"/>
                  </a:cubicBezTo>
                  <a:cubicBezTo>
                    <a:pt x="87" y="0"/>
                    <a:pt x="96" y="3"/>
                    <a:pt x="102" y="10"/>
                  </a:cubicBezTo>
                  <a:cubicBezTo>
                    <a:pt x="112" y="21"/>
                    <a:pt x="111" y="37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4" y="48"/>
                    <a:pt x="114" y="56"/>
                    <a:pt x="112" y="60"/>
                  </a:cubicBezTo>
                  <a:cubicBezTo>
                    <a:pt x="110" y="64"/>
                    <a:pt x="108" y="67"/>
                    <a:pt x="106" y="68"/>
                  </a:cubicBezTo>
                  <a:cubicBezTo>
                    <a:pt x="103" y="79"/>
                    <a:pt x="96" y="87"/>
                    <a:pt x="93" y="90"/>
                  </a:cubicBezTo>
                  <a:cubicBezTo>
                    <a:pt x="93" y="92"/>
                    <a:pt x="94" y="94"/>
                    <a:pt x="95" y="95"/>
                  </a:cubicBezTo>
                  <a:cubicBezTo>
                    <a:pt x="107" y="97"/>
                    <a:pt x="151" y="116"/>
                    <a:pt x="151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1" y="142"/>
                    <a:pt x="151" y="142"/>
                    <a:pt x="151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1784350" y="100013"/>
              <a:ext cx="377825" cy="568325"/>
            </a:xfrm>
            <a:custGeom>
              <a:avLst/>
              <a:gdLst>
                <a:gd name="T0" fmla="*/ 35 w 84"/>
                <a:gd name="T1" fmla="*/ 80 h 124"/>
                <a:gd name="T2" fmla="*/ 35 w 84"/>
                <a:gd name="T3" fmla="*/ 78 h 124"/>
                <a:gd name="T4" fmla="*/ 45 w 84"/>
                <a:gd name="T5" fmla="*/ 60 h 124"/>
                <a:gd name="T6" fmla="*/ 50 w 84"/>
                <a:gd name="T7" fmla="*/ 54 h 124"/>
                <a:gd name="T8" fmla="*/ 49 w 84"/>
                <a:gd name="T9" fmla="*/ 39 h 124"/>
                <a:gd name="T10" fmla="*/ 42 w 84"/>
                <a:gd name="T11" fmla="*/ 9 h 124"/>
                <a:gd name="T12" fmla="*/ 17 w 84"/>
                <a:gd name="T13" fmla="*/ 0 h 124"/>
                <a:gd name="T14" fmla="*/ 3 w 84"/>
                <a:gd name="T15" fmla="*/ 3 h 124"/>
                <a:gd name="T16" fmla="*/ 0 w 84"/>
                <a:gd name="T17" fmla="*/ 4 h 124"/>
                <a:gd name="T18" fmla="*/ 2 w 84"/>
                <a:gd name="T19" fmla="*/ 6 h 124"/>
                <a:gd name="T20" fmla="*/ 4 w 84"/>
                <a:gd name="T21" fmla="*/ 9 h 124"/>
                <a:gd name="T22" fmla="*/ 6 w 84"/>
                <a:gd name="T23" fmla="*/ 11 h 124"/>
                <a:gd name="T24" fmla="*/ 6 w 84"/>
                <a:gd name="T25" fmla="*/ 12 h 124"/>
                <a:gd name="T26" fmla="*/ 8 w 84"/>
                <a:gd name="T27" fmla="*/ 12 h 124"/>
                <a:gd name="T28" fmla="*/ 17 w 84"/>
                <a:gd name="T29" fmla="*/ 11 h 124"/>
                <a:gd name="T30" fmla="*/ 34 w 84"/>
                <a:gd name="T31" fmla="*/ 16 h 124"/>
                <a:gd name="T32" fmla="*/ 38 w 84"/>
                <a:gd name="T33" fmla="*/ 36 h 124"/>
                <a:gd name="T34" fmla="*/ 38 w 84"/>
                <a:gd name="T35" fmla="*/ 38 h 124"/>
                <a:gd name="T36" fmla="*/ 38 w 84"/>
                <a:gd name="T37" fmla="*/ 40 h 124"/>
                <a:gd name="T38" fmla="*/ 38 w 84"/>
                <a:gd name="T39" fmla="*/ 43 h 124"/>
                <a:gd name="T40" fmla="*/ 40 w 84"/>
                <a:gd name="T41" fmla="*/ 45 h 124"/>
                <a:gd name="T42" fmla="*/ 40 w 84"/>
                <a:gd name="T43" fmla="*/ 45 h 124"/>
                <a:gd name="T44" fmla="*/ 40 w 84"/>
                <a:gd name="T45" fmla="*/ 49 h 124"/>
                <a:gd name="T46" fmla="*/ 39 w 84"/>
                <a:gd name="T47" fmla="*/ 52 h 124"/>
                <a:gd name="T48" fmla="*/ 35 w 84"/>
                <a:gd name="T49" fmla="*/ 52 h 124"/>
                <a:gd name="T50" fmla="*/ 35 w 84"/>
                <a:gd name="T51" fmla="*/ 56 h 124"/>
                <a:gd name="T52" fmla="*/ 26 w 84"/>
                <a:gd name="T53" fmla="*/ 72 h 124"/>
                <a:gd name="T54" fmla="*/ 24 w 84"/>
                <a:gd name="T55" fmla="*/ 74 h 124"/>
                <a:gd name="T56" fmla="*/ 24 w 84"/>
                <a:gd name="T57" fmla="*/ 76 h 124"/>
                <a:gd name="T58" fmla="*/ 32 w 84"/>
                <a:gd name="T59" fmla="*/ 90 h 124"/>
                <a:gd name="T60" fmla="*/ 56 w 84"/>
                <a:gd name="T61" fmla="*/ 100 h 124"/>
                <a:gd name="T62" fmla="*/ 71 w 84"/>
                <a:gd name="T63" fmla="*/ 113 h 124"/>
                <a:gd name="T64" fmla="*/ 40 w 84"/>
                <a:gd name="T65" fmla="*/ 113 h 124"/>
                <a:gd name="T66" fmla="*/ 42 w 84"/>
                <a:gd name="T67" fmla="*/ 116 h 124"/>
                <a:gd name="T68" fmla="*/ 44 w 84"/>
                <a:gd name="T69" fmla="*/ 118 h 124"/>
                <a:gd name="T70" fmla="*/ 47 w 84"/>
                <a:gd name="T71" fmla="*/ 123 h 124"/>
                <a:gd name="T72" fmla="*/ 47 w 84"/>
                <a:gd name="T73" fmla="*/ 124 h 124"/>
                <a:gd name="T74" fmla="*/ 84 w 84"/>
                <a:gd name="T75" fmla="*/ 124 h 124"/>
                <a:gd name="T76" fmla="*/ 84 w 84"/>
                <a:gd name="T77" fmla="*/ 118 h 124"/>
                <a:gd name="T78" fmla="*/ 35 w 84"/>
                <a:gd name="T79" fmla="*/ 8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124">
                  <a:moveTo>
                    <a:pt x="35" y="80"/>
                  </a:moveTo>
                  <a:cubicBezTo>
                    <a:pt x="35" y="79"/>
                    <a:pt x="35" y="79"/>
                    <a:pt x="35" y="78"/>
                  </a:cubicBezTo>
                  <a:cubicBezTo>
                    <a:pt x="37" y="75"/>
                    <a:pt x="42" y="69"/>
                    <a:pt x="45" y="60"/>
                  </a:cubicBezTo>
                  <a:cubicBezTo>
                    <a:pt x="47" y="59"/>
                    <a:pt x="49" y="56"/>
                    <a:pt x="50" y="54"/>
                  </a:cubicBezTo>
                  <a:cubicBezTo>
                    <a:pt x="51" y="51"/>
                    <a:pt x="53" y="44"/>
                    <a:pt x="49" y="39"/>
                  </a:cubicBezTo>
                  <a:cubicBezTo>
                    <a:pt x="50" y="26"/>
                    <a:pt x="48" y="16"/>
                    <a:pt x="42" y="9"/>
                  </a:cubicBezTo>
                  <a:cubicBezTo>
                    <a:pt x="35" y="3"/>
                    <a:pt x="27" y="0"/>
                    <a:pt x="17" y="0"/>
                  </a:cubicBezTo>
                  <a:cubicBezTo>
                    <a:pt x="11" y="0"/>
                    <a:pt x="6" y="2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3" y="8"/>
                    <a:pt x="4" y="9"/>
                  </a:cubicBezTo>
                  <a:cubicBezTo>
                    <a:pt x="4" y="10"/>
                    <a:pt x="5" y="10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11" y="11"/>
                    <a:pt x="14" y="11"/>
                    <a:pt x="17" y="11"/>
                  </a:cubicBezTo>
                  <a:cubicBezTo>
                    <a:pt x="25" y="11"/>
                    <a:pt x="30" y="13"/>
                    <a:pt x="34" y="16"/>
                  </a:cubicBezTo>
                  <a:cubicBezTo>
                    <a:pt x="39" y="22"/>
                    <a:pt x="38" y="31"/>
                    <a:pt x="38" y="36"/>
                  </a:cubicBezTo>
                  <a:cubicBezTo>
                    <a:pt x="38" y="37"/>
                    <a:pt x="38" y="37"/>
                    <a:pt x="38" y="38"/>
                  </a:cubicBezTo>
                  <a:cubicBezTo>
                    <a:pt x="38" y="39"/>
                    <a:pt x="38" y="40"/>
                    <a:pt x="38" y="40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1" y="47"/>
                    <a:pt x="40" y="49"/>
                  </a:cubicBezTo>
                  <a:cubicBezTo>
                    <a:pt x="40" y="51"/>
                    <a:pt x="39" y="51"/>
                    <a:pt x="39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3" y="64"/>
                    <a:pt x="28" y="71"/>
                    <a:pt x="26" y="72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84"/>
                    <a:pt x="27" y="89"/>
                    <a:pt x="32" y="90"/>
                  </a:cubicBezTo>
                  <a:cubicBezTo>
                    <a:pt x="36" y="91"/>
                    <a:pt x="47" y="95"/>
                    <a:pt x="56" y="100"/>
                  </a:cubicBezTo>
                  <a:cubicBezTo>
                    <a:pt x="63" y="104"/>
                    <a:pt x="69" y="109"/>
                    <a:pt x="71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3" y="117"/>
                    <a:pt x="43" y="118"/>
                    <a:pt x="44" y="118"/>
                  </a:cubicBezTo>
                  <a:cubicBezTo>
                    <a:pt x="45" y="120"/>
                    <a:pt x="46" y="121"/>
                    <a:pt x="47" y="123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99"/>
                    <a:pt x="47" y="83"/>
                    <a:pt x="3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1130300" y="100013"/>
              <a:ext cx="374650" cy="568325"/>
            </a:xfrm>
            <a:custGeom>
              <a:avLst/>
              <a:gdLst>
                <a:gd name="T0" fmla="*/ 64 w 83"/>
                <a:gd name="T1" fmla="*/ 0 h 124"/>
                <a:gd name="T2" fmla="*/ 41 w 83"/>
                <a:gd name="T3" fmla="*/ 9 h 124"/>
                <a:gd name="T4" fmla="*/ 34 w 83"/>
                <a:gd name="T5" fmla="*/ 39 h 124"/>
                <a:gd name="T6" fmla="*/ 33 w 83"/>
                <a:gd name="T7" fmla="*/ 54 h 124"/>
                <a:gd name="T8" fmla="*/ 38 w 83"/>
                <a:gd name="T9" fmla="*/ 60 h 124"/>
                <a:gd name="T10" fmla="*/ 47 w 83"/>
                <a:gd name="T11" fmla="*/ 78 h 124"/>
                <a:gd name="T12" fmla="*/ 48 w 83"/>
                <a:gd name="T13" fmla="*/ 78 h 124"/>
                <a:gd name="T14" fmla="*/ 47 w 83"/>
                <a:gd name="T15" fmla="*/ 80 h 124"/>
                <a:gd name="T16" fmla="*/ 0 w 83"/>
                <a:gd name="T17" fmla="*/ 118 h 124"/>
                <a:gd name="T18" fmla="*/ 0 w 83"/>
                <a:gd name="T19" fmla="*/ 124 h 124"/>
                <a:gd name="T20" fmla="*/ 38 w 83"/>
                <a:gd name="T21" fmla="*/ 124 h 124"/>
                <a:gd name="T22" fmla="*/ 39 w 83"/>
                <a:gd name="T23" fmla="*/ 123 h 124"/>
                <a:gd name="T24" fmla="*/ 43 w 83"/>
                <a:gd name="T25" fmla="*/ 116 h 124"/>
                <a:gd name="T26" fmla="*/ 47 w 83"/>
                <a:gd name="T27" fmla="*/ 113 h 124"/>
                <a:gd name="T28" fmla="*/ 12 w 83"/>
                <a:gd name="T29" fmla="*/ 113 h 124"/>
                <a:gd name="T30" fmla="*/ 27 w 83"/>
                <a:gd name="T31" fmla="*/ 100 h 124"/>
                <a:gd name="T32" fmla="*/ 51 w 83"/>
                <a:gd name="T33" fmla="*/ 90 h 124"/>
                <a:gd name="T34" fmla="*/ 58 w 83"/>
                <a:gd name="T35" fmla="*/ 76 h 124"/>
                <a:gd name="T36" fmla="*/ 58 w 83"/>
                <a:gd name="T37" fmla="*/ 74 h 124"/>
                <a:gd name="T38" fmla="*/ 56 w 83"/>
                <a:gd name="T39" fmla="*/ 72 h 124"/>
                <a:gd name="T40" fmla="*/ 48 w 83"/>
                <a:gd name="T41" fmla="*/ 56 h 124"/>
                <a:gd name="T42" fmla="*/ 47 w 83"/>
                <a:gd name="T43" fmla="*/ 52 h 124"/>
                <a:gd name="T44" fmla="*/ 43 w 83"/>
                <a:gd name="T45" fmla="*/ 52 h 124"/>
                <a:gd name="T46" fmla="*/ 42 w 83"/>
                <a:gd name="T47" fmla="*/ 49 h 124"/>
                <a:gd name="T48" fmla="*/ 43 w 83"/>
                <a:gd name="T49" fmla="*/ 45 h 124"/>
                <a:gd name="T50" fmla="*/ 45 w 83"/>
                <a:gd name="T51" fmla="*/ 42 h 124"/>
                <a:gd name="T52" fmla="*/ 44 w 83"/>
                <a:gd name="T53" fmla="*/ 40 h 124"/>
                <a:gd name="T54" fmla="*/ 44 w 83"/>
                <a:gd name="T55" fmla="*/ 38 h 124"/>
                <a:gd name="T56" fmla="*/ 48 w 83"/>
                <a:gd name="T57" fmla="*/ 16 h 124"/>
                <a:gd name="T58" fmla="*/ 64 w 83"/>
                <a:gd name="T59" fmla="*/ 11 h 124"/>
                <a:gd name="T60" fmla="*/ 77 w 83"/>
                <a:gd name="T61" fmla="*/ 13 h 124"/>
                <a:gd name="T62" fmla="*/ 78 w 83"/>
                <a:gd name="T63" fmla="*/ 13 h 124"/>
                <a:gd name="T64" fmla="*/ 79 w 83"/>
                <a:gd name="T65" fmla="*/ 12 h 124"/>
                <a:gd name="T66" fmla="*/ 80 w 83"/>
                <a:gd name="T67" fmla="*/ 10 h 124"/>
                <a:gd name="T68" fmla="*/ 82 w 83"/>
                <a:gd name="T69" fmla="*/ 7 h 124"/>
                <a:gd name="T70" fmla="*/ 83 w 83"/>
                <a:gd name="T71" fmla="*/ 5 h 124"/>
                <a:gd name="T72" fmla="*/ 81 w 83"/>
                <a:gd name="T73" fmla="*/ 4 h 124"/>
                <a:gd name="T74" fmla="*/ 64 w 83"/>
                <a:gd name="T7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24">
                  <a:moveTo>
                    <a:pt x="64" y="0"/>
                  </a:moveTo>
                  <a:cubicBezTo>
                    <a:pt x="55" y="0"/>
                    <a:pt x="46" y="4"/>
                    <a:pt x="41" y="9"/>
                  </a:cubicBezTo>
                  <a:cubicBezTo>
                    <a:pt x="35" y="16"/>
                    <a:pt x="33" y="26"/>
                    <a:pt x="34" y="39"/>
                  </a:cubicBezTo>
                  <a:cubicBezTo>
                    <a:pt x="31" y="43"/>
                    <a:pt x="31" y="49"/>
                    <a:pt x="33" y="54"/>
                  </a:cubicBezTo>
                  <a:cubicBezTo>
                    <a:pt x="34" y="57"/>
                    <a:pt x="35" y="59"/>
                    <a:pt x="38" y="60"/>
                  </a:cubicBezTo>
                  <a:cubicBezTo>
                    <a:pt x="40" y="68"/>
                    <a:pt x="45" y="75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9"/>
                    <a:pt x="47" y="79"/>
                    <a:pt x="47" y="80"/>
                  </a:cubicBezTo>
                  <a:cubicBezTo>
                    <a:pt x="35" y="83"/>
                    <a:pt x="0" y="99"/>
                    <a:pt x="0" y="11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40" y="120"/>
                    <a:pt x="41" y="118"/>
                    <a:pt x="43" y="11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5" y="109"/>
                    <a:pt x="20" y="104"/>
                    <a:pt x="27" y="100"/>
                  </a:cubicBezTo>
                  <a:cubicBezTo>
                    <a:pt x="36" y="95"/>
                    <a:pt x="47" y="91"/>
                    <a:pt x="51" y="90"/>
                  </a:cubicBezTo>
                  <a:cubicBezTo>
                    <a:pt x="56" y="89"/>
                    <a:pt x="58" y="84"/>
                    <a:pt x="58" y="76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5" y="71"/>
                    <a:pt x="49" y="64"/>
                    <a:pt x="48" y="56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0"/>
                    <a:pt x="42" y="49"/>
                  </a:cubicBezTo>
                  <a:cubicBezTo>
                    <a:pt x="42" y="47"/>
                    <a:pt x="42" y="45"/>
                    <a:pt x="43" y="45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6"/>
                    <a:pt x="42" y="23"/>
                    <a:pt x="48" y="16"/>
                  </a:cubicBezTo>
                  <a:cubicBezTo>
                    <a:pt x="52" y="13"/>
                    <a:pt x="58" y="11"/>
                    <a:pt x="64" y="11"/>
                  </a:cubicBezTo>
                  <a:cubicBezTo>
                    <a:pt x="69" y="11"/>
                    <a:pt x="73" y="11"/>
                    <a:pt x="77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11"/>
                    <a:pt x="79" y="11"/>
                    <a:pt x="80" y="10"/>
                  </a:cubicBezTo>
                  <a:cubicBezTo>
                    <a:pt x="80" y="9"/>
                    <a:pt x="81" y="8"/>
                    <a:pt x="82" y="7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76" y="1"/>
                    <a:pt x="70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769873" y="3477986"/>
            <a:ext cx="359258" cy="276046"/>
            <a:chOff x="2490788" y="22225"/>
            <a:chExt cx="863600" cy="663575"/>
          </a:xfrm>
          <a:solidFill>
            <a:schemeClr val="bg1"/>
          </a:solidFill>
        </p:grpSpPr>
        <p:sp>
          <p:nvSpPr>
            <p:cNvPr id="47" name="Freeform 44"/>
            <p:cNvSpPr>
              <a:spLocks noEditPoints="1"/>
            </p:cNvSpPr>
            <p:nvPr/>
          </p:nvSpPr>
          <p:spPr bwMode="auto">
            <a:xfrm>
              <a:off x="2584450" y="117475"/>
              <a:ext cx="558800" cy="431800"/>
            </a:xfrm>
            <a:custGeom>
              <a:avLst/>
              <a:gdLst>
                <a:gd name="T0" fmla="*/ 111 w 124"/>
                <a:gd name="T1" fmla="*/ 5 h 94"/>
                <a:gd name="T2" fmla="*/ 63 w 124"/>
                <a:gd name="T3" fmla="*/ 0 h 94"/>
                <a:gd name="T4" fmla="*/ 14 w 124"/>
                <a:gd name="T5" fmla="*/ 5 h 94"/>
                <a:gd name="T6" fmla="*/ 9 w 124"/>
                <a:gd name="T7" fmla="*/ 9 h 94"/>
                <a:gd name="T8" fmla="*/ 9 w 124"/>
                <a:gd name="T9" fmla="*/ 86 h 94"/>
                <a:gd name="T10" fmla="*/ 14 w 124"/>
                <a:gd name="T11" fmla="*/ 90 h 94"/>
                <a:gd name="T12" fmla="*/ 63 w 124"/>
                <a:gd name="T13" fmla="*/ 94 h 94"/>
                <a:gd name="T14" fmla="*/ 111 w 124"/>
                <a:gd name="T15" fmla="*/ 90 h 94"/>
                <a:gd name="T16" fmla="*/ 115 w 124"/>
                <a:gd name="T17" fmla="*/ 86 h 94"/>
                <a:gd name="T18" fmla="*/ 115 w 124"/>
                <a:gd name="T19" fmla="*/ 9 h 94"/>
                <a:gd name="T20" fmla="*/ 111 w 124"/>
                <a:gd name="T21" fmla="*/ 5 h 94"/>
                <a:gd name="T22" fmla="*/ 110 w 124"/>
                <a:gd name="T23" fmla="*/ 84 h 94"/>
                <a:gd name="T24" fmla="*/ 15 w 124"/>
                <a:gd name="T25" fmla="*/ 84 h 94"/>
                <a:gd name="T26" fmla="*/ 15 w 124"/>
                <a:gd name="T27" fmla="*/ 11 h 94"/>
                <a:gd name="T28" fmla="*/ 110 w 124"/>
                <a:gd name="T29" fmla="*/ 11 h 94"/>
                <a:gd name="T30" fmla="*/ 110 w 124"/>
                <a:gd name="T31" fmla="*/ 8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94">
                  <a:moveTo>
                    <a:pt x="111" y="5"/>
                  </a:moveTo>
                  <a:cubicBezTo>
                    <a:pt x="95" y="2"/>
                    <a:pt x="79" y="0"/>
                    <a:pt x="63" y="0"/>
                  </a:cubicBezTo>
                  <a:cubicBezTo>
                    <a:pt x="46" y="0"/>
                    <a:pt x="30" y="2"/>
                    <a:pt x="14" y="5"/>
                  </a:cubicBezTo>
                  <a:cubicBezTo>
                    <a:pt x="12" y="5"/>
                    <a:pt x="10" y="7"/>
                    <a:pt x="9" y="9"/>
                  </a:cubicBezTo>
                  <a:cubicBezTo>
                    <a:pt x="0" y="34"/>
                    <a:pt x="0" y="60"/>
                    <a:pt x="9" y="86"/>
                  </a:cubicBezTo>
                  <a:cubicBezTo>
                    <a:pt x="10" y="88"/>
                    <a:pt x="12" y="89"/>
                    <a:pt x="14" y="90"/>
                  </a:cubicBezTo>
                  <a:cubicBezTo>
                    <a:pt x="30" y="93"/>
                    <a:pt x="46" y="94"/>
                    <a:pt x="63" y="94"/>
                  </a:cubicBezTo>
                  <a:cubicBezTo>
                    <a:pt x="79" y="94"/>
                    <a:pt x="95" y="93"/>
                    <a:pt x="111" y="90"/>
                  </a:cubicBezTo>
                  <a:cubicBezTo>
                    <a:pt x="113" y="89"/>
                    <a:pt x="115" y="88"/>
                    <a:pt x="115" y="86"/>
                  </a:cubicBezTo>
                  <a:cubicBezTo>
                    <a:pt x="124" y="60"/>
                    <a:pt x="124" y="34"/>
                    <a:pt x="115" y="9"/>
                  </a:cubicBezTo>
                  <a:cubicBezTo>
                    <a:pt x="115" y="7"/>
                    <a:pt x="113" y="5"/>
                    <a:pt x="111" y="5"/>
                  </a:cubicBezTo>
                  <a:close/>
                  <a:moveTo>
                    <a:pt x="110" y="84"/>
                  </a:moveTo>
                  <a:cubicBezTo>
                    <a:pt x="78" y="90"/>
                    <a:pt x="46" y="90"/>
                    <a:pt x="15" y="84"/>
                  </a:cubicBezTo>
                  <a:cubicBezTo>
                    <a:pt x="6" y="59"/>
                    <a:pt x="6" y="35"/>
                    <a:pt x="15" y="11"/>
                  </a:cubicBezTo>
                  <a:cubicBezTo>
                    <a:pt x="46" y="4"/>
                    <a:pt x="78" y="4"/>
                    <a:pt x="110" y="11"/>
                  </a:cubicBezTo>
                  <a:cubicBezTo>
                    <a:pt x="118" y="35"/>
                    <a:pt x="118" y="59"/>
                    <a:pt x="11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2490788" y="22225"/>
              <a:ext cx="863600" cy="663575"/>
            </a:xfrm>
            <a:custGeom>
              <a:avLst/>
              <a:gdLst>
                <a:gd name="T0" fmla="*/ 183 w 192"/>
                <a:gd name="T1" fmla="*/ 13 h 145"/>
                <a:gd name="T2" fmla="*/ 173 w 192"/>
                <a:gd name="T3" fmla="*/ 4 h 145"/>
                <a:gd name="T4" fmla="*/ 96 w 192"/>
                <a:gd name="T5" fmla="*/ 0 h 145"/>
                <a:gd name="T6" fmla="*/ 19 w 192"/>
                <a:gd name="T7" fmla="*/ 4 h 145"/>
                <a:gd name="T8" fmla="*/ 9 w 192"/>
                <a:gd name="T9" fmla="*/ 13 h 145"/>
                <a:gd name="T10" fmla="*/ 9 w 192"/>
                <a:gd name="T11" fmla="*/ 126 h 145"/>
                <a:gd name="T12" fmla="*/ 19 w 192"/>
                <a:gd name="T13" fmla="*/ 135 h 145"/>
                <a:gd name="T14" fmla="*/ 56 w 192"/>
                <a:gd name="T15" fmla="*/ 138 h 145"/>
                <a:gd name="T16" fmla="*/ 55 w 192"/>
                <a:gd name="T17" fmla="*/ 139 h 145"/>
                <a:gd name="T18" fmla="*/ 96 w 192"/>
                <a:gd name="T19" fmla="*/ 145 h 145"/>
                <a:gd name="T20" fmla="*/ 137 w 192"/>
                <a:gd name="T21" fmla="*/ 139 h 145"/>
                <a:gd name="T22" fmla="*/ 136 w 192"/>
                <a:gd name="T23" fmla="*/ 138 h 145"/>
                <a:gd name="T24" fmla="*/ 173 w 192"/>
                <a:gd name="T25" fmla="*/ 135 h 145"/>
                <a:gd name="T26" fmla="*/ 183 w 192"/>
                <a:gd name="T27" fmla="*/ 126 h 145"/>
                <a:gd name="T28" fmla="*/ 183 w 192"/>
                <a:gd name="T29" fmla="*/ 13 h 145"/>
                <a:gd name="T30" fmla="*/ 172 w 192"/>
                <a:gd name="T31" fmla="*/ 123 h 145"/>
                <a:gd name="T32" fmla="*/ 20 w 192"/>
                <a:gd name="T33" fmla="*/ 123 h 145"/>
                <a:gd name="T34" fmla="*/ 20 w 192"/>
                <a:gd name="T35" fmla="*/ 16 h 145"/>
                <a:gd name="T36" fmla="*/ 172 w 192"/>
                <a:gd name="T37" fmla="*/ 16 h 145"/>
                <a:gd name="T38" fmla="*/ 172 w 192"/>
                <a:gd name="T39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145">
                  <a:moveTo>
                    <a:pt x="183" y="13"/>
                  </a:moveTo>
                  <a:cubicBezTo>
                    <a:pt x="182" y="8"/>
                    <a:pt x="178" y="5"/>
                    <a:pt x="173" y="4"/>
                  </a:cubicBezTo>
                  <a:cubicBezTo>
                    <a:pt x="148" y="1"/>
                    <a:pt x="122" y="0"/>
                    <a:pt x="96" y="0"/>
                  </a:cubicBezTo>
                  <a:cubicBezTo>
                    <a:pt x="70" y="0"/>
                    <a:pt x="44" y="1"/>
                    <a:pt x="19" y="4"/>
                  </a:cubicBezTo>
                  <a:cubicBezTo>
                    <a:pt x="14" y="5"/>
                    <a:pt x="10" y="8"/>
                    <a:pt x="9" y="13"/>
                  </a:cubicBezTo>
                  <a:cubicBezTo>
                    <a:pt x="0" y="51"/>
                    <a:pt x="0" y="89"/>
                    <a:pt x="9" y="126"/>
                  </a:cubicBezTo>
                  <a:cubicBezTo>
                    <a:pt x="10" y="131"/>
                    <a:pt x="14" y="134"/>
                    <a:pt x="19" y="135"/>
                  </a:cubicBezTo>
                  <a:cubicBezTo>
                    <a:pt x="31" y="136"/>
                    <a:pt x="44" y="137"/>
                    <a:pt x="56" y="138"/>
                  </a:cubicBezTo>
                  <a:cubicBezTo>
                    <a:pt x="56" y="139"/>
                    <a:pt x="55" y="139"/>
                    <a:pt x="55" y="139"/>
                  </a:cubicBezTo>
                  <a:cubicBezTo>
                    <a:pt x="55" y="143"/>
                    <a:pt x="73" y="145"/>
                    <a:pt x="96" y="145"/>
                  </a:cubicBezTo>
                  <a:cubicBezTo>
                    <a:pt x="119" y="145"/>
                    <a:pt x="137" y="143"/>
                    <a:pt x="137" y="139"/>
                  </a:cubicBezTo>
                  <a:cubicBezTo>
                    <a:pt x="137" y="139"/>
                    <a:pt x="137" y="139"/>
                    <a:pt x="136" y="138"/>
                  </a:cubicBezTo>
                  <a:cubicBezTo>
                    <a:pt x="148" y="137"/>
                    <a:pt x="161" y="136"/>
                    <a:pt x="173" y="135"/>
                  </a:cubicBezTo>
                  <a:cubicBezTo>
                    <a:pt x="178" y="134"/>
                    <a:pt x="182" y="131"/>
                    <a:pt x="183" y="126"/>
                  </a:cubicBezTo>
                  <a:cubicBezTo>
                    <a:pt x="192" y="89"/>
                    <a:pt x="192" y="51"/>
                    <a:pt x="183" y="13"/>
                  </a:cubicBezTo>
                  <a:close/>
                  <a:moveTo>
                    <a:pt x="172" y="123"/>
                  </a:moveTo>
                  <a:cubicBezTo>
                    <a:pt x="121" y="129"/>
                    <a:pt x="71" y="129"/>
                    <a:pt x="20" y="123"/>
                  </a:cubicBezTo>
                  <a:cubicBezTo>
                    <a:pt x="12" y="88"/>
                    <a:pt x="12" y="52"/>
                    <a:pt x="20" y="16"/>
                  </a:cubicBezTo>
                  <a:cubicBezTo>
                    <a:pt x="71" y="10"/>
                    <a:pt x="121" y="10"/>
                    <a:pt x="172" y="16"/>
                  </a:cubicBezTo>
                  <a:cubicBezTo>
                    <a:pt x="181" y="52"/>
                    <a:pt x="181" y="88"/>
                    <a:pt x="172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3165475" y="158750"/>
              <a:ext cx="76200" cy="77788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8 h 17"/>
                <a:gd name="T4" fmla="*/ 8 w 17"/>
                <a:gd name="T5" fmla="*/ 0 h 17"/>
                <a:gd name="T6" fmla="*/ 0 w 17"/>
                <a:gd name="T7" fmla="*/ 8 h 17"/>
                <a:gd name="T8" fmla="*/ 8 w 17"/>
                <a:gd name="T9" fmla="*/ 17 h 17"/>
                <a:gd name="T10" fmla="*/ 8 w 17"/>
                <a:gd name="T11" fmla="*/ 5 h 17"/>
                <a:gd name="T12" fmla="*/ 11 w 17"/>
                <a:gd name="T13" fmla="*/ 8 h 17"/>
                <a:gd name="T14" fmla="*/ 8 w 17"/>
                <a:gd name="T15" fmla="*/ 11 h 17"/>
                <a:gd name="T16" fmla="*/ 5 w 17"/>
                <a:gd name="T17" fmla="*/ 8 h 17"/>
                <a:gd name="T18" fmla="*/ 8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lose/>
                  <a:moveTo>
                    <a:pt x="8" y="5"/>
                  </a:moveTo>
                  <a:cubicBezTo>
                    <a:pt x="10" y="5"/>
                    <a:pt x="11" y="7"/>
                    <a:pt x="11" y="8"/>
                  </a:cubicBezTo>
                  <a:cubicBezTo>
                    <a:pt x="11" y="10"/>
                    <a:pt x="10" y="11"/>
                    <a:pt x="8" y="11"/>
                  </a:cubicBezTo>
                  <a:cubicBezTo>
                    <a:pt x="6" y="11"/>
                    <a:pt x="5" y="10"/>
                    <a:pt x="5" y="8"/>
                  </a:cubicBezTo>
                  <a:cubicBezTo>
                    <a:pt x="5" y="7"/>
                    <a:pt x="6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3143250" y="511175"/>
              <a:ext cx="98425" cy="19050"/>
            </a:xfrm>
            <a:custGeom>
              <a:avLst/>
              <a:gdLst>
                <a:gd name="T0" fmla="*/ 19 w 22"/>
                <a:gd name="T1" fmla="*/ 0 h 4"/>
                <a:gd name="T2" fmla="*/ 3 w 22"/>
                <a:gd name="T3" fmla="*/ 0 h 4"/>
                <a:gd name="T4" fmla="*/ 0 w 22"/>
                <a:gd name="T5" fmla="*/ 2 h 4"/>
                <a:gd name="T6" fmla="*/ 3 w 22"/>
                <a:gd name="T7" fmla="*/ 4 h 4"/>
                <a:gd name="T8" fmla="*/ 19 w 22"/>
                <a:gd name="T9" fmla="*/ 4 h 4"/>
                <a:gd name="T10" fmla="*/ 22 w 22"/>
                <a:gd name="T11" fmla="*/ 2 h 4"/>
                <a:gd name="T12" fmla="*/ 19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2" y="3"/>
                    <a:pt x="22" y="2"/>
                  </a:cubicBezTo>
                  <a:cubicBezTo>
                    <a:pt x="22" y="1"/>
                    <a:pt x="2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3165475" y="433388"/>
              <a:ext cx="93662" cy="19050"/>
            </a:xfrm>
            <a:custGeom>
              <a:avLst/>
              <a:gdLst>
                <a:gd name="T0" fmla="*/ 18 w 21"/>
                <a:gd name="T1" fmla="*/ 0 h 4"/>
                <a:gd name="T2" fmla="*/ 2 w 21"/>
                <a:gd name="T3" fmla="*/ 0 h 4"/>
                <a:gd name="T4" fmla="*/ 0 w 21"/>
                <a:gd name="T5" fmla="*/ 2 h 4"/>
                <a:gd name="T6" fmla="*/ 2 w 21"/>
                <a:gd name="T7" fmla="*/ 4 h 4"/>
                <a:gd name="T8" fmla="*/ 18 w 21"/>
                <a:gd name="T9" fmla="*/ 4 h 4"/>
                <a:gd name="T10" fmla="*/ 21 w 21"/>
                <a:gd name="T11" fmla="*/ 2 h 4"/>
                <a:gd name="T12" fmla="*/ 18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4"/>
                    <a:pt x="21" y="3"/>
                    <a:pt x="21" y="2"/>
                  </a:cubicBezTo>
                  <a:cubicBezTo>
                    <a:pt x="21" y="0"/>
                    <a:pt x="20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3165475" y="333375"/>
              <a:ext cx="93662" cy="41275"/>
            </a:xfrm>
            <a:custGeom>
              <a:avLst/>
              <a:gdLst>
                <a:gd name="T0" fmla="*/ 18 w 21"/>
                <a:gd name="T1" fmla="*/ 0 h 9"/>
                <a:gd name="T2" fmla="*/ 2 w 21"/>
                <a:gd name="T3" fmla="*/ 0 h 9"/>
                <a:gd name="T4" fmla="*/ 0 w 21"/>
                <a:gd name="T5" fmla="*/ 4 h 9"/>
                <a:gd name="T6" fmla="*/ 2 w 21"/>
                <a:gd name="T7" fmla="*/ 9 h 9"/>
                <a:gd name="T8" fmla="*/ 18 w 21"/>
                <a:gd name="T9" fmla="*/ 9 h 9"/>
                <a:gd name="T10" fmla="*/ 21 w 21"/>
                <a:gd name="T11" fmla="*/ 4 h 9"/>
                <a:gd name="T12" fmla="*/ 18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"/>
                    <a:pt x="1" y="9"/>
                    <a:pt x="2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9"/>
                    <a:pt x="21" y="7"/>
                    <a:pt x="21" y="4"/>
                  </a:cubicBezTo>
                  <a:cubicBezTo>
                    <a:pt x="21" y="2"/>
                    <a:pt x="20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2701925" y="236538"/>
              <a:ext cx="171450" cy="96838"/>
            </a:xfrm>
            <a:custGeom>
              <a:avLst/>
              <a:gdLst>
                <a:gd name="T0" fmla="*/ 35 w 38"/>
                <a:gd name="T1" fmla="*/ 0 h 21"/>
                <a:gd name="T2" fmla="*/ 5 w 38"/>
                <a:gd name="T3" fmla="*/ 2 h 21"/>
                <a:gd name="T4" fmla="*/ 2 w 38"/>
                <a:gd name="T5" fmla="*/ 4 h 21"/>
                <a:gd name="T6" fmla="*/ 0 w 38"/>
                <a:gd name="T7" fmla="*/ 19 h 21"/>
                <a:gd name="T8" fmla="*/ 3 w 38"/>
                <a:gd name="T9" fmla="*/ 21 h 21"/>
                <a:gd name="T10" fmla="*/ 6 w 38"/>
                <a:gd name="T11" fmla="*/ 19 h 21"/>
                <a:gd name="T12" fmla="*/ 7 w 38"/>
                <a:gd name="T13" fmla="*/ 9 h 21"/>
                <a:gd name="T14" fmla="*/ 11 w 38"/>
                <a:gd name="T15" fmla="*/ 6 h 21"/>
                <a:gd name="T16" fmla="*/ 35 w 38"/>
                <a:gd name="T17" fmla="*/ 5 h 21"/>
                <a:gd name="T18" fmla="*/ 38 w 38"/>
                <a:gd name="T19" fmla="*/ 2 h 21"/>
                <a:gd name="T20" fmla="*/ 35 w 3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1">
                  <a:moveTo>
                    <a:pt x="35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4" y="21"/>
                    <a:pt x="6" y="20"/>
                    <a:pt x="6" y="1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7"/>
                    <a:pt x="9" y="6"/>
                    <a:pt x="11" y="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7" y="5"/>
                    <a:pt x="38" y="4"/>
                    <a:pt x="38" y="2"/>
                  </a:cubicBezTo>
                  <a:cubicBezTo>
                    <a:pt x="38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787957" y="3086426"/>
            <a:ext cx="5404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Montserrat" panose="00000500000000000000" pitchFamily="50" charset="0"/>
              </a:rPr>
              <a:t>DEMONSTRATION</a:t>
            </a:r>
            <a:endParaRPr lang="en-US" sz="44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890358" y="3894772"/>
            <a:ext cx="774240" cy="157482"/>
            <a:chOff x="2207258" y="5566730"/>
            <a:chExt cx="774240" cy="157482"/>
          </a:xfrm>
        </p:grpSpPr>
        <p:sp>
          <p:nvSpPr>
            <p:cNvPr id="61" name="Oval 60"/>
            <p:cNvSpPr/>
            <p:nvPr/>
          </p:nvSpPr>
          <p:spPr>
            <a:xfrm>
              <a:off x="2207258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15637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824016" y="5566730"/>
              <a:ext cx="157482" cy="157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Résultat de recherche d'images pour &quot;Démonstration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33" y="1481137"/>
            <a:ext cx="3910437" cy="391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47013" y="802630"/>
            <a:ext cx="516714" cy="893351"/>
            <a:chOff x="5029867" y="3479337"/>
            <a:chExt cx="516714" cy="893351"/>
          </a:xfrm>
        </p:grpSpPr>
        <p:sp>
          <p:nvSpPr>
            <p:cNvPr id="6" name="Freeform 5"/>
            <p:cNvSpPr>
              <a:spLocks noChangeAspect="1"/>
            </p:cNvSpPr>
            <p:nvPr/>
          </p:nvSpPr>
          <p:spPr bwMode="auto">
            <a:xfrm>
              <a:off x="5173774" y="4143058"/>
              <a:ext cx="228900" cy="22963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 rot="2700000">
              <a:off x="5030096" y="3479108"/>
              <a:ext cx="516256" cy="516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72908" y="221414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Problèmes</a:t>
            </a:r>
            <a:endParaRPr lang="en-US" sz="5000" dirty="0">
              <a:solidFill>
                <a:schemeClr val="accent1"/>
              </a:solidFill>
              <a:latin typeface="Montserrat Medium" panose="00000600000000000000" pitchFamily="50" charset="0"/>
            </a:endParaRPr>
          </a:p>
          <a:p>
            <a:r>
              <a:rPr lang="en-US" sz="5000" dirty="0" err="1" smtClean="0">
                <a:solidFill>
                  <a:schemeClr val="accent1"/>
                </a:solidFill>
                <a:latin typeface="Montserrat Medium" panose="00000600000000000000" pitchFamily="50" charset="0"/>
              </a:rPr>
              <a:t>rencontrés</a:t>
            </a:r>
            <a:endParaRPr lang="en-US" sz="50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798" y="1852630"/>
            <a:ext cx="62559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n w="38100" cap="flat" cmpd="sng">
                  <a:noFill/>
                  <a:miter lim="800000"/>
                </a:ln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Côté</a:t>
            </a:r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reverse-shell :</a:t>
            </a:r>
          </a:p>
          <a:p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-debug le </a:t>
            </a:r>
            <a:r>
              <a:rPr lang="en-US" sz="3200" dirty="0" err="1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programme</a:t>
            </a:r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sz="3200" dirty="0" err="1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fonctionnel</a:t>
            </a:r>
            <a:endParaRPr lang="en-US" sz="3200" dirty="0" smtClean="0">
              <a:ln w="38100" cap="flat" cmpd="sng">
                <a:noFill/>
                <a:miter lim="800000"/>
              </a:ln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-debug </a:t>
            </a:r>
            <a:r>
              <a:rPr lang="en-US" sz="3200" dirty="0" err="1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l’encodage</a:t>
            </a:r>
            <a:endParaRPr lang="en-US" sz="3200" dirty="0" smtClean="0">
              <a:ln w="38100" cap="flat" cmpd="sng">
                <a:noFill/>
                <a:miter lim="800000"/>
              </a:ln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3200" dirty="0" smtClean="0">
              <a:ln w="38100" cap="flat" cmpd="sng">
                <a:noFill/>
                <a:miter lim="800000"/>
              </a:ln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n w="38100" cap="flat" cmpd="sng">
                  <a:noFill/>
                  <a:miter lim="800000"/>
                </a:ln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Côté</a:t>
            </a:r>
            <a:r>
              <a:rPr lang="en-US" sz="3200" dirty="0">
                <a:ln w="38100" cap="flat" cmpd="sng">
                  <a:noFill/>
                  <a:miter lim="800000"/>
                </a:ln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 Web :</a:t>
            </a:r>
          </a:p>
          <a:p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3200" dirty="0" err="1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avoir</a:t>
            </a:r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 shell de la machine : Shell PHP </a:t>
            </a:r>
            <a:r>
              <a:rPr lang="en-US" sz="3200" dirty="0" err="1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</a:t>
            </a:r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</a:t>
            </a:r>
            <a:r>
              <a:rPr lang="en-US" sz="3200" dirty="0" smtClean="0">
                <a:ln w="38100" cap="flat" cmpd="sng">
                  <a:noFill/>
                  <a:miter lim="800000"/>
                </a:ln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SSH ?</a:t>
            </a:r>
            <a:endParaRPr lang="en-US" sz="3200" dirty="0">
              <a:ln w="38100" cap="flat" cmpd="sng">
                <a:noFill/>
                <a:miter lim="800000"/>
              </a:ln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3200" dirty="0">
              <a:ln w="38100" cap="flat" cmpd="sng">
                <a:noFill/>
                <a:miter lim="800000"/>
              </a:ln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10800000">
            <a:off x="9018340" y="3543601"/>
            <a:ext cx="3173660" cy="3314398"/>
            <a:chOff x="0" y="0"/>
            <a:chExt cx="3826150" cy="3995822"/>
          </a:xfrm>
          <a:solidFill>
            <a:schemeClr val="accent2"/>
          </a:solidFill>
          <a:effectLst>
            <a:outerShdw blurRad="127000" dir="13500000" algn="tl" rotWithShape="0">
              <a:prstClr val="black">
                <a:alpha val="35000"/>
              </a:prstClr>
            </a:outerShdw>
          </a:effectLst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0" y="0"/>
              <a:ext cx="2544986" cy="1579488"/>
            </a:xfrm>
            <a:custGeom>
              <a:avLst/>
              <a:gdLst>
                <a:gd name="connsiteX0" fmla="*/ 436484 w 4655914"/>
                <a:gd name="connsiteY0" fmla="*/ 0 h 2889587"/>
                <a:gd name="connsiteX1" fmla="*/ 1081239 w 4655914"/>
                <a:gd name="connsiteY1" fmla="*/ 0 h 2889587"/>
                <a:gd name="connsiteX2" fmla="*/ 1132182 w 4655914"/>
                <a:gd name="connsiteY2" fmla="*/ 50604 h 2889587"/>
                <a:gd name="connsiteX3" fmla="*/ 1315248 w 4655914"/>
                <a:gd name="connsiteY3" fmla="*/ 232454 h 2889587"/>
                <a:gd name="connsiteX4" fmla="*/ 1307874 w 4655914"/>
                <a:gd name="connsiteY4" fmla="*/ 24386 h 2889587"/>
                <a:gd name="connsiteX5" fmla="*/ 1324173 w 4655914"/>
                <a:gd name="connsiteY5" fmla="*/ 0 h 2889587"/>
                <a:gd name="connsiteX6" fmla="*/ 2315472 w 4655914"/>
                <a:gd name="connsiteY6" fmla="*/ 0 h 2889587"/>
                <a:gd name="connsiteX7" fmla="*/ 2351841 w 4655914"/>
                <a:gd name="connsiteY7" fmla="*/ 36433 h 2889587"/>
                <a:gd name="connsiteX8" fmla="*/ 4583814 w 4655914"/>
                <a:gd name="connsiteY8" fmla="*/ 2272362 h 2889587"/>
                <a:gd name="connsiteX9" fmla="*/ 4583814 w 4655914"/>
                <a:gd name="connsiteY9" fmla="*/ 2596296 h 2889587"/>
                <a:gd name="connsiteX10" fmla="*/ 4269193 w 4655914"/>
                <a:gd name="connsiteY10" fmla="*/ 2596296 h 2889587"/>
                <a:gd name="connsiteX11" fmla="*/ 2189196 w 4655914"/>
                <a:gd name="connsiteY11" fmla="*/ 512613 h 2889587"/>
                <a:gd name="connsiteX12" fmla="*/ 1953230 w 4655914"/>
                <a:gd name="connsiteY12" fmla="*/ 565142 h 2889587"/>
                <a:gd name="connsiteX13" fmla="*/ 1918272 w 4655914"/>
                <a:gd name="connsiteY13" fmla="*/ 836547 h 2889587"/>
                <a:gd name="connsiteX14" fmla="*/ 2066843 w 4655914"/>
                <a:gd name="connsiteY14" fmla="*/ 985381 h 2889587"/>
                <a:gd name="connsiteX15" fmla="*/ 2066843 w 4655914"/>
                <a:gd name="connsiteY15" fmla="*/ 1309315 h 2889587"/>
                <a:gd name="connsiteX16" fmla="*/ 1743482 w 4655914"/>
                <a:gd name="connsiteY16" fmla="*/ 1309315 h 2889587"/>
                <a:gd name="connsiteX17" fmla="*/ 1149198 w 4655914"/>
                <a:gd name="connsiteY17" fmla="*/ 713977 h 2889587"/>
                <a:gd name="connsiteX18" fmla="*/ 887013 w 4655914"/>
                <a:gd name="connsiteY18" fmla="*/ 766507 h 2889587"/>
                <a:gd name="connsiteX19" fmla="*/ 860795 w 4655914"/>
                <a:gd name="connsiteY19" fmla="*/ 792772 h 2889587"/>
                <a:gd name="connsiteX20" fmla="*/ 808358 w 4655914"/>
                <a:gd name="connsiteY20" fmla="*/ 1046666 h 2889587"/>
                <a:gd name="connsiteX21" fmla="*/ 1315248 w 4655914"/>
                <a:gd name="connsiteY21" fmla="*/ 1554454 h 2889587"/>
                <a:gd name="connsiteX22" fmla="*/ 1315248 w 4655914"/>
                <a:gd name="connsiteY22" fmla="*/ 1878388 h 2889587"/>
                <a:gd name="connsiteX23" fmla="*/ 1035584 w 4655914"/>
                <a:gd name="connsiteY23" fmla="*/ 1913408 h 2889587"/>
                <a:gd name="connsiteX24" fmla="*/ 1612390 w 4655914"/>
                <a:gd name="connsiteY24" fmla="*/ 2491236 h 2889587"/>
                <a:gd name="connsiteX25" fmla="*/ 1612390 w 4655914"/>
                <a:gd name="connsiteY25" fmla="*/ 2815170 h 2889587"/>
                <a:gd name="connsiteX26" fmla="*/ 1612390 w 4655914"/>
                <a:gd name="connsiteY26" fmla="*/ 2823925 h 2889587"/>
                <a:gd name="connsiteX27" fmla="*/ 1289029 w 4655914"/>
                <a:gd name="connsiteY27" fmla="*/ 2823925 h 2889587"/>
                <a:gd name="connsiteX28" fmla="*/ 546173 w 4655914"/>
                <a:gd name="connsiteY28" fmla="*/ 2079753 h 2889587"/>
                <a:gd name="connsiteX29" fmla="*/ 388863 w 4655914"/>
                <a:gd name="connsiteY29" fmla="*/ 2237342 h 2889587"/>
                <a:gd name="connsiteX30" fmla="*/ 380123 w 4655914"/>
                <a:gd name="connsiteY30" fmla="*/ 2246097 h 2889587"/>
                <a:gd name="connsiteX31" fmla="*/ 371384 w 4655914"/>
                <a:gd name="connsiteY31" fmla="*/ 2246097 h 2889587"/>
                <a:gd name="connsiteX32" fmla="*/ 65502 w 4655914"/>
                <a:gd name="connsiteY32" fmla="*/ 2246097 h 2889587"/>
                <a:gd name="connsiteX33" fmla="*/ 2363 w 4655914"/>
                <a:gd name="connsiteY33" fmla="*/ 2182846 h 2889587"/>
                <a:gd name="connsiteX34" fmla="*/ 0 w 4655914"/>
                <a:gd name="connsiteY34" fmla="*/ 2180479 h 2889587"/>
                <a:gd name="connsiteX35" fmla="*/ 0 w 4655914"/>
                <a:gd name="connsiteY35" fmla="*/ 241843 h 2889587"/>
                <a:gd name="connsiteX36" fmla="*/ 46589 w 4655914"/>
                <a:gd name="connsiteY36" fmla="*/ 289412 h 2889587"/>
                <a:gd name="connsiteX37" fmla="*/ 196594 w 4655914"/>
                <a:gd name="connsiteY37" fmla="*/ 442573 h 2889587"/>
                <a:gd name="connsiteX38" fmla="*/ 240292 w 4655914"/>
                <a:gd name="connsiteY38" fmla="*/ 144904 h 2889587"/>
                <a:gd name="connsiteX39" fmla="*/ 546173 w 4655914"/>
                <a:gd name="connsiteY39" fmla="*/ 109884 h 2889587"/>
                <a:gd name="connsiteX40" fmla="*/ 484964 w 4655914"/>
                <a:gd name="connsiteY40" fmla="*/ 48566 h 28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5914" h="2889587">
                  <a:moveTo>
                    <a:pt x="436484" y="0"/>
                  </a:moveTo>
                  <a:lnTo>
                    <a:pt x="1081239" y="0"/>
                  </a:lnTo>
                  <a:lnTo>
                    <a:pt x="1132182" y="50604"/>
                  </a:lnTo>
                  <a:cubicBezTo>
                    <a:pt x="1189311" y="107354"/>
                    <a:pt x="1250248" y="167886"/>
                    <a:pt x="1315248" y="232454"/>
                  </a:cubicBezTo>
                  <a:cubicBezTo>
                    <a:pt x="1275920" y="166792"/>
                    <a:pt x="1275920" y="91280"/>
                    <a:pt x="1307874" y="24386"/>
                  </a:cubicBezTo>
                  <a:lnTo>
                    <a:pt x="1324173" y="0"/>
                  </a:lnTo>
                  <a:lnTo>
                    <a:pt x="2315472" y="0"/>
                  </a:lnTo>
                  <a:lnTo>
                    <a:pt x="2351841" y="36433"/>
                  </a:lnTo>
                  <a:cubicBezTo>
                    <a:pt x="2756127" y="441436"/>
                    <a:pt x="3437030" y="1123546"/>
                    <a:pt x="4583814" y="2272362"/>
                  </a:cubicBezTo>
                  <a:cubicBezTo>
                    <a:pt x="4679948" y="2359912"/>
                    <a:pt x="4679948" y="2499991"/>
                    <a:pt x="4583814" y="2596296"/>
                  </a:cubicBezTo>
                  <a:cubicBezTo>
                    <a:pt x="4496419" y="2683846"/>
                    <a:pt x="4356587" y="2683846"/>
                    <a:pt x="4269193" y="2596296"/>
                  </a:cubicBezTo>
                  <a:cubicBezTo>
                    <a:pt x="4269193" y="2596296"/>
                    <a:pt x="4269193" y="2596296"/>
                    <a:pt x="2189196" y="512613"/>
                  </a:cubicBezTo>
                  <a:cubicBezTo>
                    <a:pt x="2110541" y="486348"/>
                    <a:pt x="2014406" y="503858"/>
                    <a:pt x="1953230" y="565142"/>
                  </a:cubicBezTo>
                  <a:cubicBezTo>
                    <a:pt x="1874575" y="635182"/>
                    <a:pt x="1865835" y="748997"/>
                    <a:pt x="1918272" y="836547"/>
                  </a:cubicBezTo>
                  <a:cubicBezTo>
                    <a:pt x="1918272" y="836547"/>
                    <a:pt x="1918272" y="836547"/>
                    <a:pt x="2066843" y="985381"/>
                  </a:cubicBezTo>
                  <a:cubicBezTo>
                    <a:pt x="2154238" y="1072931"/>
                    <a:pt x="2154238" y="1221765"/>
                    <a:pt x="2066843" y="1309315"/>
                  </a:cubicBezTo>
                  <a:cubicBezTo>
                    <a:pt x="1979448" y="1396865"/>
                    <a:pt x="1830877" y="1396865"/>
                    <a:pt x="1743482" y="1309315"/>
                  </a:cubicBezTo>
                  <a:cubicBezTo>
                    <a:pt x="1743482" y="1309315"/>
                    <a:pt x="1743482" y="1309315"/>
                    <a:pt x="1149198" y="713977"/>
                  </a:cubicBezTo>
                  <a:cubicBezTo>
                    <a:pt x="1061803" y="678957"/>
                    <a:pt x="956929" y="696467"/>
                    <a:pt x="887013" y="766507"/>
                  </a:cubicBezTo>
                  <a:cubicBezTo>
                    <a:pt x="887013" y="766507"/>
                    <a:pt x="887013" y="766507"/>
                    <a:pt x="860795" y="792772"/>
                  </a:cubicBezTo>
                  <a:cubicBezTo>
                    <a:pt x="790879" y="862812"/>
                    <a:pt x="773400" y="959116"/>
                    <a:pt x="808358" y="1046666"/>
                  </a:cubicBezTo>
                  <a:cubicBezTo>
                    <a:pt x="808358" y="1046666"/>
                    <a:pt x="808358" y="1046666"/>
                    <a:pt x="1315248" y="1554454"/>
                  </a:cubicBezTo>
                  <a:cubicBezTo>
                    <a:pt x="1402643" y="1642004"/>
                    <a:pt x="1402643" y="1790839"/>
                    <a:pt x="1315248" y="1878388"/>
                  </a:cubicBezTo>
                  <a:cubicBezTo>
                    <a:pt x="1236592" y="1957183"/>
                    <a:pt x="1122979" y="1965938"/>
                    <a:pt x="1035584" y="1913408"/>
                  </a:cubicBezTo>
                  <a:cubicBezTo>
                    <a:pt x="1035584" y="1913408"/>
                    <a:pt x="1035584" y="1913408"/>
                    <a:pt x="1612390" y="2491236"/>
                  </a:cubicBezTo>
                  <a:cubicBezTo>
                    <a:pt x="1708524" y="2578786"/>
                    <a:pt x="1708524" y="2727621"/>
                    <a:pt x="1612390" y="2815170"/>
                  </a:cubicBezTo>
                  <a:cubicBezTo>
                    <a:pt x="1612390" y="2815170"/>
                    <a:pt x="1612390" y="2815170"/>
                    <a:pt x="1612390" y="2823925"/>
                  </a:cubicBezTo>
                  <a:cubicBezTo>
                    <a:pt x="1516256" y="2911475"/>
                    <a:pt x="1376424" y="2911475"/>
                    <a:pt x="1289029" y="2823925"/>
                  </a:cubicBezTo>
                  <a:cubicBezTo>
                    <a:pt x="1289029" y="2823925"/>
                    <a:pt x="1289029" y="2823925"/>
                    <a:pt x="546173" y="2079753"/>
                  </a:cubicBezTo>
                  <a:cubicBezTo>
                    <a:pt x="546173" y="2079753"/>
                    <a:pt x="546173" y="2079753"/>
                    <a:pt x="388863" y="2237342"/>
                  </a:cubicBezTo>
                  <a:cubicBezTo>
                    <a:pt x="388863" y="2237342"/>
                    <a:pt x="388863" y="2237342"/>
                    <a:pt x="380123" y="2246097"/>
                  </a:cubicBezTo>
                  <a:cubicBezTo>
                    <a:pt x="380123" y="2246097"/>
                    <a:pt x="380123" y="2246097"/>
                    <a:pt x="371384" y="2246097"/>
                  </a:cubicBezTo>
                  <a:cubicBezTo>
                    <a:pt x="283989" y="2333647"/>
                    <a:pt x="144157" y="2324892"/>
                    <a:pt x="65502" y="2246097"/>
                  </a:cubicBezTo>
                  <a:cubicBezTo>
                    <a:pt x="65502" y="2246097"/>
                    <a:pt x="65502" y="2246097"/>
                    <a:pt x="2363" y="2182846"/>
                  </a:cubicBezTo>
                  <a:lnTo>
                    <a:pt x="0" y="2180479"/>
                  </a:lnTo>
                  <a:lnTo>
                    <a:pt x="0" y="241843"/>
                  </a:lnTo>
                  <a:lnTo>
                    <a:pt x="46589" y="289412"/>
                  </a:lnTo>
                  <a:cubicBezTo>
                    <a:pt x="90082" y="333820"/>
                    <a:pt x="139787" y="384571"/>
                    <a:pt x="196594" y="442573"/>
                  </a:cubicBezTo>
                  <a:cubicBezTo>
                    <a:pt x="144157" y="346268"/>
                    <a:pt x="161636" y="223699"/>
                    <a:pt x="240292" y="144904"/>
                  </a:cubicBezTo>
                  <a:cubicBezTo>
                    <a:pt x="318947" y="57354"/>
                    <a:pt x="450039" y="48599"/>
                    <a:pt x="546173" y="109884"/>
                  </a:cubicBezTo>
                  <a:cubicBezTo>
                    <a:pt x="546173" y="109884"/>
                    <a:pt x="546173" y="109884"/>
                    <a:pt x="484964" y="48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855327" y="179388"/>
              <a:ext cx="699184" cy="700090"/>
            </a:xfrm>
            <a:custGeom>
              <a:avLst/>
              <a:gdLst>
                <a:gd name="T0" fmla="*/ 130 w 140"/>
                <a:gd name="T1" fmla="*/ 130 h 140"/>
                <a:gd name="T2" fmla="*/ 130 w 140"/>
                <a:gd name="T3" fmla="*/ 130 h 140"/>
                <a:gd name="T4" fmla="*/ 93 w 140"/>
                <a:gd name="T5" fmla="*/ 130 h 140"/>
                <a:gd name="T6" fmla="*/ 10 w 140"/>
                <a:gd name="T7" fmla="*/ 47 h 140"/>
                <a:gd name="T8" fmla="*/ 10 w 140"/>
                <a:gd name="T9" fmla="*/ 10 h 140"/>
                <a:gd name="T10" fmla="*/ 10 w 140"/>
                <a:gd name="T11" fmla="*/ 10 h 140"/>
                <a:gd name="T12" fmla="*/ 47 w 140"/>
                <a:gd name="T13" fmla="*/ 10 h 140"/>
                <a:gd name="T14" fmla="*/ 130 w 140"/>
                <a:gd name="T15" fmla="*/ 93 h 140"/>
                <a:gd name="T16" fmla="*/ 130 w 140"/>
                <a:gd name="T17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30" y="130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19" y="140"/>
                    <a:pt x="103" y="140"/>
                    <a:pt x="93" y="13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7" y="0"/>
                    <a:pt x="47" y="10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40" y="103"/>
                    <a:pt x="140" y="120"/>
                    <a:pt x="13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968691" y="1650926"/>
              <a:ext cx="284752" cy="28566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101451" y="0"/>
              <a:ext cx="1724699" cy="1235346"/>
            </a:xfrm>
            <a:custGeom>
              <a:avLst/>
              <a:gdLst>
                <a:gd name="connsiteX0" fmla="*/ 0 w 1724699"/>
                <a:gd name="connsiteY0" fmla="*/ 0 h 1235346"/>
                <a:gd name="connsiteX1" fmla="*/ 332656 w 1724699"/>
                <a:gd name="connsiteY1" fmla="*/ 0 h 1235346"/>
                <a:gd name="connsiteX2" fmla="*/ 344720 w 1724699"/>
                <a:gd name="connsiteY2" fmla="*/ 12081 h 1235346"/>
                <a:gd name="connsiteX3" fmla="*/ 543314 w 1724699"/>
                <a:gd name="connsiteY3" fmla="*/ 210941 h 1235346"/>
                <a:gd name="connsiteX4" fmla="*/ 570656 w 1724699"/>
                <a:gd name="connsiteY4" fmla="*/ 78613 h 1235346"/>
                <a:gd name="connsiteX5" fmla="*/ 734705 w 1724699"/>
                <a:gd name="connsiteY5" fmla="*/ 78613 h 1235346"/>
                <a:gd name="connsiteX6" fmla="*/ 1687105 w 1724699"/>
                <a:gd name="connsiteY6" fmla="*/ 1032290 h 1235346"/>
                <a:gd name="connsiteX7" fmla="*/ 1687105 w 1724699"/>
                <a:gd name="connsiteY7" fmla="*/ 1201123 h 1235346"/>
                <a:gd name="connsiteX8" fmla="*/ 1523055 w 1724699"/>
                <a:gd name="connsiteY8" fmla="*/ 1201123 h 1235346"/>
                <a:gd name="connsiteX9" fmla="*/ 948881 w 1724699"/>
                <a:gd name="connsiteY9" fmla="*/ 630741 h 1235346"/>
                <a:gd name="connsiteX10" fmla="*/ 926097 w 1724699"/>
                <a:gd name="connsiteY10" fmla="*/ 758507 h 1235346"/>
                <a:gd name="connsiteX11" fmla="*/ 757490 w 1724699"/>
                <a:gd name="connsiteY11" fmla="*/ 758507 h 1235346"/>
                <a:gd name="connsiteX12" fmla="*/ 92891 w 1724699"/>
                <a:gd name="connsiteY12" fmla="*/ 93016 h 123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699" h="1235346">
                  <a:moveTo>
                    <a:pt x="0" y="0"/>
                  </a:moveTo>
                  <a:lnTo>
                    <a:pt x="332656" y="0"/>
                  </a:lnTo>
                  <a:lnTo>
                    <a:pt x="344720" y="12081"/>
                  </a:lnTo>
                  <a:cubicBezTo>
                    <a:pt x="397741" y="65173"/>
                    <a:pt x="462998" y="130517"/>
                    <a:pt x="543314" y="210941"/>
                  </a:cubicBezTo>
                  <a:cubicBezTo>
                    <a:pt x="525086" y="169873"/>
                    <a:pt x="534200" y="115117"/>
                    <a:pt x="570656" y="78613"/>
                  </a:cubicBezTo>
                  <a:cubicBezTo>
                    <a:pt x="616225" y="32982"/>
                    <a:pt x="689136" y="32982"/>
                    <a:pt x="734705" y="78613"/>
                  </a:cubicBezTo>
                  <a:cubicBezTo>
                    <a:pt x="734705" y="78613"/>
                    <a:pt x="734705" y="78613"/>
                    <a:pt x="1687105" y="1032290"/>
                  </a:cubicBezTo>
                  <a:cubicBezTo>
                    <a:pt x="1737231" y="1082484"/>
                    <a:pt x="1737231" y="1155492"/>
                    <a:pt x="1687105" y="1201123"/>
                  </a:cubicBezTo>
                  <a:cubicBezTo>
                    <a:pt x="1641535" y="1246754"/>
                    <a:pt x="1568624" y="1246754"/>
                    <a:pt x="1523055" y="1201123"/>
                  </a:cubicBezTo>
                  <a:cubicBezTo>
                    <a:pt x="1523055" y="1201123"/>
                    <a:pt x="1523055" y="1201123"/>
                    <a:pt x="948881" y="630741"/>
                  </a:cubicBezTo>
                  <a:cubicBezTo>
                    <a:pt x="967109" y="671809"/>
                    <a:pt x="957995" y="726566"/>
                    <a:pt x="926097" y="758507"/>
                  </a:cubicBezTo>
                  <a:cubicBezTo>
                    <a:pt x="875970" y="808701"/>
                    <a:pt x="803059" y="808701"/>
                    <a:pt x="757490" y="758507"/>
                  </a:cubicBezTo>
                  <a:cubicBezTo>
                    <a:pt x="757490" y="758507"/>
                    <a:pt x="757490" y="758507"/>
                    <a:pt x="92891" y="930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" y="1386774"/>
              <a:ext cx="968691" cy="1335630"/>
            </a:xfrm>
            <a:custGeom>
              <a:avLst/>
              <a:gdLst>
                <a:gd name="connsiteX0" fmla="*/ 0 w 968691"/>
                <a:gd name="connsiteY0" fmla="*/ 0 h 1335630"/>
                <a:gd name="connsiteX1" fmla="*/ 9078 w 968691"/>
                <a:gd name="connsiteY1" fmla="*/ 1720 h 1335630"/>
                <a:gd name="connsiteX2" fmla="*/ 51996 w 968691"/>
                <a:gd name="connsiteY2" fmla="*/ 29848 h 1335630"/>
                <a:gd name="connsiteX3" fmla="*/ 188819 w 968691"/>
                <a:gd name="connsiteY3" fmla="*/ 166848 h 1335630"/>
                <a:gd name="connsiteX4" fmla="*/ 228920 w 968691"/>
                <a:gd name="connsiteY4" fmla="*/ 207002 h 1335630"/>
                <a:gd name="connsiteX5" fmla="*/ 234562 w 968691"/>
                <a:gd name="connsiteY5" fmla="*/ 207002 h 1335630"/>
                <a:gd name="connsiteX6" fmla="*/ 251004 w 968691"/>
                <a:gd name="connsiteY6" fmla="*/ 223379 h 1335630"/>
                <a:gd name="connsiteX7" fmla="*/ 929535 w 968691"/>
                <a:gd name="connsiteY7" fmla="*/ 899187 h 1335630"/>
                <a:gd name="connsiteX8" fmla="*/ 929535 w 968691"/>
                <a:gd name="connsiteY8" fmla="*/ 1092581 h 1335630"/>
                <a:gd name="connsiteX9" fmla="*/ 736362 w 968691"/>
                <a:gd name="connsiteY9" fmla="*/ 1092581 h 1335630"/>
                <a:gd name="connsiteX10" fmla="*/ 402226 w 968691"/>
                <a:gd name="connsiteY10" fmla="*/ 758061 h 1335630"/>
                <a:gd name="connsiteX11" fmla="*/ 240379 w 968691"/>
                <a:gd name="connsiteY11" fmla="*/ 778969 h 1335630"/>
                <a:gd name="connsiteX12" fmla="*/ 219495 w 968691"/>
                <a:gd name="connsiteY12" fmla="*/ 941002 h 1335630"/>
                <a:gd name="connsiteX13" fmla="*/ 235158 w 968691"/>
                <a:gd name="connsiteY13" fmla="*/ 967136 h 1335630"/>
                <a:gd name="connsiteX14" fmla="*/ 271704 w 968691"/>
                <a:gd name="connsiteY14" fmla="*/ 1003724 h 1335630"/>
                <a:gd name="connsiteX15" fmla="*/ 376122 w 968691"/>
                <a:gd name="connsiteY15" fmla="*/ 1108262 h 1335630"/>
                <a:gd name="connsiteX16" fmla="*/ 376122 w 968691"/>
                <a:gd name="connsiteY16" fmla="*/ 1296429 h 1335630"/>
                <a:gd name="connsiteX17" fmla="*/ 279535 w 968691"/>
                <a:gd name="connsiteY17" fmla="*/ 1335630 h 1335630"/>
                <a:gd name="connsiteX18" fmla="*/ 182949 w 968691"/>
                <a:gd name="connsiteY18" fmla="*/ 1296429 h 1335630"/>
                <a:gd name="connsiteX19" fmla="*/ 14771 w 968691"/>
                <a:gd name="connsiteY19" fmla="*/ 1128978 h 1335630"/>
                <a:gd name="connsiteX20" fmla="*/ 0 w 968691"/>
                <a:gd name="connsiteY20" fmla="*/ 1114271 h 133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691" h="1335630">
                  <a:moveTo>
                    <a:pt x="0" y="0"/>
                  </a:moveTo>
                  <a:lnTo>
                    <a:pt x="9078" y="1720"/>
                  </a:lnTo>
                  <a:cubicBezTo>
                    <a:pt x="24840" y="7971"/>
                    <a:pt x="39511" y="17347"/>
                    <a:pt x="51996" y="29848"/>
                  </a:cubicBezTo>
                  <a:cubicBezTo>
                    <a:pt x="103811" y="81730"/>
                    <a:pt x="149148" y="127127"/>
                    <a:pt x="188819" y="166848"/>
                  </a:cubicBezTo>
                  <a:lnTo>
                    <a:pt x="228920" y="207002"/>
                  </a:lnTo>
                  <a:lnTo>
                    <a:pt x="234562" y="207002"/>
                  </a:lnTo>
                  <a:lnTo>
                    <a:pt x="251004" y="223379"/>
                  </a:lnTo>
                  <a:cubicBezTo>
                    <a:pt x="929535" y="899187"/>
                    <a:pt x="929535" y="899187"/>
                    <a:pt x="929535" y="899187"/>
                  </a:cubicBezTo>
                  <a:cubicBezTo>
                    <a:pt x="981743" y="956682"/>
                    <a:pt x="981743" y="1040312"/>
                    <a:pt x="929535" y="1092581"/>
                  </a:cubicBezTo>
                  <a:cubicBezTo>
                    <a:pt x="877325" y="1144850"/>
                    <a:pt x="788571" y="1144850"/>
                    <a:pt x="736362" y="1092581"/>
                  </a:cubicBezTo>
                  <a:cubicBezTo>
                    <a:pt x="402226" y="758061"/>
                    <a:pt x="402226" y="758061"/>
                    <a:pt x="402226" y="758061"/>
                  </a:cubicBezTo>
                  <a:cubicBezTo>
                    <a:pt x="350017" y="726700"/>
                    <a:pt x="282146" y="737154"/>
                    <a:pt x="240379" y="778969"/>
                  </a:cubicBezTo>
                  <a:cubicBezTo>
                    <a:pt x="198612" y="826010"/>
                    <a:pt x="188170" y="888733"/>
                    <a:pt x="219495" y="941002"/>
                  </a:cubicBezTo>
                  <a:cubicBezTo>
                    <a:pt x="235158" y="967136"/>
                    <a:pt x="235158" y="967136"/>
                    <a:pt x="235158" y="967136"/>
                  </a:cubicBezTo>
                  <a:cubicBezTo>
                    <a:pt x="271704" y="1003724"/>
                    <a:pt x="271704" y="1003724"/>
                    <a:pt x="271704" y="1003724"/>
                  </a:cubicBezTo>
                  <a:cubicBezTo>
                    <a:pt x="376122" y="1108262"/>
                    <a:pt x="376122" y="1108262"/>
                    <a:pt x="376122" y="1108262"/>
                  </a:cubicBezTo>
                  <a:cubicBezTo>
                    <a:pt x="428330" y="1160531"/>
                    <a:pt x="428330" y="1244160"/>
                    <a:pt x="376122" y="1296429"/>
                  </a:cubicBezTo>
                  <a:cubicBezTo>
                    <a:pt x="350017" y="1322563"/>
                    <a:pt x="314776" y="1335630"/>
                    <a:pt x="279535" y="1335630"/>
                  </a:cubicBezTo>
                  <a:cubicBezTo>
                    <a:pt x="244294" y="1335630"/>
                    <a:pt x="209053" y="1322563"/>
                    <a:pt x="182949" y="1296429"/>
                  </a:cubicBezTo>
                  <a:cubicBezTo>
                    <a:pt x="123235" y="1236973"/>
                    <a:pt x="67254" y="1181234"/>
                    <a:pt x="14771" y="1128978"/>
                  </a:cubicBezTo>
                  <a:lnTo>
                    <a:pt x="0" y="11142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4776" y="2971108"/>
              <a:ext cx="1023805" cy="1024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8"/>
          <p:cNvSpPr>
            <a:spLocks/>
          </p:cNvSpPr>
          <p:nvPr/>
        </p:nvSpPr>
        <p:spPr bwMode="auto">
          <a:xfrm flipH="1">
            <a:off x="7921803" y="2345941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4" name="Freeform 26"/>
          <p:cNvSpPr>
            <a:spLocks/>
          </p:cNvSpPr>
          <p:nvPr/>
        </p:nvSpPr>
        <p:spPr bwMode="auto">
          <a:xfrm flipH="1">
            <a:off x="6339364" y="4482021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5" name="Freeform 30"/>
          <p:cNvSpPr>
            <a:spLocks/>
          </p:cNvSpPr>
          <p:nvPr/>
        </p:nvSpPr>
        <p:spPr bwMode="auto">
          <a:xfrm flipH="1">
            <a:off x="4835869" y="2345941"/>
            <a:ext cx="32961" cy="964089"/>
          </a:xfrm>
          <a:custGeom>
            <a:avLst/>
            <a:gdLst>
              <a:gd name="T0" fmla="*/ 18 w 36"/>
              <a:gd name="T1" fmla="*/ 0 h 1050"/>
              <a:gd name="T2" fmla="*/ 36 w 36"/>
              <a:gd name="T3" fmla="*/ 10 h 1050"/>
              <a:gd name="T4" fmla="*/ 36 w 36"/>
              <a:gd name="T5" fmla="*/ 1040 h 1050"/>
              <a:gd name="T6" fmla="*/ 18 w 36"/>
              <a:gd name="T7" fmla="*/ 1050 h 1050"/>
              <a:gd name="T8" fmla="*/ 0 w 36"/>
              <a:gd name="T9" fmla="*/ 1040 h 1050"/>
              <a:gd name="T10" fmla="*/ 0 w 36"/>
              <a:gd name="T11" fmla="*/ 10 h 1050"/>
              <a:gd name="T12" fmla="*/ 18 w 36"/>
              <a:gd name="T13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0">
                <a:moveTo>
                  <a:pt x="18" y="0"/>
                </a:moveTo>
                <a:cubicBezTo>
                  <a:pt x="28" y="0"/>
                  <a:pt x="36" y="4"/>
                  <a:pt x="36" y="10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5"/>
                  <a:pt x="28" y="1050"/>
                  <a:pt x="18" y="1050"/>
                </a:cubicBezTo>
                <a:cubicBezTo>
                  <a:pt x="8" y="1050"/>
                  <a:pt x="0" y="1045"/>
                  <a:pt x="0" y="10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8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6" name="Freeform 32"/>
          <p:cNvSpPr>
            <a:spLocks/>
          </p:cNvSpPr>
          <p:nvPr/>
        </p:nvSpPr>
        <p:spPr bwMode="auto">
          <a:xfrm flipH="1">
            <a:off x="3245527" y="4482021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7" name="Freeform 24"/>
          <p:cNvSpPr>
            <a:spLocks/>
          </p:cNvSpPr>
          <p:nvPr/>
        </p:nvSpPr>
        <p:spPr bwMode="auto">
          <a:xfrm flipH="1">
            <a:off x="9479472" y="4482021"/>
            <a:ext cx="32961" cy="964723"/>
          </a:xfrm>
          <a:custGeom>
            <a:avLst/>
            <a:gdLst>
              <a:gd name="T0" fmla="*/ 18 w 36"/>
              <a:gd name="T1" fmla="*/ 1051 h 1051"/>
              <a:gd name="T2" fmla="*/ 0 w 36"/>
              <a:gd name="T3" fmla="*/ 1040 h 1051"/>
              <a:gd name="T4" fmla="*/ 0 w 36"/>
              <a:gd name="T5" fmla="*/ 11 h 1051"/>
              <a:gd name="T6" fmla="*/ 18 w 36"/>
              <a:gd name="T7" fmla="*/ 0 h 1051"/>
              <a:gd name="T8" fmla="*/ 36 w 36"/>
              <a:gd name="T9" fmla="*/ 11 h 1051"/>
              <a:gd name="T10" fmla="*/ 36 w 36"/>
              <a:gd name="T11" fmla="*/ 1040 h 1051"/>
              <a:gd name="T12" fmla="*/ 18 w 36"/>
              <a:gd name="T13" fmla="*/ 1051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051">
                <a:moveTo>
                  <a:pt x="18" y="1051"/>
                </a:moveTo>
                <a:cubicBezTo>
                  <a:pt x="8" y="1051"/>
                  <a:pt x="0" y="1046"/>
                  <a:pt x="0" y="104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8" y="0"/>
                  <a:pt x="18" y="0"/>
                </a:cubicBezTo>
                <a:cubicBezTo>
                  <a:pt x="28" y="0"/>
                  <a:pt x="36" y="5"/>
                  <a:pt x="36" y="11"/>
                </a:cubicBezTo>
                <a:cubicBezTo>
                  <a:pt x="36" y="1040"/>
                  <a:pt x="36" y="1040"/>
                  <a:pt x="36" y="1040"/>
                </a:cubicBezTo>
                <a:cubicBezTo>
                  <a:pt x="36" y="1046"/>
                  <a:pt x="28" y="1051"/>
                  <a:pt x="18" y="1051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flipH="1">
            <a:off x="7215063" y="3183259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 flipH="1">
            <a:off x="7810245" y="2233115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8761952" y="3183259"/>
            <a:ext cx="1440112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 flipH="1">
            <a:off x="9367280" y="5301592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 flipH="1">
            <a:off x="8941966" y="3363273"/>
            <a:ext cx="1080084" cy="108198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flipH="1">
            <a:off x="7395710" y="3363272"/>
            <a:ext cx="1080718" cy="1082619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 flipH="1">
            <a:off x="5668115" y="3183259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 flipH="1">
            <a:off x="5848128" y="3363273"/>
            <a:ext cx="1080084" cy="108198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 flipH="1">
            <a:off x="4115179" y="3183259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flipH="1">
            <a:off x="4295826" y="3363272"/>
            <a:ext cx="1080084" cy="1082619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 flipH="1">
            <a:off x="2558115" y="3183259"/>
            <a:ext cx="1440745" cy="1442647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 flipH="1">
            <a:off x="2738763" y="3363273"/>
            <a:ext cx="1080084" cy="1081985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 flipH="1">
            <a:off x="6227805" y="5301591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1" name="Oval 31"/>
          <p:cNvSpPr>
            <a:spLocks noChangeArrowheads="1"/>
          </p:cNvSpPr>
          <p:nvPr/>
        </p:nvSpPr>
        <p:spPr bwMode="auto">
          <a:xfrm flipH="1">
            <a:off x="4723676" y="2233115"/>
            <a:ext cx="256711" cy="25671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 flipH="1">
            <a:off x="3133335" y="5301591"/>
            <a:ext cx="256711" cy="257344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152009" y="5674120"/>
            <a:ext cx="221072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 Web SSH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8390591" y="5674120"/>
            <a:ext cx="221072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be continued …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260823" y="5674120"/>
            <a:ext cx="221072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Reverse-shell multi OS et FUD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431849" y="1558891"/>
            <a:ext cx="2807404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Automatisation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tâches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794354" y="1557429"/>
            <a:ext cx="221072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rendre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permanent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flipH="1">
            <a:off x="3051150" y="3438663"/>
            <a:ext cx="6715871" cy="921748"/>
            <a:chOff x="2717467" y="3376697"/>
            <a:chExt cx="6715871" cy="921748"/>
          </a:xfrm>
        </p:grpSpPr>
        <p:sp>
          <p:nvSpPr>
            <p:cNvPr id="29" name="TextBox 28"/>
            <p:cNvSpPr txBox="1"/>
            <p:nvPr/>
          </p:nvSpPr>
          <p:spPr>
            <a:xfrm>
              <a:off x="2717467" y="3436671"/>
              <a:ext cx="54213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1"/>
                  </a:solidFill>
                  <a:latin typeface="Montserrat Light" panose="00000400000000000000" pitchFamily="50" charset="0"/>
                  <a:ea typeface="Roboto" charset="0"/>
                  <a:cs typeface="Roboto" charset="0"/>
                </a:rPr>
                <a:t>5</a:t>
              </a:r>
              <a:endParaRPr lang="en-US" sz="5000" dirty="0">
                <a:solidFill>
                  <a:schemeClr val="accent1"/>
                </a:solidFill>
                <a:latin typeface="Montserrat Light" panose="00000400000000000000" pitchFamily="50" charset="0"/>
                <a:ea typeface="Roboto" charset="0"/>
                <a:cs typeface="Roboto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2444" y="3376697"/>
              <a:ext cx="6046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1"/>
                  </a:solidFill>
                  <a:latin typeface="Montserrat Light" panose="00000400000000000000" pitchFamily="50" charset="0"/>
                  <a:ea typeface="Roboto" charset="0"/>
                  <a:cs typeface="Roboto" charset="0"/>
                </a:rPr>
                <a:t>4</a:t>
              </a:r>
              <a:endParaRPr lang="en-US" sz="5000" dirty="0">
                <a:solidFill>
                  <a:schemeClr val="accent1"/>
                </a:solidFill>
                <a:latin typeface="Montserrat Light" panose="00000400000000000000" pitchFamily="50" charset="0"/>
                <a:ea typeface="Roboto" charset="0"/>
                <a:cs typeface="Roboto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51370" y="3381522"/>
              <a:ext cx="54213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1"/>
                  </a:solidFill>
                  <a:latin typeface="Montserrat Light" panose="00000400000000000000" pitchFamily="50" charset="0"/>
                  <a:ea typeface="Roboto" charset="0"/>
                  <a:cs typeface="Roboto" charset="0"/>
                </a:rPr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5948" y="3391691"/>
              <a:ext cx="54534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1"/>
                  </a:solidFill>
                  <a:latin typeface="Montserrat Light" panose="00000400000000000000" pitchFamily="50" charset="0"/>
                  <a:ea typeface="Roboto" charset="0"/>
                  <a:cs typeface="Roboto" charset="0"/>
                </a:rPr>
                <a:t>2</a:t>
              </a:r>
              <a:endParaRPr lang="en-US" sz="5000" dirty="0">
                <a:solidFill>
                  <a:schemeClr val="accent1"/>
                </a:solidFill>
                <a:latin typeface="Montserrat Light" panose="00000400000000000000" pitchFamily="50" charset="0"/>
                <a:ea typeface="Roboto" charset="0"/>
                <a:cs typeface="Roboto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022648" y="3381522"/>
              <a:ext cx="41069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1"/>
                  </a:solidFill>
                  <a:latin typeface="Montserrat Light" panose="00000400000000000000" pitchFamily="50" charset="0"/>
                  <a:ea typeface="Roboto" charset="0"/>
                  <a:cs typeface="Roboto" charset="0"/>
                </a:rPr>
                <a:t>1</a:t>
              </a:r>
              <a:endParaRPr lang="en-US" sz="5000" dirty="0">
                <a:solidFill>
                  <a:schemeClr val="accent1"/>
                </a:solidFill>
                <a:latin typeface="Montserrat Light" panose="00000400000000000000" pitchFamily="50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0" y="0"/>
            <a:ext cx="3173660" cy="3314398"/>
            <a:chOff x="0" y="0"/>
            <a:chExt cx="3826150" cy="3995822"/>
          </a:xfrm>
          <a:solidFill>
            <a:schemeClr val="accent2"/>
          </a:solidFill>
          <a:effectLst>
            <a:outerShdw blurRad="76200" dir="13500000" algn="tl" rotWithShape="0">
              <a:prstClr val="black">
                <a:alpha val="35000"/>
              </a:prstClr>
            </a:outerShdw>
          </a:effectLst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0" y="0"/>
              <a:ext cx="2544986" cy="1579488"/>
            </a:xfrm>
            <a:custGeom>
              <a:avLst/>
              <a:gdLst>
                <a:gd name="connsiteX0" fmla="*/ 436484 w 4655914"/>
                <a:gd name="connsiteY0" fmla="*/ 0 h 2889587"/>
                <a:gd name="connsiteX1" fmla="*/ 1081239 w 4655914"/>
                <a:gd name="connsiteY1" fmla="*/ 0 h 2889587"/>
                <a:gd name="connsiteX2" fmla="*/ 1132182 w 4655914"/>
                <a:gd name="connsiteY2" fmla="*/ 50604 h 2889587"/>
                <a:gd name="connsiteX3" fmla="*/ 1315248 w 4655914"/>
                <a:gd name="connsiteY3" fmla="*/ 232454 h 2889587"/>
                <a:gd name="connsiteX4" fmla="*/ 1307874 w 4655914"/>
                <a:gd name="connsiteY4" fmla="*/ 24386 h 2889587"/>
                <a:gd name="connsiteX5" fmla="*/ 1324173 w 4655914"/>
                <a:gd name="connsiteY5" fmla="*/ 0 h 2889587"/>
                <a:gd name="connsiteX6" fmla="*/ 2315472 w 4655914"/>
                <a:gd name="connsiteY6" fmla="*/ 0 h 2889587"/>
                <a:gd name="connsiteX7" fmla="*/ 2351841 w 4655914"/>
                <a:gd name="connsiteY7" fmla="*/ 36433 h 2889587"/>
                <a:gd name="connsiteX8" fmla="*/ 4583814 w 4655914"/>
                <a:gd name="connsiteY8" fmla="*/ 2272362 h 2889587"/>
                <a:gd name="connsiteX9" fmla="*/ 4583814 w 4655914"/>
                <a:gd name="connsiteY9" fmla="*/ 2596296 h 2889587"/>
                <a:gd name="connsiteX10" fmla="*/ 4269193 w 4655914"/>
                <a:gd name="connsiteY10" fmla="*/ 2596296 h 2889587"/>
                <a:gd name="connsiteX11" fmla="*/ 2189196 w 4655914"/>
                <a:gd name="connsiteY11" fmla="*/ 512613 h 2889587"/>
                <a:gd name="connsiteX12" fmla="*/ 1953230 w 4655914"/>
                <a:gd name="connsiteY12" fmla="*/ 565142 h 2889587"/>
                <a:gd name="connsiteX13" fmla="*/ 1918272 w 4655914"/>
                <a:gd name="connsiteY13" fmla="*/ 836547 h 2889587"/>
                <a:gd name="connsiteX14" fmla="*/ 2066843 w 4655914"/>
                <a:gd name="connsiteY14" fmla="*/ 985381 h 2889587"/>
                <a:gd name="connsiteX15" fmla="*/ 2066843 w 4655914"/>
                <a:gd name="connsiteY15" fmla="*/ 1309315 h 2889587"/>
                <a:gd name="connsiteX16" fmla="*/ 1743482 w 4655914"/>
                <a:gd name="connsiteY16" fmla="*/ 1309315 h 2889587"/>
                <a:gd name="connsiteX17" fmla="*/ 1149198 w 4655914"/>
                <a:gd name="connsiteY17" fmla="*/ 713977 h 2889587"/>
                <a:gd name="connsiteX18" fmla="*/ 887013 w 4655914"/>
                <a:gd name="connsiteY18" fmla="*/ 766507 h 2889587"/>
                <a:gd name="connsiteX19" fmla="*/ 860795 w 4655914"/>
                <a:gd name="connsiteY19" fmla="*/ 792772 h 2889587"/>
                <a:gd name="connsiteX20" fmla="*/ 808358 w 4655914"/>
                <a:gd name="connsiteY20" fmla="*/ 1046666 h 2889587"/>
                <a:gd name="connsiteX21" fmla="*/ 1315248 w 4655914"/>
                <a:gd name="connsiteY21" fmla="*/ 1554454 h 2889587"/>
                <a:gd name="connsiteX22" fmla="*/ 1315248 w 4655914"/>
                <a:gd name="connsiteY22" fmla="*/ 1878388 h 2889587"/>
                <a:gd name="connsiteX23" fmla="*/ 1035584 w 4655914"/>
                <a:gd name="connsiteY23" fmla="*/ 1913408 h 2889587"/>
                <a:gd name="connsiteX24" fmla="*/ 1612390 w 4655914"/>
                <a:gd name="connsiteY24" fmla="*/ 2491236 h 2889587"/>
                <a:gd name="connsiteX25" fmla="*/ 1612390 w 4655914"/>
                <a:gd name="connsiteY25" fmla="*/ 2815170 h 2889587"/>
                <a:gd name="connsiteX26" fmla="*/ 1612390 w 4655914"/>
                <a:gd name="connsiteY26" fmla="*/ 2823925 h 2889587"/>
                <a:gd name="connsiteX27" fmla="*/ 1289029 w 4655914"/>
                <a:gd name="connsiteY27" fmla="*/ 2823925 h 2889587"/>
                <a:gd name="connsiteX28" fmla="*/ 546173 w 4655914"/>
                <a:gd name="connsiteY28" fmla="*/ 2079753 h 2889587"/>
                <a:gd name="connsiteX29" fmla="*/ 388863 w 4655914"/>
                <a:gd name="connsiteY29" fmla="*/ 2237342 h 2889587"/>
                <a:gd name="connsiteX30" fmla="*/ 380123 w 4655914"/>
                <a:gd name="connsiteY30" fmla="*/ 2246097 h 2889587"/>
                <a:gd name="connsiteX31" fmla="*/ 371384 w 4655914"/>
                <a:gd name="connsiteY31" fmla="*/ 2246097 h 2889587"/>
                <a:gd name="connsiteX32" fmla="*/ 65502 w 4655914"/>
                <a:gd name="connsiteY32" fmla="*/ 2246097 h 2889587"/>
                <a:gd name="connsiteX33" fmla="*/ 2363 w 4655914"/>
                <a:gd name="connsiteY33" fmla="*/ 2182846 h 2889587"/>
                <a:gd name="connsiteX34" fmla="*/ 0 w 4655914"/>
                <a:gd name="connsiteY34" fmla="*/ 2180479 h 2889587"/>
                <a:gd name="connsiteX35" fmla="*/ 0 w 4655914"/>
                <a:gd name="connsiteY35" fmla="*/ 241843 h 2889587"/>
                <a:gd name="connsiteX36" fmla="*/ 46589 w 4655914"/>
                <a:gd name="connsiteY36" fmla="*/ 289412 h 2889587"/>
                <a:gd name="connsiteX37" fmla="*/ 196594 w 4655914"/>
                <a:gd name="connsiteY37" fmla="*/ 442573 h 2889587"/>
                <a:gd name="connsiteX38" fmla="*/ 240292 w 4655914"/>
                <a:gd name="connsiteY38" fmla="*/ 144904 h 2889587"/>
                <a:gd name="connsiteX39" fmla="*/ 546173 w 4655914"/>
                <a:gd name="connsiteY39" fmla="*/ 109884 h 2889587"/>
                <a:gd name="connsiteX40" fmla="*/ 484964 w 4655914"/>
                <a:gd name="connsiteY40" fmla="*/ 48566 h 288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55914" h="2889587">
                  <a:moveTo>
                    <a:pt x="436484" y="0"/>
                  </a:moveTo>
                  <a:lnTo>
                    <a:pt x="1081239" y="0"/>
                  </a:lnTo>
                  <a:lnTo>
                    <a:pt x="1132182" y="50604"/>
                  </a:lnTo>
                  <a:cubicBezTo>
                    <a:pt x="1189311" y="107354"/>
                    <a:pt x="1250248" y="167886"/>
                    <a:pt x="1315248" y="232454"/>
                  </a:cubicBezTo>
                  <a:cubicBezTo>
                    <a:pt x="1275920" y="166792"/>
                    <a:pt x="1275920" y="91280"/>
                    <a:pt x="1307874" y="24386"/>
                  </a:cubicBezTo>
                  <a:lnTo>
                    <a:pt x="1324173" y="0"/>
                  </a:lnTo>
                  <a:lnTo>
                    <a:pt x="2315472" y="0"/>
                  </a:lnTo>
                  <a:lnTo>
                    <a:pt x="2351841" y="36433"/>
                  </a:lnTo>
                  <a:cubicBezTo>
                    <a:pt x="2756127" y="441436"/>
                    <a:pt x="3437030" y="1123546"/>
                    <a:pt x="4583814" y="2272362"/>
                  </a:cubicBezTo>
                  <a:cubicBezTo>
                    <a:pt x="4679948" y="2359912"/>
                    <a:pt x="4679948" y="2499991"/>
                    <a:pt x="4583814" y="2596296"/>
                  </a:cubicBezTo>
                  <a:cubicBezTo>
                    <a:pt x="4496419" y="2683846"/>
                    <a:pt x="4356587" y="2683846"/>
                    <a:pt x="4269193" y="2596296"/>
                  </a:cubicBezTo>
                  <a:cubicBezTo>
                    <a:pt x="4269193" y="2596296"/>
                    <a:pt x="4269193" y="2596296"/>
                    <a:pt x="2189196" y="512613"/>
                  </a:cubicBezTo>
                  <a:cubicBezTo>
                    <a:pt x="2110541" y="486348"/>
                    <a:pt x="2014406" y="503858"/>
                    <a:pt x="1953230" y="565142"/>
                  </a:cubicBezTo>
                  <a:cubicBezTo>
                    <a:pt x="1874575" y="635182"/>
                    <a:pt x="1865835" y="748997"/>
                    <a:pt x="1918272" y="836547"/>
                  </a:cubicBezTo>
                  <a:cubicBezTo>
                    <a:pt x="1918272" y="836547"/>
                    <a:pt x="1918272" y="836547"/>
                    <a:pt x="2066843" y="985381"/>
                  </a:cubicBezTo>
                  <a:cubicBezTo>
                    <a:pt x="2154238" y="1072931"/>
                    <a:pt x="2154238" y="1221765"/>
                    <a:pt x="2066843" y="1309315"/>
                  </a:cubicBezTo>
                  <a:cubicBezTo>
                    <a:pt x="1979448" y="1396865"/>
                    <a:pt x="1830877" y="1396865"/>
                    <a:pt x="1743482" y="1309315"/>
                  </a:cubicBezTo>
                  <a:cubicBezTo>
                    <a:pt x="1743482" y="1309315"/>
                    <a:pt x="1743482" y="1309315"/>
                    <a:pt x="1149198" y="713977"/>
                  </a:cubicBezTo>
                  <a:cubicBezTo>
                    <a:pt x="1061803" y="678957"/>
                    <a:pt x="956929" y="696467"/>
                    <a:pt x="887013" y="766507"/>
                  </a:cubicBezTo>
                  <a:cubicBezTo>
                    <a:pt x="887013" y="766507"/>
                    <a:pt x="887013" y="766507"/>
                    <a:pt x="860795" y="792772"/>
                  </a:cubicBezTo>
                  <a:cubicBezTo>
                    <a:pt x="790879" y="862812"/>
                    <a:pt x="773400" y="959116"/>
                    <a:pt x="808358" y="1046666"/>
                  </a:cubicBezTo>
                  <a:cubicBezTo>
                    <a:pt x="808358" y="1046666"/>
                    <a:pt x="808358" y="1046666"/>
                    <a:pt x="1315248" y="1554454"/>
                  </a:cubicBezTo>
                  <a:cubicBezTo>
                    <a:pt x="1402643" y="1642004"/>
                    <a:pt x="1402643" y="1790839"/>
                    <a:pt x="1315248" y="1878388"/>
                  </a:cubicBezTo>
                  <a:cubicBezTo>
                    <a:pt x="1236592" y="1957183"/>
                    <a:pt x="1122979" y="1965938"/>
                    <a:pt x="1035584" y="1913408"/>
                  </a:cubicBezTo>
                  <a:cubicBezTo>
                    <a:pt x="1035584" y="1913408"/>
                    <a:pt x="1035584" y="1913408"/>
                    <a:pt x="1612390" y="2491236"/>
                  </a:cubicBezTo>
                  <a:cubicBezTo>
                    <a:pt x="1708524" y="2578786"/>
                    <a:pt x="1708524" y="2727621"/>
                    <a:pt x="1612390" y="2815170"/>
                  </a:cubicBezTo>
                  <a:cubicBezTo>
                    <a:pt x="1612390" y="2815170"/>
                    <a:pt x="1612390" y="2815170"/>
                    <a:pt x="1612390" y="2823925"/>
                  </a:cubicBezTo>
                  <a:cubicBezTo>
                    <a:pt x="1516256" y="2911475"/>
                    <a:pt x="1376424" y="2911475"/>
                    <a:pt x="1289029" y="2823925"/>
                  </a:cubicBezTo>
                  <a:cubicBezTo>
                    <a:pt x="1289029" y="2823925"/>
                    <a:pt x="1289029" y="2823925"/>
                    <a:pt x="546173" y="2079753"/>
                  </a:cubicBezTo>
                  <a:cubicBezTo>
                    <a:pt x="546173" y="2079753"/>
                    <a:pt x="546173" y="2079753"/>
                    <a:pt x="388863" y="2237342"/>
                  </a:cubicBezTo>
                  <a:cubicBezTo>
                    <a:pt x="388863" y="2237342"/>
                    <a:pt x="388863" y="2237342"/>
                    <a:pt x="380123" y="2246097"/>
                  </a:cubicBezTo>
                  <a:cubicBezTo>
                    <a:pt x="380123" y="2246097"/>
                    <a:pt x="380123" y="2246097"/>
                    <a:pt x="371384" y="2246097"/>
                  </a:cubicBezTo>
                  <a:cubicBezTo>
                    <a:pt x="283989" y="2333647"/>
                    <a:pt x="144157" y="2324892"/>
                    <a:pt x="65502" y="2246097"/>
                  </a:cubicBezTo>
                  <a:cubicBezTo>
                    <a:pt x="65502" y="2246097"/>
                    <a:pt x="65502" y="2246097"/>
                    <a:pt x="2363" y="2182846"/>
                  </a:cubicBezTo>
                  <a:lnTo>
                    <a:pt x="0" y="2180479"/>
                  </a:lnTo>
                  <a:lnTo>
                    <a:pt x="0" y="241843"/>
                  </a:lnTo>
                  <a:lnTo>
                    <a:pt x="46589" y="289412"/>
                  </a:lnTo>
                  <a:cubicBezTo>
                    <a:pt x="90082" y="333820"/>
                    <a:pt x="139787" y="384571"/>
                    <a:pt x="196594" y="442573"/>
                  </a:cubicBezTo>
                  <a:cubicBezTo>
                    <a:pt x="144157" y="346268"/>
                    <a:pt x="161636" y="223699"/>
                    <a:pt x="240292" y="144904"/>
                  </a:cubicBezTo>
                  <a:cubicBezTo>
                    <a:pt x="318947" y="57354"/>
                    <a:pt x="450039" y="48599"/>
                    <a:pt x="546173" y="109884"/>
                  </a:cubicBezTo>
                  <a:cubicBezTo>
                    <a:pt x="546173" y="109884"/>
                    <a:pt x="546173" y="109884"/>
                    <a:pt x="484964" y="485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855327" y="179388"/>
              <a:ext cx="699184" cy="700090"/>
            </a:xfrm>
            <a:custGeom>
              <a:avLst/>
              <a:gdLst>
                <a:gd name="T0" fmla="*/ 130 w 140"/>
                <a:gd name="T1" fmla="*/ 130 h 140"/>
                <a:gd name="T2" fmla="*/ 130 w 140"/>
                <a:gd name="T3" fmla="*/ 130 h 140"/>
                <a:gd name="T4" fmla="*/ 93 w 140"/>
                <a:gd name="T5" fmla="*/ 130 h 140"/>
                <a:gd name="T6" fmla="*/ 10 w 140"/>
                <a:gd name="T7" fmla="*/ 47 h 140"/>
                <a:gd name="T8" fmla="*/ 10 w 140"/>
                <a:gd name="T9" fmla="*/ 10 h 140"/>
                <a:gd name="T10" fmla="*/ 10 w 140"/>
                <a:gd name="T11" fmla="*/ 10 h 140"/>
                <a:gd name="T12" fmla="*/ 47 w 140"/>
                <a:gd name="T13" fmla="*/ 10 h 140"/>
                <a:gd name="T14" fmla="*/ 130 w 140"/>
                <a:gd name="T15" fmla="*/ 93 h 140"/>
                <a:gd name="T16" fmla="*/ 130 w 140"/>
                <a:gd name="T17" fmla="*/ 13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30" y="130"/>
                  </a:moveTo>
                  <a:cubicBezTo>
                    <a:pt x="130" y="130"/>
                    <a:pt x="130" y="130"/>
                    <a:pt x="130" y="130"/>
                  </a:cubicBezTo>
                  <a:cubicBezTo>
                    <a:pt x="119" y="140"/>
                    <a:pt x="103" y="140"/>
                    <a:pt x="93" y="13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7" y="0"/>
                    <a:pt x="47" y="10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40" y="103"/>
                    <a:pt x="140" y="120"/>
                    <a:pt x="130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68691" y="1650926"/>
              <a:ext cx="284752" cy="285660"/>
            </a:xfrm>
            <a:custGeom>
              <a:avLst/>
              <a:gdLst>
                <a:gd name="T0" fmla="*/ 47 w 57"/>
                <a:gd name="T1" fmla="*/ 47 h 57"/>
                <a:gd name="T2" fmla="*/ 47 w 57"/>
                <a:gd name="T3" fmla="*/ 47 h 57"/>
                <a:gd name="T4" fmla="*/ 10 w 57"/>
                <a:gd name="T5" fmla="*/ 47 h 57"/>
                <a:gd name="T6" fmla="*/ 10 w 57"/>
                <a:gd name="T7" fmla="*/ 47 h 57"/>
                <a:gd name="T8" fmla="*/ 10 w 57"/>
                <a:gd name="T9" fmla="*/ 10 h 57"/>
                <a:gd name="T10" fmla="*/ 10 w 57"/>
                <a:gd name="T11" fmla="*/ 10 h 57"/>
                <a:gd name="T12" fmla="*/ 47 w 57"/>
                <a:gd name="T13" fmla="*/ 10 h 57"/>
                <a:gd name="T14" fmla="*/ 47 w 57"/>
                <a:gd name="T15" fmla="*/ 10 h 57"/>
                <a:gd name="T16" fmla="*/ 47 w 57"/>
                <a:gd name="T1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4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36" y="57"/>
                    <a:pt x="20" y="5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0" y="37"/>
                    <a:pt x="0" y="2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" y="0"/>
                    <a:pt x="36" y="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7" y="20"/>
                    <a:pt x="57" y="37"/>
                    <a:pt x="47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101451" y="0"/>
              <a:ext cx="1724699" cy="1235346"/>
            </a:xfrm>
            <a:custGeom>
              <a:avLst/>
              <a:gdLst>
                <a:gd name="connsiteX0" fmla="*/ 0 w 1724699"/>
                <a:gd name="connsiteY0" fmla="*/ 0 h 1235346"/>
                <a:gd name="connsiteX1" fmla="*/ 332656 w 1724699"/>
                <a:gd name="connsiteY1" fmla="*/ 0 h 1235346"/>
                <a:gd name="connsiteX2" fmla="*/ 344720 w 1724699"/>
                <a:gd name="connsiteY2" fmla="*/ 12081 h 1235346"/>
                <a:gd name="connsiteX3" fmla="*/ 543314 w 1724699"/>
                <a:gd name="connsiteY3" fmla="*/ 210941 h 1235346"/>
                <a:gd name="connsiteX4" fmla="*/ 570656 w 1724699"/>
                <a:gd name="connsiteY4" fmla="*/ 78613 h 1235346"/>
                <a:gd name="connsiteX5" fmla="*/ 734705 w 1724699"/>
                <a:gd name="connsiteY5" fmla="*/ 78613 h 1235346"/>
                <a:gd name="connsiteX6" fmla="*/ 1687105 w 1724699"/>
                <a:gd name="connsiteY6" fmla="*/ 1032290 h 1235346"/>
                <a:gd name="connsiteX7" fmla="*/ 1687105 w 1724699"/>
                <a:gd name="connsiteY7" fmla="*/ 1201123 h 1235346"/>
                <a:gd name="connsiteX8" fmla="*/ 1523055 w 1724699"/>
                <a:gd name="connsiteY8" fmla="*/ 1201123 h 1235346"/>
                <a:gd name="connsiteX9" fmla="*/ 948881 w 1724699"/>
                <a:gd name="connsiteY9" fmla="*/ 630741 h 1235346"/>
                <a:gd name="connsiteX10" fmla="*/ 926097 w 1724699"/>
                <a:gd name="connsiteY10" fmla="*/ 758507 h 1235346"/>
                <a:gd name="connsiteX11" fmla="*/ 757490 w 1724699"/>
                <a:gd name="connsiteY11" fmla="*/ 758507 h 1235346"/>
                <a:gd name="connsiteX12" fmla="*/ 92891 w 1724699"/>
                <a:gd name="connsiteY12" fmla="*/ 93016 h 123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4699" h="1235346">
                  <a:moveTo>
                    <a:pt x="0" y="0"/>
                  </a:moveTo>
                  <a:lnTo>
                    <a:pt x="332656" y="0"/>
                  </a:lnTo>
                  <a:lnTo>
                    <a:pt x="344720" y="12081"/>
                  </a:lnTo>
                  <a:cubicBezTo>
                    <a:pt x="397741" y="65173"/>
                    <a:pt x="462998" y="130517"/>
                    <a:pt x="543314" y="210941"/>
                  </a:cubicBezTo>
                  <a:cubicBezTo>
                    <a:pt x="525086" y="169873"/>
                    <a:pt x="534200" y="115117"/>
                    <a:pt x="570656" y="78613"/>
                  </a:cubicBezTo>
                  <a:cubicBezTo>
                    <a:pt x="616225" y="32982"/>
                    <a:pt x="689136" y="32982"/>
                    <a:pt x="734705" y="78613"/>
                  </a:cubicBezTo>
                  <a:cubicBezTo>
                    <a:pt x="734705" y="78613"/>
                    <a:pt x="734705" y="78613"/>
                    <a:pt x="1687105" y="1032290"/>
                  </a:cubicBezTo>
                  <a:cubicBezTo>
                    <a:pt x="1737231" y="1082484"/>
                    <a:pt x="1737231" y="1155492"/>
                    <a:pt x="1687105" y="1201123"/>
                  </a:cubicBezTo>
                  <a:cubicBezTo>
                    <a:pt x="1641535" y="1246754"/>
                    <a:pt x="1568624" y="1246754"/>
                    <a:pt x="1523055" y="1201123"/>
                  </a:cubicBezTo>
                  <a:cubicBezTo>
                    <a:pt x="1523055" y="1201123"/>
                    <a:pt x="1523055" y="1201123"/>
                    <a:pt x="948881" y="630741"/>
                  </a:cubicBezTo>
                  <a:cubicBezTo>
                    <a:pt x="967109" y="671809"/>
                    <a:pt x="957995" y="726566"/>
                    <a:pt x="926097" y="758507"/>
                  </a:cubicBezTo>
                  <a:cubicBezTo>
                    <a:pt x="875970" y="808701"/>
                    <a:pt x="803059" y="808701"/>
                    <a:pt x="757490" y="758507"/>
                  </a:cubicBezTo>
                  <a:cubicBezTo>
                    <a:pt x="757490" y="758507"/>
                    <a:pt x="757490" y="758507"/>
                    <a:pt x="92891" y="930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" y="1386774"/>
              <a:ext cx="968691" cy="1335630"/>
            </a:xfrm>
            <a:custGeom>
              <a:avLst/>
              <a:gdLst>
                <a:gd name="connsiteX0" fmla="*/ 0 w 968691"/>
                <a:gd name="connsiteY0" fmla="*/ 0 h 1335630"/>
                <a:gd name="connsiteX1" fmla="*/ 9078 w 968691"/>
                <a:gd name="connsiteY1" fmla="*/ 1720 h 1335630"/>
                <a:gd name="connsiteX2" fmla="*/ 51996 w 968691"/>
                <a:gd name="connsiteY2" fmla="*/ 29848 h 1335630"/>
                <a:gd name="connsiteX3" fmla="*/ 188819 w 968691"/>
                <a:gd name="connsiteY3" fmla="*/ 166848 h 1335630"/>
                <a:gd name="connsiteX4" fmla="*/ 228920 w 968691"/>
                <a:gd name="connsiteY4" fmla="*/ 207002 h 1335630"/>
                <a:gd name="connsiteX5" fmla="*/ 234562 w 968691"/>
                <a:gd name="connsiteY5" fmla="*/ 207002 h 1335630"/>
                <a:gd name="connsiteX6" fmla="*/ 251004 w 968691"/>
                <a:gd name="connsiteY6" fmla="*/ 223379 h 1335630"/>
                <a:gd name="connsiteX7" fmla="*/ 929535 w 968691"/>
                <a:gd name="connsiteY7" fmla="*/ 899187 h 1335630"/>
                <a:gd name="connsiteX8" fmla="*/ 929535 w 968691"/>
                <a:gd name="connsiteY8" fmla="*/ 1092581 h 1335630"/>
                <a:gd name="connsiteX9" fmla="*/ 736362 w 968691"/>
                <a:gd name="connsiteY9" fmla="*/ 1092581 h 1335630"/>
                <a:gd name="connsiteX10" fmla="*/ 402226 w 968691"/>
                <a:gd name="connsiteY10" fmla="*/ 758061 h 1335630"/>
                <a:gd name="connsiteX11" fmla="*/ 240379 w 968691"/>
                <a:gd name="connsiteY11" fmla="*/ 778969 h 1335630"/>
                <a:gd name="connsiteX12" fmla="*/ 219495 w 968691"/>
                <a:gd name="connsiteY12" fmla="*/ 941002 h 1335630"/>
                <a:gd name="connsiteX13" fmla="*/ 235158 w 968691"/>
                <a:gd name="connsiteY13" fmla="*/ 967136 h 1335630"/>
                <a:gd name="connsiteX14" fmla="*/ 271704 w 968691"/>
                <a:gd name="connsiteY14" fmla="*/ 1003724 h 1335630"/>
                <a:gd name="connsiteX15" fmla="*/ 376122 w 968691"/>
                <a:gd name="connsiteY15" fmla="*/ 1108262 h 1335630"/>
                <a:gd name="connsiteX16" fmla="*/ 376122 w 968691"/>
                <a:gd name="connsiteY16" fmla="*/ 1296429 h 1335630"/>
                <a:gd name="connsiteX17" fmla="*/ 279535 w 968691"/>
                <a:gd name="connsiteY17" fmla="*/ 1335630 h 1335630"/>
                <a:gd name="connsiteX18" fmla="*/ 182949 w 968691"/>
                <a:gd name="connsiteY18" fmla="*/ 1296429 h 1335630"/>
                <a:gd name="connsiteX19" fmla="*/ 14771 w 968691"/>
                <a:gd name="connsiteY19" fmla="*/ 1128978 h 1335630"/>
                <a:gd name="connsiteX20" fmla="*/ 0 w 968691"/>
                <a:gd name="connsiteY20" fmla="*/ 1114271 h 133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691" h="1335630">
                  <a:moveTo>
                    <a:pt x="0" y="0"/>
                  </a:moveTo>
                  <a:lnTo>
                    <a:pt x="9078" y="1720"/>
                  </a:lnTo>
                  <a:cubicBezTo>
                    <a:pt x="24840" y="7971"/>
                    <a:pt x="39511" y="17347"/>
                    <a:pt x="51996" y="29848"/>
                  </a:cubicBezTo>
                  <a:cubicBezTo>
                    <a:pt x="103811" y="81730"/>
                    <a:pt x="149148" y="127127"/>
                    <a:pt x="188819" y="166848"/>
                  </a:cubicBezTo>
                  <a:lnTo>
                    <a:pt x="228920" y="207002"/>
                  </a:lnTo>
                  <a:lnTo>
                    <a:pt x="234562" y="207002"/>
                  </a:lnTo>
                  <a:lnTo>
                    <a:pt x="251004" y="223379"/>
                  </a:lnTo>
                  <a:cubicBezTo>
                    <a:pt x="929535" y="899187"/>
                    <a:pt x="929535" y="899187"/>
                    <a:pt x="929535" y="899187"/>
                  </a:cubicBezTo>
                  <a:cubicBezTo>
                    <a:pt x="981743" y="956682"/>
                    <a:pt x="981743" y="1040312"/>
                    <a:pt x="929535" y="1092581"/>
                  </a:cubicBezTo>
                  <a:cubicBezTo>
                    <a:pt x="877325" y="1144850"/>
                    <a:pt x="788571" y="1144850"/>
                    <a:pt x="736362" y="1092581"/>
                  </a:cubicBezTo>
                  <a:cubicBezTo>
                    <a:pt x="402226" y="758061"/>
                    <a:pt x="402226" y="758061"/>
                    <a:pt x="402226" y="758061"/>
                  </a:cubicBezTo>
                  <a:cubicBezTo>
                    <a:pt x="350017" y="726700"/>
                    <a:pt x="282146" y="737154"/>
                    <a:pt x="240379" y="778969"/>
                  </a:cubicBezTo>
                  <a:cubicBezTo>
                    <a:pt x="198612" y="826010"/>
                    <a:pt x="188170" y="888733"/>
                    <a:pt x="219495" y="941002"/>
                  </a:cubicBezTo>
                  <a:cubicBezTo>
                    <a:pt x="235158" y="967136"/>
                    <a:pt x="235158" y="967136"/>
                    <a:pt x="235158" y="967136"/>
                  </a:cubicBezTo>
                  <a:cubicBezTo>
                    <a:pt x="271704" y="1003724"/>
                    <a:pt x="271704" y="1003724"/>
                    <a:pt x="271704" y="1003724"/>
                  </a:cubicBezTo>
                  <a:cubicBezTo>
                    <a:pt x="376122" y="1108262"/>
                    <a:pt x="376122" y="1108262"/>
                    <a:pt x="376122" y="1108262"/>
                  </a:cubicBezTo>
                  <a:cubicBezTo>
                    <a:pt x="428330" y="1160531"/>
                    <a:pt x="428330" y="1244160"/>
                    <a:pt x="376122" y="1296429"/>
                  </a:cubicBezTo>
                  <a:cubicBezTo>
                    <a:pt x="350017" y="1322563"/>
                    <a:pt x="314776" y="1335630"/>
                    <a:pt x="279535" y="1335630"/>
                  </a:cubicBezTo>
                  <a:cubicBezTo>
                    <a:pt x="244294" y="1335630"/>
                    <a:pt x="209053" y="1322563"/>
                    <a:pt x="182949" y="1296429"/>
                  </a:cubicBezTo>
                  <a:cubicBezTo>
                    <a:pt x="123235" y="1236973"/>
                    <a:pt x="67254" y="1181234"/>
                    <a:pt x="14771" y="1128978"/>
                  </a:cubicBezTo>
                  <a:lnTo>
                    <a:pt x="0" y="11142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4776" y="2971108"/>
              <a:ext cx="1023805" cy="1024714"/>
            </a:xfrm>
            <a:custGeom>
              <a:avLst/>
              <a:gdLst>
                <a:gd name="connsiteX0" fmla="*/ 129849 w 1023805"/>
                <a:gd name="connsiteY0" fmla="*/ 0 h 1024714"/>
                <a:gd name="connsiteX1" fmla="*/ 222241 w 1023805"/>
                <a:gd name="connsiteY1" fmla="*/ 37505 h 1024714"/>
                <a:gd name="connsiteX2" fmla="*/ 535557 w 1023805"/>
                <a:gd name="connsiteY2" fmla="*/ 351227 h 1024714"/>
                <a:gd name="connsiteX3" fmla="*/ 570628 w 1023805"/>
                <a:gd name="connsiteY3" fmla="*/ 386343 h 1024714"/>
                <a:gd name="connsiteX4" fmla="*/ 571833 w 1023805"/>
                <a:gd name="connsiteY4" fmla="*/ 387133 h 1024714"/>
                <a:gd name="connsiteX5" fmla="*/ 986349 w 1023805"/>
                <a:gd name="connsiteY5" fmla="*/ 802186 h 1024714"/>
                <a:gd name="connsiteX6" fmla="*/ 986349 w 1023805"/>
                <a:gd name="connsiteY6" fmla="*/ 987210 h 1024714"/>
                <a:gd name="connsiteX7" fmla="*/ 801565 w 1023805"/>
                <a:gd name="connsiteY7" fmla="*/ 987210 h 1024714"/>
                <a:gd name="connsiteX8" fmla="*/ 488249 w 1023805"/>
                <a:gd name="connsiteY8" fmla="*/ 673488 h 1024714"/>
                <a:gd name="connsiteX9" fmla="*/ 453217 w 1023805"/>
                <a:gd name="connsiteY9" fmla="*/ 638411 h 1024714"/>
                <a:gd name="connsiteX10" fmla="*/ 451973 w 1023805"/>
                <a:gd name="connsiteY10" fmla="*/ 637582 h 1024714"/>
                <a:gd name="connsiteX11" fmla="*/ 37457 w 1023805"/>
                <a:gd name="connsiteY11" fmla="*/ 222528 h 1024714"/>
                <a:gd name="connsiteX12" fmla="*/ 37457 w 1023805"/>
                <a:gd name="connsiteY12" fmla="*/ 37505 h 1024714"/>
                <a:gd name="connsiteX13" fmla="*/ 129849 w 1023805"/>
                <a:gd name="connsiteY13" fmla="*/ 0 h 102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3805" h="1024714">
                  <a:moveTo>
                    <a:pt x="129849" y="0"/>
                  </a:moveTo>
                  <a:cubicBezTo>
                    <a:pt x="163560" y="0"/>
                    <a:pt x="197270" y="12501"/>
                    <a:pt x="222241" y="37505"/>
                  </a:cubicBezTo>
                  <a:cubicBezTo>
                    <a:pt x="377685" y="193150"/>
                    <a:pt x="474837" y="290428"/>
                    <a:pt x="535557" y="351227"/>
                  </a:cubicBezTo>
                  <a:lnTo>
                    <a:pt x="570628" y="386343"/>
                  </a:lnTo>
                  <a:lnTo>
                    <a:pt x="571833" y="387133"/>
                  </a:lnTo>
                  <a:cubicBezTo>
                    <a:pt x="986349" y="802186"/>
                    <a:pt x="986349" y="802186"/>
                    <a:pt x="986349" y="802186"/>
                  </a:cubicBezTo>
                  <a:cubicBezTo>
                    <a:pt x="1036291" y="852192"/>
                    <a:pt x="1036291" y="937203"/>
                    <a:pt x="986349" y="987210"/>
                  </a:cubicBezTo>
                  <a:cubicBezTo>
                    <a:pt x="931413" y="1037216"/>
                    <a:pt x="851507" y="1037216"/>
                    <a:pt x="801565" y="987210"/>
                  </a:cubicBezTo>
                  <a:cubicBezTo>
                    <a:pt x="646121" y="831565"/>
                    <a:pt x="548969" y="734287"/>
                    <a:pt x="488249" y="673488"/>
                  </a:cubicBezTo>
                  <a:lnTo>
                    <a:pt x="453217" y="638411"/>
                  </a:lnTo>
                  <a:lnTo>
                    <a:pt x="451973" y="637582"/>
                  </a:lnTo>
                  <a:cubicBezTo>
                    <a:pt x="37457" y="222528"/>
                    <a:pt x="37457" y="222528"/>
                    <a:pt x="37457" y="222528"/>
                  </a:cubicBezTo>
                  <a:cubicBezTo>
                    <a:pt x="-12485" y="172522"/>
                    <a:pt x="-12485" y="92512"/>
                    <a:pt x="37457" y="37505"/>
                  </a:cubicBezTo>
                  <a:cubicBezTo>
                    <a:pt x="62428" y="12501"/>
                    <a:pt x="96138" y="0"/>
                    <a:pt x="1298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762308" y="122245"/>
            <a:ext cx="5429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Montserrat" panose="00000500000000000000" pitchFamily="50" charset="0"/>
              </a:rPr>
              <a:t>Pour </a:t>
            </a:r>
            <a:r>
              <a:rPr lang="en-US" sz="4400" dirty="0" err="1" smtClean="0">
                <a:solidFill>
                  <a:schemeClr val="accent2"/>
                </a:solidFill>
                <a:latin typeface="Montserrat" panose="00000500000000000000" pitchFamily="50" charset="0"/>
              </a:rPr>
              <a:t>aller</a:t>
            </a:r>
            <a:r>
              <a:rPr lang="en-US" sz="4400" dirty="0" smtClean="0">
                <a:solidFill>
                  <a:schemeClr val="accent2"/>
                </a:solidFill>
                <a:latin typeface="Montserrat" panose="00000500000000000000" pitchFamily="50" charset="0"/>
              </a:rPr>
              <a:t> plus loin</a:t>
            </a:r>
            <a:endParaRPr lang="en-US" sz="4400" dirty="0">
              <a:solidFill>
                <a:schemeClr val="accent2"/>
              </a:solidFill>
              <a:latin typeface="Montserrat" panose="00000500000000000000" pitchFamily="50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683770" y="1014284"/>
            <a:ext cx="774240" cy="157482"/>
            <a:chOff x="2207258" y="5566730"/>
            <a:chExt cx="774240" cy="157482"/>
          </a:xfrm>
        </p:grpSpPr>
        <p:sp>
          <p:nvSpPr>
            <p:cNvPr id="53" name="Oval 52"/>
            <p:cNvSpPr/>
            <p:nvPr/>
          </p:nvSpPr>
          <p:spPr>
            <a:xfrm>
              <a:off x="2207258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515637" y="5566730"/>
              <a:ext cx="157482" cy="1574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24016" y="5566730"/>
              <a:ext cx="157482" cy="1574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2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171B"/>
      </a:accent1>
      <a:accent2>
        <a:srgbClr val="315F85"/>
      </a:accent2>
      <a:accent3>
        <a:srgbClr val="4C6574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325</Words>
  <Application>Microsoft Office PowerPoint</Application>
  <PresentationFormat>Grand écran</PresentationFormat>
  <Paragraphs>79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Lato Light</vt:lpstr>
      <vt:lpstr>Montserrat</vt:lpstr>
      <vt:lpstr>Montserrat Light</vt:lpstr>
      <vt:lpstr>Montserrat Medium</vt:lpstr>
      <vt:lpstr>Roboto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Walkin' Out!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Clement Ceberio</cp:lastModifiedBy>
  <cp:revision>114</cp:revision>
  <dcterms:created xsi:type="dcterms:W3CDTF">2018-08-30T04:16:32Z</dcterms:created>
  <dcterms:modified xsi:type="dcterms:W3CDTF">2020-02-26T12:55:50Z</dcterms:modified>
</cp:coreProperties>
</file>